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0"/>
  </p:handoutMasterIdLst>
  <p:sldIdLst>
    <p:sldId id="270" r:id="rId3"/>
    <p:sldId id="319" r:id="rId4"/>
    <p:sldId id="339" r:id="rId6"/>
    <p:sldId id="296" r:id="rId7"/>
    <p:sldId id="340" r:id="rId8"/>
    <p:sldId id="352" r:id="rId9"/>
    <p:sldId id="331" r:id="rId10"/>
    <p:sldId id="355" r:id="rId11"/>
    <p:sldId id="342" r:id="rId12"/>
    <p:sldId id="348" r:id="rId13"/>
    <p:sldId id="349" r:id="rId14"/>
    <p:sldId id="336" r:id="rId15"/>
    <p:sldId id="351" r:id="rId16"/>
    <p:sldId id="353" r:id="rId17"/>
    <p:sldId id="354" r:id="rId18"/>
    <p:sldId id="332"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111"/>
    <a:srgbClr val="E41E0F"/>
    <a:srgbClr val="2CA594"/>
    <a:srgbClr val="172B8C"/>
    <a:srgbClr val="E94E43"/>
    <a:srgbClr val="A24200"/>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6044" autoAdjust="0"/>
  </p:normalViewPr>
  <p:slideViewPr>
    <p:cSldViewPr snapToGrid="0">
      <p:cViewPr varScale="1">
        <p:scale>
          <a:sx n="95" d="100"/>
          <a:sy n="95" d="100"/>
        </p:scale>
        <p:origin x="168" y="78"/>
      </p:cViewPr>
      <p:guideLst>
        <p:guide orient="horz" pos="2349"/>
        <p:guide pos="3747"/>
        <p:guide pos="188"/>
        <p:guide pos="7461"/>
        <p:guide orient="horz" pos="164"/>
        <p:guide orient="horz" pos="4103"/>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3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tags" Target="../tags/tag25.xml"/><Relationship Id="rId2" Type="http://schemas.openxmlformats.org/officeDocument/2006/relationships/image" Target="../media/image32.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5.xml"/><Relationship Id="rId6" Type="http://schemas.openxmlformats.org/officeDocument/2006/relationships/tags" Target="../tags/tag26.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xml"/><Relationship Id="rId3" Type="http://schemas.openxmlformats.org/officeDocument/2006/relationships/tags" Target="../tags/tag27.xml"/><Relationship Id="rId2" Type="http://schemas.openxmlformats.org/officeDocument/2006/relationships/image" Target="../media/image37.jpeg"/><Relationship Id="rId1" Type="http://schemas.openxmlformats.org/officeDocument/2006/relationships/image" Target="../media/image36.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tags" Target="../tags/tag28.xml"/><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5.xml"/><Relationship Id="rId4" Type="http://schemas.openxmlformats.org/officeDocument/2006/relationships/tags" Target="../tags/tag29.xml"/><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5.xml"/><Relationship Id="rId5" Type="http://schemas.openxmlformats.org/officeDocument/2006/relationships/tags" Target="../tags/tag30.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tags" Target="../tags/tag3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5.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9" Type="http://schemas.openxmlformats.org/officeDocument/2006/relationships/image" Target="../media/image21.jpeg"/><Relationship Id="rId8" Type="http://schemas.microsoft.com/office/2007/relationships/hdphoto" Target="../media/image20.wdp"/><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3" Type="http://schemas.openxmlformats.org/officeDocument/2006/relationships/notesSlide" Target="../notesSlides/notesSlide4.xml"/><Relationship Id="rId12" Type="http://schemas.openxmlformats.org/officeDocument/2006/relationships/slideLayout" Target="../slideLayouts/slideLayout5.xml"/><Relationship Id="rId11" Type="http://schemas.openxmlformats.org/officeDocument/2006/relationships/tags" Target="../tags/tag20.xml"/><Relationship Id="rId10" Type="http://schemas.openxmlformats.org/officeDocument/2006/relationships/image" Target="../media/image22.pn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28.png"/><Relationship Id="rId7" Type="http://schemas.openxmlformats.org/officeDocument/2006/relationships/image" Target="../media/image14.png"/><Relationship Id="rId6" Type="http://schemas.openxmlformats.org/officeDocument/2006/relationships/image" Target="../media/image27.jpeg"/><Relationship Id="rId5" Type="http://schemas.openxmlformats.org/officeDocument/2006/relationships/image" Target="../media/image18.png"/><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4.jpeg"/><Relationship Id="rId12" Type="http://schemas.openxmlformats.org/officeDocument/2006/relationships/notesSlide" Target="../notesSlides/notesSlide5.xml"/><Relationship Id="rId11" Type="http://schemas.openxmlformats.org/officeDocument/2006/relationships/slideLayout" Target="../slideLayouts/slideLayout5.xml"/><Relationship Id="rId10" Type="http://schemas.openxmlformats.org/officeDocument/2006/relationships/tags" Target="../tags/tag21.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24.xml"/><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3875869" y="2010768"/>
            <a:ext cx="7001917" cy="1878656"/>
          </a:xfrm>
        </p:spPr>
        <p:txBody>
          <a:bodyPr/>
          <a:lstStyle/>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重点行业移动源</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门禁及视频监控系统</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1"/>
          </p:nvPr>
        </p:nvSpPr>
        <p:spPr>
          <a:xfrm>
            <a:off x="8320473" y="3848097"/>
            <a:ext cx="2505985" cy="379119"/>
          </a:xfrm>
        </p:spPr>
        <p:txBody>
          <a:bodyPr>
            <a:normAutofit fontScale="92500"/>
          </a:bodyPr>
          <a:lstStyle/>
          <a:p>
            <a:r>
              <a:rPr lang="zh-CN" altLang="en-US" dirty="0">
                <a:latin typeface="微软雅黑" panose="020B0503020204020204" pitchFamily="34" charset="-122"/>
                <a:ea typeface="微软雅黑" panose="020B0503020204020204" pitchFamily="34" charset="-122"/>
              </a:rPr>
              <a:t>浙江连微环境有限公司</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0549890" y="5593715"/>
            <a:ext cx="1175385" cy="460375"/>
          </a:xfrm>
          <a:prstGeom prst="rect">
            <a:avLst/>
          </a:prstGeom>
          <a:noFill/>
        </p:spPr>
        <p:txBody>
          <a:bodyPr wrap="squar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微信扫一扫</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关注公众号</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3" name="图片 22"/>
          <p:cNvPicPr>
            <a:picLocks noChangeAspect="1"/>
          </p:cNvPicPr>
          <p:nvPr>
            <p:custDataLst>
              <p:tags r:id="rId1"/>
            </p:custDataLst>
          </p:nvPr>
        </p:nvPicPr>
        <p:blipFill>
          <a:blip r:embed="rId2"/>
          <a:stretch>
            <a:fillRect/>
          </a:stretch>
        </p:blipFill>
        <p:spPr>
          <a:xfrm>
            <a:off x="10619740" y="4574540"/>
            <a:ext cx="1035050" cy="1025525"/>
          </a:xfrm>
          <a:prstGeom prst="rect">
            <a:avLst/>
          </a:prstGeom>
        </p:spPr>
      </p:pic>
      <p:sp>
        <p:nvSpPr>
          <p:cNvPr id="14" name="文本框 13"/>
          <p:cNvSpPr txBox="1"/>
          <p:nvPr/>
        </p:nvSpPr>
        <p:spPr>
          <a:xfrm>
            <a:off x="8295640" y="4525645"/>
            <a:ext cx="2076450" cy="1476375"/>
          </a:xfrm>
          <a:prstGeom prst="rect">
            <a:avLst/>
          </a:prstGeom>
          <a:noFill/>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地址：浙江省杭州市拱墅区鹏锦科创大厦17楼</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1705</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总机：0571-87608587</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0571-86793151</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手机：</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131-1571-7009</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5" name="箭头: 右 94"/>
          <p:cNvSpPr/>
          <p:nvPr/>
        </p:nvSpPr>
        <p:spPr>
          <a:xfrm rot="16200000">
            <a:off x="8651240" y="3713480"/>
            <a:ext cx="815340" cy="628015"/>
          </a:xfrm>
          <a:prstGeom prst="rightArrow">
            <a:avLst/>
          </a:prstGeom>
          <a:gradFill>
            <a:gsLst>
              <a:gs pos="0">
                <a:schemeClr val="accent1">
                  <a:lumMod val="5000"/>
                  <a:lumOff val="95000"/>
                </a:schemeClr>
              </a:gs>
              <a:gs pos="80000">
                <a:schemeClr val="accent1">
                  <a:lumMod val="45000"/>
                  <a:lumOff val="55000"/>
                </a:schemeClr>
              </a:gs>
              <a:gs pos="100000">
                <a:schemeClr val="accent1">
                  <a:lumMod val="30000"/>
                  <a:lumOff val="70000"/>
                </a:schemeClr>
              </a:gs>
            </a:gsLst>
            <a:lin ang="0" scaled="0"/>
          </a:gradFill>
          <a:ln w="25400">
            <a:noFill/>
          </a:ln>
          <a:effectLst>
            <a:outerShdw blurRad="152400" dist="508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占位符 5"/>
          <p:cNvSpPr>
            <a:spLocks noGrp="1"/>
          </p:cNvSpPr>
          <p:nvPr>
            <p:ph type="body" sz="quarter" idx="10"/>
          </p:nvPr>
        </p:nvSpPr>
        <p:spPr>
          <a:xfrm>
            <a:off x="553085" y="377190"/>
            <a:ext cx="273113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二、产品优势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koppt-文本框"/>
          <p:cNvSpPr/>
          <p:nvPr/>
        </p:nvSpPr>
        <p:spPr>
          <a:xfrm>
            <a:off x="551815" y="1024152"/>
            <a:ext cx="2151192" cy="458908"/>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自动上传环保平台</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5" name="koppt-图形"/>
          <p:cNvGrpSpPr/>
          <p:nvPr/>
        </p:nvGrpSpPr>
        <p:grpSpPr>
          <a:xfrm>
            <a:off x="2710180" y="1067332"/>
            <a:ext cx="1149985" cy="420370"/>
            <a:chOff x="3436032" y="2066097"/>
            <a:chExt cx="5319936" cy="2725806"/>
          </a:xfrm>
        </p:grpSpPr>
        <p:cxnSp>
          <p:nvCxnSpPr>
            <p:cNvPr id="7" name="KOPPT箭头图形"/>
            <p:cNvCxnSpPr/>
            <p:nvPr/>
          </p:nvCxnSpPr>
          <p:spPr>
            <a:xfrm>
              <a:off x="4801420" y="4089134"/>
              <a:ext cx="0" cy="702769"/>
            </a:xfrm>
            <a:prstGeom prst="straightConnector1">
              <a:avLst/>
            </a:prstGeom>
            <a:ln w="28575">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KOPPT箭头图形"/>
            <p:cNvCxnSpPr/>
            <p:nvPr/>
          </p:nvCxnSpPr>
          <p:spPr>
            <a:xfrm>
              <a:off x="7281467" y="4068112"/>
              <a:ext cx="0" cy="723790"/>
            </a:xfrm>
            <a:prstGeom prst="straightConnector1">
              <a:avLst/>
            </a:prstGeom>
            <a:ln w="28575">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KOPPT箭头图形"/>
            <p:cNvSpPr/>
            <p:nvPr/>
          </p:nvSpPr>
          <p:spPr bwMode="auto">
            <a:xfrm>
              <a:off x="419392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10" name="KOPPT箭头图形"/>
            <p:cNvSpPr/>
            <p:nvPr/>
          </p:nvSpPr>
          <p:spPr bwMode="auto">
            <a:xfrm>
              <a:off x="664615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11" name="KOPPT箭头图形"/>
            <p:cNvSpPr/>
            <p:nvPr/>
          </p:nvSpPr>
          <p:spPr bwMode="auto">
            <a:xfrm>
              <a:off x="78266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12" name="KOPPT箭头图形"/>
            <p:cNvSpPr/>
            <p:nvPr/>
          </p:nvSpPr>
          <p:spPr bwMode="auto">
            <a:xfrm>
              <a:off x="34360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cxnSp>
          <p:nvCxnSpPr>
            <p:cNvPr id="13" name="KOPPT箭头图形"/>
            <p:cNvCxnSpPr/>
            <p:nvPr/>
          </p:nvCxnSpPr>
          <p:spPr>
            <a:xfrm flipV="1">
              <a:off x="6060375" y="2066097"/>
              <a:ext cx="0" cy="583433"/>
            </a:xfrm>
            <a:prstGeom prst="straightConnector1">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4" name="KOPPT箭头图形"/>
            <p:cNvSpPr/>
            <p:nvPr/>
          </p:nvSpPr>
          <p:spPr bwMode="auto">
            <a:xfrm>
              <a:off x="5294497" y="2266165"/>
              <a:ext cx="1523101" cy="231043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grpSp>
      <p:grpSp>
        <p:nvGrpSpPr>
          <p:cNvPr id="20" name="koppt-图形"/>
          <p:cNvGrpSpPr/>
          <p:nvPr/>
        </p:nvGrpSpPr>
        <p:grpSpPr>
          <a:xfrm>
            <a:off x="7935864" y="2419109"/>
            <a:ext cx="2249094" cy="1067332"/>
            <a:chOff x="1965379" y="1462365"/>
            <a:chExt cx="8288230" cy="3933270"/>
          </a:xfrm>
        </p:grpSpPr>
        <p:sp>
          <p:nvSpPr>
            <p:cNvPr id="21" name="www.koppt.cn"/>
            <p:cNvSpPr>
              <a:spLocks noChangeArrowheads="1"/>
            </p:cNvSpPr>
            <p:nvPr/>
          </p:nvSpPr>
          <p:spPr bwMode="auto">
            <a:xfrm>
              <a:off x="2085688" y="1594656"/>
              <a:ext cx="8007685" cy="3778190"/>
            </a:xfrm>
            <a:custGeom>
              <a:avLst/>
              <a:gdLst>
                <a:gd name="connsiteX0" fmla="*/ 1762014 w 11967969"/>
                <a:gd name="connsiteY0" fmla="*/ 5580059 h 5646735"/>
                <a:gd name="connsiteX1" fmla="*/ 1796939 w 11967969"/>
                <a:gd name="connsiteY1" fmla="*/ 5613397 h 5646735"/>
                <a:gd name="connsiteX2" fmla="*/ 1762014 w 11967969"/>
                <a:gd name="connsiteY2" fmla="*/ 5646735 h 5646735"/>
                <a:gd name="connsiteX3" fmla="*/ 1727089 w 11967969"/>
                <a:gd name="connsiteY3" fmla="*/ 5613397 h 5646735"/>
                <a:gd name="connsiteX4" fmla="*/ 1762014 w 11967969"/>
                <a:gd name="connsiteY4" fmla="*/ 5580059 h 5646735"/>
                <a:gd name="connsiteX5" fmla="*/ 5475921 w 11967969"/>
                <a:gd name="connsiteY5" fmla="*/ 5576884 h 5646735"/>
                <a:gd name="connsiteX6" fmla="*/ 5510050 w 11967969"/>
                <a:gd name="connsiteY6" fmla="*/ 5611809 h 5646735"/>
                <a:gd name="connsiteX7" fmla="*/ 5475921 w 11967969"/>
                <a:gd name="connsiteY7" fmla="*/ 5646734 h 5646735"/>
                <a:gd name="connsiteX8" fmla="*/ 5441792 w 11967969"/>
                <a:gd name="connsiteY8" fmla="*/ 5611809 h 5646735"/>
                <a:gd name="connsiteX9" fmla="*/ 5475921 w 11967969"/>
                <a:gd name="connsiteY9" fmla="*/ 5576884 h 5646735"/>
                <a:gd name="connsiteX10" fmla="*/ 1517573 w 11967969"/>
                <a:gd name="connsiteY10" fmla="*/ 5576884 h 5646735"/>
                <a:gd name="connsiteX11" fmla="*/ 1550911 w 11967969"/>
                <a:gd name="connsiteY11" fmla="*/ 5611809 h 5646735"/>
                <a:gd name="connsiteX12" fmla="*/ 1517573 w 11967969"/>
                <a:gd name="connsiteY12" fmla="*/ 5646734 h 5646735"/>
                <a:gd name="connsiteX13" fmla="*/ 1484235 w 11967969"/>
                <a:gd name="connsiteY13" fmla="*/ 5611809 h 5646735"/>
                <a:gd name="connsiteX14" fmla="*/ 1517573 w 11967969"/>
                <a:gd name="connsiteY14" fmla="*/ 5576884 h 5646735"/>
                <a:gd name="connsiteX15" fmla="*/ 4519435 w 11967969"/>
                <a:gd name="connsiteY15" fmla="*/ 5572122 h 5646735"/>
                <a:gd name="connsiteX16" fmla="*/ 4552779 w 11967969"/>
                <a:gd name="connsiteY16" fmla="*/ 5605460 h 5646735"/>
                <a:gd name="connsiteX17" fmla="*/ 4519435 w 11967969"/>
                <a:gd name="connsiteY17" fmla="*/ 5638798 h 5646735"/>
                <a:gd name="connsiteX18" fmla="*/ 4486097 w 11967969"/>
                <a:gd name="connsiteY18" fmla="*/ 5605460 h 5646735"/>
                <a:gd name="connsiteX19" fmla="*/ 4519435 w 11967969"/>
                <a:gd name="connsiteY19" fmla="*/ 5572122 h 5646735"/>
                <a:gd name="connsiteX20" fmla="*/ 3471014 w 11967969"/>
                <a:gd name="connsiteY20" fmla="*/ 5572122 h 5646735"/>
                <a:gd name="connsiteX21" fmla="*/ 3505140 w 11967969"/>
                <a:gd name="connsiteY21" fmla="*/ 5605460 h 5646735"/>
                <a:gd name="connsiteX22" fmla="*/ 3471014 w 11967969"/>
                <a:gd name="connsiteY22" fmla="*/ 5638798 h 5646735"/>
                <a:gd name="connsiteX23" fmla="*/ 3436893 w 11967969"/>
                <a:gd name="connsiteY23" fmla="*/ 5605460 h 5646735"/>
                <a:gd name="connsiteX24" fmla="*/ 3471014 w 11967969"/>
                <a:gd name="connsiteY24" fmla="*/ 5572122 h 5646735"/>
                <a:gd name="connsiteX25" fmla="*/ 8587389 w 11967969"/>
                <a:gd name="connsiteY25" fmla="*/ 5568947 h 5646735"/>
                <a:gd name="connsiteX26" fmla="*/ 8623108 w 11967969"/>
                <a:gd name="connsiteY26" fmla="*/ 5602285 h 5646735"/>
                <a:gd name="connsiteX27" fmla="*/ 8587389 w 11967969"/>
                <a:gd name="connsiteY27" fmla="*/ 5635623 h 5646735"/>
                <a:gd name="connsiteX28" fmla="*/ 8551670 w 11967969"/>
                <a:gd name="connsiteY28" fmla="*/ 5602285 h 5646735"/>
                <a:gd name="connsiteX29" fmla="*/ 8587389 w 11967969"/>
                <a:gd name="connsiteY29" fmla="*/ 5568947 h 5646735"/>
                <a:gd name="connsiteX30" fmla="*/ 9730389 w 11967969"/>
                <a:gd name="connsiteY30" fmla="*/ 5565772 h 5646735"/>
                <a:gd name="connsiteX31" fmla="*/ 9766108 w 11967969"/>
                <a:gd name="connsiteY31" fmla="*/ 5600697 h 5646735"/>
                <a:gd name="connsiteX32" fmla="*/ 9730389 w 11967969"/>
                <a:gd name="connsiteY32" fmla="*/ 5635622 h 5646735"/>
                <a:gd name="connsiteX33" fmla="*/ 9694670 w 11967969"/>
                <a:gd name="connsiteY33" fmla="*/ 5600697 h 5646735"/>
                <a:gd name="connsiteX34" fmla="*/ 9730389 w 11967969"/>
                <a:gd name="connsiteY34" fmla="*/ 5565772 h 5646735"/>
                <a:gd name="connsiteX35" fmla="*/ 9123964 w 11967969"/>
                <a:gd name="connsiteY35" fmla="*/ 5565772 h 5646735"/>
                <a:gd name="connsiteX36" fmla="*/ 9158096 w 11967969"/>
                <a:gd name="connsiteY36" fmla="*/ 5599904 h 5646735"/>
                <a:gd name="connsiteX37" fmla="*/ 9123964 w 11967969"/>
                <a:gd name="connsiteY37" fmla="*/ 5634036 h 5646735"/>
                <a:gd name="connsiteX38" fmla="*/ 9089832 w 11967969"/>
                <a:gd name="connsiteY38" fmla="*/ 5599904 h 5646735"/>
                <a:gd name="connsiteX39" fmla="*/ 9123964 w 11967969"/>
                <a:gd name="connsiteY39" fmla="*/ 5565772 h 5646735"/>
                <a:gd name="connsiteX40" fmla="*/ 7438832 w 11967969"/>
                <a:gd name="connsiteY40" fmla="*/ 5565772 h 5646735"/>
                <a:gd name="connsiteX41" fmla="*/ 7473757 w 11967969"/>
                <a:gd name="connsiteY41" fmla="*/ 5599904 h 5646735"/>
                <a:gd name="connsiteX42" fmla="*/ 7438832 w 11967969"/>
                <a:gd name="connsiteY42" fmla="*/ 5634036 h 5646735"/>
                <a:gd name="connsiteX43" fmla="*/ 7403907 w 11967969"/>
                <a:gd name="connsiteY43" fmla="*/ 5599904 h 5646735"/>
                <a:gd name="connsiteX44" fmla="*/ 7438832 w 11967969"/>
                <a:gd name="connsiteY44" fmla="*/ 5565772 h 5646735"/>
                <a:gd name="connsiteX45" fmla="*/ 6895907 w 11967969"/>
                <a:gd name="connsiteY45" fmla="*/ 5565772 h 5646735"/>
                <a:gd name="connsiteX46" fmla="*/ 6930832 w 11967969"/>
                <a:gd name="connsiteY46" fmla="*/ 5599904 h 5646735"/>
                <a:gd name="connsiteX47" fmla="*/ 6895907 w 11967969"/>
                <a:gd name="connsiteY47" fmla="*/ 5634036 h 5646735"/>
                <a:gd name="connsiteX48" fmla="*/ 6860982 w 11967969"/>
                <a:gd name="connsiteY48" fmla="*/ 5599904 h 5646735"/>
                <a:gd name="connsiteX49" fmla="*/ 6895907 w 11967969"/>
                <a:gd name="connsiteY49" fmla="*/ 5565772 h 5646735"/>
                <a:gd name="connsiteX50" fmla="*/ 2349388 w 11967969"/>
                <a:gd name="connsiteY50" fmla="*/ 5565772 h 5646735"/>
                <a:gd name="connsiteX51" fmla="*/ 2382725 w 11967969"/>
                <a:gd name="connsiteY51" fmla="*/ 5600697 h 5646735"/>
                <a:gd name="connsiteX52" fmla="*/ 2349388 w 11967969"/>
                <a:gd name="connsiteY52" fmla="*/ 5635622 h 5646735"/>
                <a:gd name="connsiteX53" fmla="*/ 2316049 w 11967969"/>
                <a:gd name="connsiteY53" fmla="*/ 5600697 h 5646735"/>
                <a:gd name="connsiteX54" fmla="*/ 2349388 w 11967969"/>
                <a:gd name="connsiteY54" fmla="*/ 5565772 h 5646735"/>
                <a:gd name="connsiteX55" fmla="*/ 9484326 w 11967969"/>
                <a:gd name="connsiteY55" fmla="*/ 5562597 h 5646735"/>
                <a:gd name="connsiteX56" fmla="*/ 9520045 w 11967969"/>
                <a:gd name="connsiteY56" fmla="*/ 5598316 h 5646735"/>
                <a:gd name="connsiteX57" fmla="*/ 9484326 w 11967969"/>
                <a:gd name="connsiteY57" fmla="*/ 5634035 h 5646735"/>
                <a:gd name="connsiteX58" fmla="*/ 9448607 w 11967969"/>
                <a:gd name="connsiteY58" fmla="*/ 5598316 h 5646735"/>
                <a:gd name="connsiteX59" fmla="*/ 9484326 w 11967969"/>
                <a:gd name="connsiteY59" fmla="*/ 5562597 h 5646735"/>
                <a:gd name="connsiteX60" fmla="*/ 7242777 w 11967969"/>
                <a:gd name="connsiteY60" fmla="*/ 5562597 h 5646735"/>
                <a:gd name="connsiteX61" fmla="*/ 7276909 w 11967969"/>
                <a:gd name="connsiteY61" fmla="*/ 5598316 h 5646735"/>
                <a:gd name="connsiteX62" fmla="*/ 7242777 w 11967969"/>
                <a:gd name="connsiteY62" fmla="*/ 5634035 h 5646735"/>
                <a:gd name="connsiteX63" fmla="*/ 7208645 w 11967969"/>
                <a:gd name="connsiteY63" fmla="*/ 5598316 h 5646735"/>
                <a:gd name="connsiteX64" fmla="*/ 7242777 w 11967969"/>
                <a:gd name="connsiteY64" fmla="*/ 5562597 h 5646735"/>
                <a:gd name="connsiteX65" fmla="*/ 6491889 w 11967969"/>
                <a:gd name="connsiteY65" fmla="*/ 5562597 h 5646735"/>
                <a:gd name="connsiteX66" fmla="*/ 6526021 w 11967969"/>
                <a:gd name="connsiteY66" fmla="*/ 5598316 h 5646735"/>
                <a:gd name="connsiteX67" fmla="*/ 6491889 w 11967969"/>
                <a:gd name="connsiteY67" fmla="*/ 5634035 h 5646735"/>
                <a:gd name="connsiteX68" fmla="*/ 6457757 w 11967969"/>
                <a:gd name="connsiteY68" fmla="*/ 5598316 h 5646735"/>
                <a:gd name="connsiteX69" fmla="*/ 6491889 w 11967969"/>
                <a:gd name="connsiteY69" fmla="*/ 5562597 h 5646735"/>
                <a:gd name="connsiteX70" fmla="*/ 8807257 w 11967969"/>
                <a:gd name="connsiteY70" fmla="*/ 5561009 h 5646735"/>
                <a:gd name="connsiteX71" fmla="*/ 8840595 w 11967969"/>
                <a:gd name="connsiteY71" fmla="*/ 5594347 h 5646735"/>
                <a:gd name="connsiteX72" fmla="*/ 8807257 w 11967969"/>
                <a:gd name="connsiteY72" fmla="*/ 5627685 h 5646735"/>
                <a:gd name="connsiteX73" fmla="*/ 8773919 w 11967969"/>
                <a:gd name="connsiteY73" fmla="*/ 5594347 h 5646735"/>
                <a:gd name="connsiteX74" fmla="*/ 8807257 w 11967969"/>
                <a:gd name="connsiteY74" fmla="*/ 5561009 h 5646735"/>
                <a:gd name="connsiteX75" fmla="*/ 7637270 w 11967969"/>
                <a:gd name="connsiteY75" fmla="*/ 5561009 h 5646735"/>
                <a:gd name="connsiteX76" fmla="*/ 7670608 w 11967969"/>
                <a:gd name="connsiteY76" fmla="*/ 5594347 h 5646735"/>
                <a:gd name="connsiteX77" fmla="*/ 7637270 w 11967969"/>
                <a:gd name="connsiteY77" fmla="*/ 5627685 h 5646735"/>
                <a:gd name="connsiteX78" fmla="*/ 7603932 w 11967969"/>
                <a:gd name="connsiteY78" fmla="*/ 5594347 h 5646735"/>
                <a:gd name="connsiteX79" fmla="*/ 7637270 w 11967969"/>
                <a:gd name="connsiteY79" fmla="*/ 5561009 h 5646735"/>
                <a:gd name="connsiteX80" fmla="*/ 6710964 w 11967969"/>
                <a:gd name="connsiteY80" fmla="*/ 5561009 h 5646735"/>
                <a:gd name="connsiteX81" fmla="*/ 6745096 w 11967969"/>
                <a:gd name="connsiteY81" fmla="*/ 5594347 h 5646735"/>
                <a:gd name="connsiteX82" fmla="*/ 6710964 w 11967969"/>
                <a:gd name="connsiteY82" fmla="*/ 5627685 h 5646735"/>
                <a:gd name="connsiteX83" fmla="*/ 6676832 w 11967969"/>
                <a:gd name="connsiteY83" fmla="*/ 5594347 h 5646735"/>
                <a:gd name="connsiteX84" fmla="*/ 6710964 w 11967969"/>
                <a:gd name="connsiteY84" fmla="*/ 5561009 h 5646735"/>
                <a:gd name="connsiteX85" fmla="*/ 4912330 w 11967969"/>
                <a:gd name="connsiteY85" fmla="*/ 5561009 h 5646735"/>
                <a:gd name="connsiteX86" fmla="*/ 4948048 w 11967969"/>
                <a:gd name="connsiteY86" fmla="*/ 5594347 h 5646735"/>
                <a:gd name="connsiteX87" fmla="*/ 4912330 w 11967969"/>
                <a:gd name="connsiteY87" fmla="*/ 5627685 h 5646735"/>
                <a:gd name="connsiteX88" fmla="*/ 4876611 w 11967969"/>
                <a:gd name="connsiteY88" fmla="*/ 5594347 h 5646735"/>
                <a:gd name="connsiteX89" fmla="*/ 4912330 w 11967969"/>
                <a:gd name="connsiteY89" fmla="*/ 5561009 h 5646735"/>
                <a:gd name="connsiteX90" fmla="*/ 2003338 w 11967969"/>
                <a:gd name="connsiteY90" fmla="*/ 5561009 h 5646735"/>
                <a:gd name="connsiteX91" fmla="*/ 2036675 w 11967969"/>
                <a:gd name="connsiteY91" fmla="*/ 5595934 h 5646735"/>
                <a:gd name="connsiteX92" fmla="*/ 2003338 w 11967969"/>
                <a:gd name="connsiteY92" fmla="*/ 5630859 h 5646735"/>
                <a:gd name="connsiteX93" fmla="*/ 1969979 w 11967969"/>
                <a:gd name="connsiteY93" fmla="*/ 5595934 h 5646735"/>
                <a:gd name="connsiteX94" fmla="*/ 2003338 w 11967969"/>
                <a:gd name="connsiteY94" fmla="*/ 5561009 h 5646735"/>
                <a:gd name="connsiteX95" fmla="*/ 9932795 w 11967969"/>
                <a:gd name="connsiteY95" fmla="*/ 5557834 h 5646735"/>
                <a:gd name="connsiteX96" fmla="*/ 9967720 w 11967969"/>
                <a:gd name="connsiteY96" fmla="*/ 5591966 h 5646735"/>
                <a:gd name="connsiteX97" fmla="*/ 9932795 w 11967969"/>
                <a:gd name="connsiteY97" fmla="*/ 5626098 h 5646735"/>
                <a:gd name="connsiteX98" fmla="*/ 9897870 w 11967969"/>
                <a:gd name="connsiteY98" fmla="*/ 5591966 h 5646735"/>
                <a:gd name="connsiteX99" fmla="*/ 9932795 w 11967969"/>
                <a:gd name="connsiteY99" fmla="*/ 5557834 h 5646735"/>
                <a:gd name="connsiteX100" fmla="*/ 4319441 w 11967969"/>
                <a:gd name="connsiteY100" fmla="*/ 5557834 h 5646735"/>
                <a:gd name="connsiteX101" fmla="*/ 4352779 w 11967969"/>
                <a:gd name="connsiteY101" fmla="*/ 5592759 h 5646735"/>
                <a:gd name="connsiteX102" fmla="*/ 4319441 w 11967969"/>
                <a:gd name="connsiteY102" fmla="*/ 5627684 h 5646735"/>
                <a:gd name="connsiteX103" fmla="*/ 4286101 w 11967969"/>
                <a:gd name="connsiteY103" fmla="*/ 5592759 h 5646735"/>
                <a:gd name="connsiteX104" fmla="*/ 4319441 w 11967969"/>
                <a:gd name="connsiteY104" fmla="*/ 5557834 h 5646735"/>
                <a:gd name="connsiteX105" fmla="*/ 9304939 w 11967969"/>
                <a:gd name="connsiteY105" fmla="*/ 5554660 h 5646735"/>
                <a:gd name="connsiteX106" fmla="*/ 9339071 w 11967969"/>
                <a:gd name="connsiteY106" fmla="*/ 5588792 h 5646735"/>
                <a:gd name="connsiteX107" fmla="*/ 9304939 w 11967969"/>
                <a:gd name="connsiteY107" fmla="*/ 5622924 h 5646735"/>
                <a:gd name="connsiteX108" fmla="*/ 9270807 w 11967969"/>
                <a:gd name="connsiteY108" fmla="*/ 5588792 h 5646735"/>
                <a:gd name="connsiteX109" fmla="*/ 9304939 w 11967969"/>
                <a:gd name="connsiteY109" fmla="*/ 5554660 h 5646735"/>
                <a:gd name="connsiteX110" fmla="*/ 6175976 w 11967969"/>
                <a:gd name="connsiteY110" fmla="*/ 5554660 h 5646735"/>
                <a:gd name="connsiteX111" fmla="*/ 6210108 w 11967969"/>
                <a:gd name="connsiteY111" fmla="*/ 5590379 h 5646735"/>
                <a:gd name="connsiteX112" fmla="*/ 6175976 w 11967969"/>
                <a:gd name="connsiteY112" fmla="*/ 5626098 h 5646735"/>
                <a:gd name="connsiteX113" fmla="*/ 6141844 w 11967969"/>
                <a:gd name="connsiteY113" fmla="*/ 5590379 h 5646735"/>
                <a:gd name="connsiteX114" fmla="*/ 6175976 w 11967969"/>
                <a:gd name="connsiteY114" fmla="*/ 5554660 h 5646735"/>
                <a:gd name="connsiteX115" fmla="*/ 5995005 w 11967969"/>
                <a:gd name="connsiteY115" fmla="*/ 5554659 h 5646735"/>
                <a:gd name="connsiteX116" fmla="*/ 6029140 w 11967969"/>
                <a:gd name="connsiteY116" fmla="*/ 5588791 h 5646735"/>
                <a:gd name="connsiteX117" fmla="*/ 5995005 w 11967969"/>
                <a:gd name="connsiteY117" fmla="*/ 5622923 h 5646735"/>
                <a:gd name="connsiteX118" fmla="*/ 5960878 w 11967969"/>
                <a:gd name="connsiteY118" fmla="*/ 5588791 h 5646735"/>
                <a:gd name="connsiteX119" fmla="*/ 5995005 w 11967969"/>
                <a:gd name="connsiteY119" fmla="*/ 5554659 h 5646735"/>
                <a:gd name="connsiteX120" fmla="*/ 5129095 w 11967969"/>
                <a:gd name="connsiteY120" fmla="*/ 5554659 h 5646735"/>
                <a:gd name="connsiteX121" fmla="*/ 5164041 w 11967969"/>
                <a:gd name="connsiteY121" fmla="*/ 5588791 h 5646735"/>
                <a:gd name="connsiteX122" fmla="*/ 5129095 w 11967969"/>
                <a:gd name="connsiteY122" fmla="*/ 5622923 h 5646735"/>
                <a:gd name="connsiteX123" fmla="*/ 5094143 w 11967969"/>
                <a:gd name="connsiteY123" fmla="*/ 5588791 h 5646735"/>
                <a:gd name="connsiteX124" fmla="*/ 5129095 w 11967969"/>
                <a:gd name="connsiteY124" fmla="*/ 5554659 h 5646735"/>
                <a:gd name="connsiteX125" fmla="*/ 5832298 w 11967969"/>
                <a:gd name="connsiteY125" fmla="*/ 5553072 h 5646735"/>
                <a:gd name="connsiteX126" fmla="*/ 5865630 w 11967969"/>
                <a:gd name="connsiteY126" fmla="*/ 5587997 h 5646735"/>
                <a:gd name="connsiteX127" fmla="*/ 5832298 w 11967969"/>
                <a:gd name="connsiteY127" fmla="*/ 5622922 h 5646735"/>
                <a:gd name="connsiteX128" fmla="*/ 5798964 w 11967969"/>
                <a:gd name="connsiteY128" fmla="*/ 5587997 h 5646735"/>
                <a:gd name="connsiteX129" fmla="*/ 5832298 w 11967969"/>
                <a:gd name="connsiteY129" fmla="*/ 5553072 h 5646735"/>
                <a:gd name="connsiteX130" fmla="*/ 4142447 w 11967969"/>
                <a:gd name="connsiteY130" fmla="*/ 5553072 h 5646735"/>
                <a:gd name="connsiteX131" fmla="*/ 4178174 w 11967969"/>
                <a:gd name="connsiteY131" fmla="*/ 5586410 h 5646735"/>
                <a:gd name="connsiteX132" fmla="*/ 4142447 w 11967969"/>
                <a:gd name="connsiteY132" fmla="*/ 5619748 h 5646735"/>
                <a:gd name="connsiteX133" fmla="*/ 4106720 w 11967969"/>
                <a:gd name="connsiteY133" fmla="*/ 5586410 h 5646735"/>
                <a:gd name="connsiteX134" fmla="*/ 4142447 w 11967969"/>
                <a:gd name="connsiteY134" fmla="*/ 5553072 h 5646735"/>
                <a:gd name="connsiteX135" fmla="*/ 3265348 w 11967969"/>
                <a:gd name="connsiteY135" fmla="*/ 5553072 h 5646735"/>
                <a:gd name="connsiteX136" fmla="*/ 3298684 w 11967969"/>
                <a:gd name="connsiteY136" fmla="*/ 5587997 h 5646735"/>
                <a:gd name="connsiteX137" fmla="*/ 3265348 w 11967969"/>
                <a:gd name="connsiteY137" fmla="*/ 5622922 h 5646735"/>
                <a:gd name="connsiteX138" fmla="*/ 3232014 w 11967969"/>
                <a:gd name="connsiteY138" fmla="*/ 5587997 h 5646735"/>
                <a:gd name="connsiteX139" fmla="*/ 3265348 w 11967969"/>
                <a:gd name="connsiteY139" fmla="*/ 5553072 h 5646735"/>
                <a:gd name="connsiteX140" fmla="*/ 2911460 w 11967969"/>
                <a:gd name="connsiteY140" fmla="*/ 5553072 h 5646735"/>
                <a:gd name="connsiteX141" fmla="*/ 2944792 w 11967969"/>
                <a:gd name="connsiteY141" fmla="*/ 5586410 h 5646735"/>
                <a:gd name="connsiteX142" fmla="*/ 2911460 w 11967969"/>
                <a:gd name="connsiteY142" fmla="*/ 5619748 h 5646735"/>
                <a:gd name="connsiteX143" fmla="*/ 2878119 w 11967969"/>
                <a:gd name="connsiteY143" fmla="*/ 5586410 h 5646735"/>
                <a:gd name="connsiteX144" fmla="*/ 2911460 w 11967969"/>
                <a:gd name="connsiteY144" fmla="*/ 5553072 h 5646735"/>
                <a:gd name="connsiteX145" fmla="*/ 2589235 w 11967969"/>
                <a:gd name="connsiteY145" fmla="*/ 5553072 h 5646735"/>
                <a:gd name="connsiteX146" fmla="*/ 2624173 w 11967969"/>
                <a:gd name="connsiteY146" fmla="*/ 5586410 h 5646735"/>
                <a:gd name="connsiteX147" fmla="*/ 2589235 w 11967969"/>
                <a:gd name="connsiteY147" fmla="*/ 5619748 h 5646735"/>
                <a:gd name="connsiteX148" fmla="*/ 2554299 w 11967969"/>
                <a:gd name="connsiteY148" fmla="*/ 5586410 h 5646735"/>
                <a:gd name="connsiteX149" fmla="*/ 2589235 w 11967969"/>
                <a:gd name="connsiteY149" fmla="*/ 5553072 h 5646735"/>
                <a:gd name="connsiteX150" fmla="*/ 8099232 w 11967969"/>
                <a:gd name="connsiteY150" fmla="*/ 5549897 h 5646735"/>
                <a:gd name="connsiteX151" fmla="*/ 8132570 w 11967969"/>
                <a:gd name="connsiteY151" fmla="*/ 5584822 h 5646735"/>
                <a:gd name="connsiteX152" fmla="*/ 8099232 w 11967969"/>
                <a:gd name="connsiteY152" fmla="*/ 5619747 h 5646735"/>
                <a:gd name="connsiteX153" fmla="*/ 8065894 w 11967969"/>
                <a:gd name="connsiteY153" fmla="*/ 5584822 h 5646735"/>
                <a:gd name="connsiteX154" fmla="*/ 8099232 w 11967969"/>
                <a:gd name="connsiteY154" fmla="*/ 5549897 h 5646735"/>
                <a:gd name="connsiteX155" fmla="*/ 7931751 w 11967969"/>
                <a:gd name="connsiteY155" fmla="*/ 5549897 h 5646735"/>
                <a:gd name="connsiteX156" fmla="*/ 7965883 w 11967969"/>
                <a:gd name="connsiteY156" fmla="*/ 5583235 h 5646735"/>
                <a:gd name="connsiteX157" fmla="*/ 7931751 w 11967969"/>
                <a:gd name="connsiteY157" fmla="*/ 5616573 h 5646735"/>
                <a:gd name="connsiteX158" fmla="*/ 7897619 w 11967969"/>
                <a:gd name="connsiteY158" fmla="*/ 5583235 h 5646735"/>
                <a:gd name="connsiteX159" fmla="*/ 7931751 w 11967969"/>
                <a:gd name="connsiteY159" fmla="*/ 5549897 h 5646735"/>
                <a:gd name="connsiteX160" fmla="*/ 5287070 w 11967969"/>
                <a:gd name="connsiteY160" fmla="*/ 5549897 h 5646735"/>
                <a:gd name="connsiteX161" fmla="*/ 5321196 w 11967969"/>
                <a:gd name="connsiteY161" fmla="*/ 5583235 h 5646735"/>
                <a:gd name="connsiteX162" fmla="*/ 5287070 w 11967969"/>
                <a:gd name="connsiteY162" fmla="*/ 5616573 h 5646735"/>
                <a:gd name="connsiteX163" fmla="*/ 5252923 w 11967969"/>
                <a:gd name="connsiteY163" fmla="*/ 5583235 h 5646735"/>
                <a:gd name="connsiteX164" fmla="*/ 5287070 w 11967969"/>
                <a:gd name="connsiteY164" fmla="*/ 5549897 h 5646735"/>
                <a:gd name="connsiteX165" fmla="*/ 10242357 w 11967969"/>
                <a:gd name="connsiteY165" fmla="*/ 5546722 h 5646735"/>
                <a:gd name="connsiteX166" fmla="*/ 10275695 w 11967969"/>
                <a:gd name="connsiteY166" fmla="*/ 5580854 h 5646735"/>
                <a:gd name="connsiteX167" fmla="*/ 10242357 w 11967969"/>
                <a:gd name="connsiteY167" fmla="*/ 5614986 h 5646735"/>
                <a:gd name="connsiteX168" fmla="*/ 10209019 w 11967969"/>
                <a:gd name="connsiteY168" fmla="*/ 5580854 h 5646735"/>
                <a:gd name="connsiteX169" fmla="*/ 10242357 w 11967969"/>
                <a:gd name="connsiteY169" fmla="*/ 5546722 h 5646735"/>
                <a:gd name="connsiteX170" fmla="*/ 8400857 w 11967969"/>
                <a:gd name="connsiteY170" fmla="*/ 5546722 h 5646735"/>
                <a:gd name="connsiteX171" fmla="*/ 8435782 w 11967969"/>
                <a:gd name="connsiteY171" fmla="*/ 5581647 h 5646735"/>
                <a:gd name="connsiteX172" fmla="*/ 8400857 w 11967969"/>
                <a:gd name="connsiteY172" fmla="*/ 5616572 h 5646735"/>
                <a:gd name="connsiteX173" fmla="*/ 8365932 w 11967969"/>
                <a:gd name="connsiteY173" fmla="*/ 5581647 h 5646735"/>
                <a:gd name="connsiteX174" fmla="*/ 8400857 w 11967969"/>
                <a:gd name="connsiteY174" fmla="*/ 5546722 h 5646735"/>
                <a:gd name="connsiteX175" fmla="*/ 3084520 w 11967969"/>
                <a:gd name="connsiteY175" fmla="*/ 5546722 h 5646735"/>
                <a:gd name="connsiteX176" fmla="*/ 3117854 w 11967969"/>
                <a:gd name="connsiteY176" fmla="*/ 5581647 h 5646735"/>
                <a:gd name="connsiteX177" fmla="*/ 3084520 w 11967969"/>
                <a:gd name="connsiteY177" fmla="*/ 5616572 h 5646735"/>
                <a:gd name="connsiteX178" fmla="*/ 3051171 w 11967969"/>
                <a:gd name="connsiteY178" fmla="*/ 5581647 h 5646735"/>
                <a:gd name="connsiteX179" fmla="*/ 3084520 w 11967969"/>
                <a:gd name="connsiteY179" fmla="*/ 5546722 h 5646735"/>
                <a:gd name="connsiteX180" fmla="*/ 3817203 w 11967969"/>
                <a:gd name="connsiteY180" fmla="*/ 5543547 h 5646735"/>
                <a:gd name="connsiteX181" fmla="*/ 3851344 w 11967969"/>
                <a:gd name="connsiteY181" fmla="*/ 5579266 h 5646735"/>
                <a:gd name="connsiteX182" fmla="*/ 3817203 w 11967969"/>
                <a:gd name="connsiteY182" fmla="*/ 5614985 h 5646735"/>
                <a:gd name="connsiteX183" fmla="*/ 3783065 w 11967969"/>
                <a:gd name="connsiteY183" fmla="*/ 5579266 h 5646735"/>
                <a:gd name="connsiteX184" fmla="*/ 3817203 w 11967969"/>
                <a:gd name="connsiteY184" fmla="*/ 5543547 h 5646735"/>
                <a:gd name="connsiteX185" fmla="*/ 8252426 w 11967969"/>
                <a:gd name="connsiteY185" fmla="*/ 5541959 h 5646735"/>
                <a:gd name="connsiteX186" fmla="*/ 8288145 w 11967969"/>
                <a:gd name="connsiteY186" fmla="*/ 5575297 h 5646735"/>
                <a:gd name="connsiteX187" fmla="*/ 8252426 w 11967969"/>
                <a:gd name="connsiteY187" fmla="*/ 5608635 h 5646735"/>
                <a:gd name="connsiteX188" fmla="*/ 8216707 w 11967969"/>
                <a:gd name="connsiteY188" fmla="*/ 5575297 h 5646735"/>
                <a:gd name="connsiteX189" fmla="*/ 8252426 w 11967969"/>
                <a:gd name="connsiteY189" fmla="*/ 5541959 h 5646735"/>
                <a:gd name="connsiteX190" fmla="*/ 7071326 w 11967969"/>
                <a:gd name="connsiteY190" fmla="*/ 5541959 h 5646735"/>
                <a:gd name="connsiteX191" fmla="*/ 7107045 w 11967969"/>
                <a:gd name="connsiteY191" fmla="*/ 5575297 h 5646735"/>
                <a:gd name="connsiteX192" fmla="*/ 7071326 w 11967969"/>
                <a:gd name="connsiteY192" fmla="*/ 5608635 h 5646735"/>
                <a:gd name="connsiteX193" fmla="*/ 7035607 w 11967969"/>
                <a:gd name="connsiteY193" fmla="*/ 5575297 h 5646735"/>
                <a:gd name="connsiteX194" fmla="*/ 7071326 w 11967969"/>
                <a:gd name="connsiteY194" fmla="*/ 5541959 h 5646735"/>
                <a:gd name="connsiteX195" fmla="*/ 10394757 w 11967969"/>
                <a:gd name="connsiteY195" fmla="*/ 5535610 h 5646735"/>
                <a:gd name="connsiteX196" fmla="*/ 10429682 w 11967969"/>
                <a:gd name="connsiteY196" fmla="*/ 5569742 h 5646735"/>
                <a:gd name="connsiteX197" fmla="*/ 10394757 w 11967969"/>
                <a:gd name="connsiteY197" fmla="*/ 5603874 h 5646735"/>
                <a:gd name="connsiteX198" fmla="*/ 10359832 w 11967969"/>
                <a:gd name="connsiteY198" fmla="*/ 5569742 h 5646735"/>
                <a:gd name="connsiteX199" fmla="*/ 10394757 w 11967969"/>
                <a:gd name="connsiteY199" fmla="*/ 5535610 h 5646735"/>
                <a:gd name="connsiteX200" fmla="*/ 3975948 w 11967969"/>
                <a:gd name="connsiteY200" fmla="*/ 5535609 h 5646735"/>
                <a:gd name="connsiteX201" fmla="*/ 4010035 w 11967969"/>
                <a:gd name="connsiteY201" fmla="*/ 5571328 h 5646735"/>
                <a:gd name="connsiteX202" fmla="*/ 3975948 w 11967969"/>
                <a:gd name="connsiteY202" fmla="*/ 5607047 h 5646735"/>
                <a:gd name="connsiteX203" fmla="*/ 3941804 w 11967969"/>
                <a:gd name="connsiteY203" fmla="*/ 5571328 h 5646735"/>
                <a:gd name="connsiteX204" fmla="*/ 3975948 w 11967969"/>
                <a:gd name="connsiteY204" fmla="*/ 5535609 h 5646735"/>
                <a:gd name="connsiteX205" fmla="*/ 6338694 w 11967969"/>
                <a:gd name="connsiteY205" fmla="*/ 5534022 h 5646735"/>
                <a:gd name="connsiteX206" fmla="*/ 6373619 w 11967969"/>
                <a:gd name="connsiteY206" fmla="*/ 5568947 h 5646735"/>
                <a:gd name="connsiteX207" fmla="*/ 6338694 w 11967969"/>
                <a:gd name="connsiteY207" fmla="*/ 5603872 h 5646735"/>
                <a:gd name="connsiteX208" fmla="*/ 6303769 w 11967969"/>
                <a:gd name="connsiteY208" fmla="*/ 5568947 h 5646735"/>
                <a:gd name="connsiteX209" fmla="*/ 6338694 w 11967969"/>
                <a:gd name="connsiteY209" fmla="*/ 5534022 h 5646735"/>
                <a:gd name="connsiteX210" fmla="*/ 4756752 w 11967969"/>
                <a:gd name="connsiteY210" fmla="*/ 5534022 h 5646735"/>
                <a:gd name="connsiteX211" fmla="*/ 4790884 w 11967969"/>
                <a:gd name="connsiteY211" fmla="*/ 5567360 h 5646735"/>
                <a:gd name="connsiteX212" fmla="*/ 4756752 w 11967969"/>
                <a:gd name="connsiteY212" fmla="*/ 5600698 h 5646735"/>
                <a:gd name="connsiteX213" fmla="*/ 4722619 w 11967969"/>
                <a:gd name="connsiteY213" fmla="*/ 5567360 h 5646735"/>
                <a:gd name="connsiteX214" fmla="*/ 4756752 w 11967969"/>
                <a:gd name="connsiteY214" fmla="*/ 5534022 h 5646735"/>
                <a:gd name="connsiteX215" fmla="*/ 3651101 w 11967969"/>
                <a:gd name="connsiteY215" fmla="*/ 5534022 h 5646735"/>
                <a:gd name="connsiteX216" fmla="*/ 3686028 w 11967969"/>
                <a:gd name="connsiteY216" fmla="*/ 5568947 h 5646735"/>
                <a:gd name="connsiteX217" fmla="*/ 3651101 w 11967969"/>
                <a:gd name="connsiteY217" fmla="*/ 5603872 h 5646735"/>
                <a:gd name="connsiteX218" fmla="*/ 3616174 w 11967969"/>
                <a:gd name="connsiteY218" fmla="*/ 5568947 h 5646735"/>
                <a:gd name="connsiteX219" fmla="*/ 3651101 w 11967969"/>
                <a:gd name="connsiteY219" fmla="*/ 5534022 h 5646735"/>
                <a:gd name="connsiteX220" fmla="*/ 2745395 w 11967969"/>
                <a:gd name="connsiteY220" fmla="*/ 5534022 h 5646735"/>
                <a:gd name="connsiteX221" fmla="*/ 2781114 w 11967969"/>
                <a:gd name="connsiteY221" fmla="*/ 5568947 h 5646735"/>
                <a:gd name="connsiteX222" fmla="*/ 2745395 w 11967969"/>
                <a:gd name="connsiteY222" fmla="*/ 5603872 h 5646735"/>
                <a:gd name="connsiteX223" fmla="*/ 2709676 w 11967969"/>
                <a:gd name="connsiteY223" fmla="*/ 5568947 h 5646735"/>
                <a:gd name="connsiteX224" fmla="*/ 2745395 w 11967969"/>
                <a:gd name="connsiteY224" fmla="*/ 5534022 h 5646735"/>
                <a:gd name="connsiteX225" fmla="*/ 8964420 w 11967969"/>
                <a:gd name="connsiteY225" fmla="*/ 5530847 h 5646735"/>
                <a:gd name="connsiteX226" fmla="*/ 8997758 w 11967969"/>
                <a:gd name="connsiteY226" fmla="*/ 5564979 h 5646735"/>
                <a:gd name="connsiteX227" fmla="*/ 8964420 w 11967969"/>
                <a:gd name="connsiteY227" fmla="*/ 5599111 h 5646735"/>
                <a:gd name="connsiteX228" fmla="*/ 8931082 w 11967969"/>
                <a:gd name="connsiteY228" fmla="*/ 5564979 h 5646735"/>
                <a:gd name="connsiteX229" fmla="*/ 8964420 w 11967969"/>
                <a:gd name="connsiteY229" fmla="*/ 5530847 h 5646735"/>
                <a:gd name="connsiteX230" fmla="*/ 10604307 w 11967969"/>
                <a:gd name="connsiteY230" fmla="*/ 5527672 h 5646735"/>
                <a:gd name="connsiteX231" fmla="*/ 10637645 w 11967969"/>
                <a:gd name="connsiteY231" fmla="*/ 5561804 h 5646735"/>
                <a:gd name="connsiteX232" fmla="*/ 10604307 w 11967969"/>
                <a:gd name="connsiteY232" fmla="*/ 5595936 h 5646735"/>
                <a:gd name="connsiteX233" fmla="*/ 10570969 w 11967969"/>
                <a:gd name="connsiteY233" fmla="*/ 5561804 h 5646735"/>
                <a:gd name="connsiteX234" fmla="*/ 10604307 w 11967969"/>
                <a:gd name="connsiteY234" fmla="*/ 5527672 h 5646735"/>
                <a:gd name="connsiteX235" fmla="*/ 5656907 w 11967969"/>
                <a:gd name="connsiteY235" fmla="*/ 5527672 h 5646735"/>
                <a:gd name="connsiteX236" fmla="*/ 5691034 w 11967969"/>
                <a:gd name="connsiteY236" fmla="*/ 5563391 h 5646735"/>
                <a:gd name="connsiteX237" fmla="*/ 5656907 w 11967969"/>
                <a:gd name="connsiteY237" fmla="*/ 5599110 h 5646735"/>
                <a:gd name="connsiteX238" fmla="*/ 5622781 w 11967969"/>
                <a:gd name="connsiteY238" fmla="*/ 5563391 h 5646735"/>
                <a:gd name="connsiteX239" fmla="*/ 5656907 w 11967969"/>
                <a:gd name="connsiteY239" fmla="*/ 5527672 h 5646735"/>
                <a:gd name="connsiteX240" fmla="*/ 2189022 w 11967969"/>
                <a:gd name="connsiteY240" fmla="*/ 5527672 h 5646735"/>
                <a:gd name="connsiteX241" fmla="*/ 2223946 w 11967969"/>
                <a:gd name="connsiteY241" fmla="*/ 5561804 h 5646735"/>
                <a:gd name="connsiteX242" fmla="*/ 2189022 w 11967969"/>
                <a:gd name="connsiteY242" fmla="*/ 5595936 h 5646735"/>
                <a:gd name="connsiteX243" fmla="*/ 2154096 w 11967969"/>
                <a:gd name="connsiteY243" fmla="*/ 5561804 h 5646735"/>
                <a:gd name="connsiteX244" fmla="*/ 2189022 w 11967969"/>
                <a:gd name="connsiteY244" fmla="*/ 5527672 h 5646735"/>
                <a:gd name="connsiteX245" fmla="*/ 10092338 w 11967969"/>
                <a:gd name="connsiteY245" fmla="*/ 5526085 h 5646735"/>
                <a:gd name="connsiteX246" fmla="*/ 10128057 w 11967969"/>
                <a:gd name="connsiteY246" fmla="*/ 5559423 h 5646735"/>
                <a:gd name="connsiteX247" fmla="*/ 10092338 w 11967969"/>
                <a:gd name="connsiteY247" fmla="*/ 5592761 h 5646735"/>
                <a:gd name="connsiteX248" fmla="*/ 10056619 w 11967969"/>
                <a:gd name="connsiteY248" fmla="*/ 5559423 h 5646735"/>
                <a:gd name="connsiteX249" fmla="*/ 10092338 w 11967969"/>
                <a:gd name="connsiteY249" fmla="*/ 5526085 h 5646735"/>
                <a:gd name="connsiteX250" fmla="*/ 1311941 w 11967969"/>
                <a:gd name="connsiteY250" fmla="*/ 5526084 h 5646735"/>
                <a:gd name="connsiteX251" fmla="*/ 1346073 w 11967969"/>
                <a:gd name="connsiteY251" fmla="*/ 5559422 h 5646735"/>
                <a:gd name="connsiteX252" fmla="*/ 1311941 w 11967969"/>
                <a:gd name="connsiteY252" fmla="*/ 5592760 h 5646735"/>
                <a:gd name="connsiteX253" fmla="*/ 1277809 w 11967969"/>
                <a:gd name="connsiteY253" fmla="*/ 5559422 h 5646735"/>
                <a:gd name="connsiteX254" fmla="*/ 1311941 w 11967969"/>
                <a:gd name="connsiteY254" fmla="*/ 5526084 h 5646735"/>
                <a:gd name="connsiteX255" fmla="*/ 7788876 w 11967969"/>
                <a:gd name="connsiteY255" fmla="*/ 5508622 h 5646735"/>
                <a:gd name="connsiteX256" fmla="*/ 7823008 w 11967969"/>
                <a:gd name="connsiteY256" fmla="*/ 5542754 h 5646735"/>
                <a:gd name="connsiteX257" fmla="*/ 7788876 w 11967969"/>
                <a:gd name="connsiteY257" fmla="*/ 5576886 h 5646735"/>
                <a:gd name="connsiteX258" fmla="*/ 7754744 w 11967969"/>
                <a:gd name="connsiteY258" fmla="*/ 5542754 h 5646735"/>
                <a:gd name="connsiteX259" fmla="*/ 7788876 w 11967969"/>
                <a:gd name="connsiteY259" fmla="*/ 5508622 h 5646735"/>
                <a:gd name="connsiteX260" fmla="*/ 1142223 w 11967969"/>
                <a:gd name="connsiteY260" fmla="*/ 5507034 h 5646735"/>
                <a:gd name="connsiteX261" fmla="*/ 1176355 w 11967969"/>
                <a:gd name="connsiteY261" fmla="*/ 5540372 h 5646735"/>
                <a:gd name="connsiteX262" fmla="*/ 1142223 w 11967969"/>
                <a:gd name="connsiteY262" fmla="*/ 5573710 h 5646735"/>
                <a:gd name="connsiteX263" fmla="*/ 1108092 w 11967969"/>
                <a:gd name="connsiteY263" fmla="*/ 5540372 h 5646735"/>
                <a:gd name="connsiteX264" fmla="*/ 1142223 w 11967969"/>
                <a:gd name="connsiteY264" fmla="*/ 5507034 h 5646735"/>
                <a:gd name="connsiteX265" fmla="*/ 10825764 w 11967969"/>
                <a:gd name="connsiteY265" fmla="*/ 5492747 h 5646735"/>
                <a:gd name="connsiteX266" fmla="*/ 10859896 w 11967969"/>
                <a:gd name="connsiteY266" fmla="*/ 5526879 h 5646735"/>
                <a:gd name="connsiteX267" fmla="*/ 10825764 w 11967969"/>
                <a:gd name="connsiteY267" fmla="*/ 5561011 h 5646735"/>
                <a:gd name="connsiteX268" fmla="*/ 10791632 w 11967969"/>
                <a:gd name="connsiteY268" fmla="*/ 5526879 h 5646735"/>
                <a:gd name="connsiteX269" fmla="*/ 10825764 w 11967969"/>
                <a:gd name="connsiteY269" fmla="*/ 5492747 h 5646735"/>
                <a:gd name="connsiteX270" fmla="*/ 4610808 w 11967969"/>
                <a:gd name="connsiteY270" fmla="*/ 5460997 h 5646735"/>
                <a:gd name="connsiteX271" fmla="*/ 4644939 w 11967969"/>
                <a:gd name="connsiteY271" fmla="*/ 5494335 h 5646735"/>
                <a:gd name="connsiteX272" fmla="*/ 4610808 w 11967969"/>
                <a:gd name="connsiteY272" fmla="*/ 5527673 h 5646735"/>
                <a:gd name="connsiteX273" fmla="*/ 4576667 w 11967969"/>
                <a:gd name="connsiteY273" fmla="*/ 5494335 h 5646735"/>
                <a:gd name="connsiteX274" fmla="*/ 4610808 w 11967969"/>
                <a:gd name="connsiteY274" fmla="*/ 5460997 h 5646735"/>
                <a:gd name="connsiteX275" fmla="*/ 9620057 w 11967969"/>
                <a:gd name="connsiteY275" fmla="*/ 5457822 h 5646735"/>
                <a:gd name="connsiteX276" fmla="*/ 9654982 w 11967969"/>
                <a:gd name="connsiteY276" fmla="*/ 5491954 h 5646735"/>
                <a:gd name="connsiteX277" fmla="*/ 9620057 w 11967969"/>
                <a:gd name="connsiteY277" fmla="*/ 5526086 h 5646735"/>
                <a:gd name="connsiteX278" fmla="*/ 9585132 w 11967969"/>
                <a:gd name="connsiteY278" fmla="*/ 5491954 h 5646735"/>
                <a:gd name="connsiteX279" fmla="*/ 9620057 w 11967969"/>
                <a:gd name="connsiteY279" fmla="*/ 5457822 h 5646735"/>
                <a:gd name="connsiteX280" fmla="*/ 1892999 w 11967969"/>
                <a:gd name="connsiteY280" fmla="*/ 5453059 h 5646735"/>
                <a:gd name="connsiteX281" fmla="*/ 1927130 w 11967969"/>
                <a:gd name="connsiteY281" fmla="*/ 5486397 h 5646735"/>
                <a:gd name="connsiteX282" fmla="*/ 1892999 w 11967969"/>
                <a:gd name="connsiteY282" fmla="*/ 5519735 h 5646735"/>
                <a:gd name="connsiteX283" fmla="*/ 1858864 w 11967969"/>
                <a:gd name="connsiteY283" fmla="*/ 5486397 h 5646735"/>
                <a:gd name="connsiteX284" fmla="*/ 1892999 w 11967969"/>
                <a:gd name="connsiteY284" fmla="*/ 5453059 h 5646735"/>
                <a:gd name="connsiteX285" fmla="*/ 1660336 w 11967969"/>
                <a:gd name="connsiteY285" fmla="*/ 5446709 h 5646735"/>
                <a:gd name="connsiteX286" fmla="*/ 1693674 w 11967969"/>
                <a:gd name="connsiteY286" fmla="*/ 5481634 h 5646735"/>
                <a:gd name="connsiteX287" fmla="*/ 1660336 w 11967969"/>
                <a:gd name="connsiteY287" fmla="*/ 5516559 h 5646735"/>
                <a:gd name="connsiteX288" fmla="*/ 1626998 w 11967969"/>
                <a:gd name="connsiteY288" fmla="*/ 5481634 h 5646735"/>
                <a:gd name="connsiteX289" fmla="*/ 1660336 w 11967969"/>
                <a:gd name="connsiteY289" fmla="*/ 5446709 h 5646735"/>
                <a:gd name="connsiteX290" fmla="*/ 2470854 w 11967969"/>
                <a:gd name="connsiteY290" fmla="*/ 5438772 h 5646735"/>
                <a:gd name="connsiteX291" fmla="*/ 2504993 w 11967969"/>
                <a:gd name="connsiteY291" fmla="*/ 5472904 h 5646735"/>
                <a:gd name="connsiteX292" fmla="*/ 2470854 w 11967969"/>
                <a:gd name="connsiteY292" fmla="*/ 5507036 h 5646735"/>
                <a:gd name="connsiteX293" fmla="*/ 2436723 w 11967969"/>
                <a:gd name="connsiteY293" fmla="*/ 5472904 h 5646735"/>
                <a:gd name="connsiteX294" fmla="*/ 2470854 w 11967969"/>
                <a:gd name="connsiteY294" fmla="*/ 5438772 h 5646735"/>
                <a:gd name="connsiteX295" fmla="*/ 5014795 w 11967969"/>
                <a:gd name="connsiteY295" fmla="*/ 5435597 h 5646735"/>
                <a:gd name="connsiteX296" fmla="*/ 5049680 w 11967969"/>
                <a:gd name="connsiteY296" fmla="*/ 5469729 h 5646735"/>
                <a:gd name="connsiteX297" fmla="*/ 5014795 w 11967969"/>
                <a:gd name="connsiteY297" fmla="*/ 5503861 h 5646735"/>
                <a:gd name="connsiteX298" fmla="*/ 4979841 w 11967969"/>
                <a:gd name="connsiteY298" fmla="*/ 5469729 h 5646735"/>
                <a:gd name="connsiteX299" fmla="*/ 5014795 w 11967969"/>
                <a:gd name="connsiteY299" fmla="*/ 5435597 h 5646735"/>
                <a:gd name="connsiteX300" fmla="*/ 6614920 w 11967969"/>
                <a:gd name="connsiteY300" fmla="*/ 5430834 h 5646735"/>
                <a:gd name="connsiteX301" fmla="*/ 6649845 w 11967969"/>
                <a:gd name="connsiteY301" fmla="*/ 5464172 h 5646735"/>
                <a:gd name="connsiteX302" fmla="*/ 6614920 w 11967969"/>
                <a:gd name="connsiteY302" fmla="*/ 5497510 h 5646735"/>
                <a:gd name="connsiteX303" fmla="*/ 6579995 w 11967969"/>
                <a:gd name="connsiteY303" fmla="*/ 5464172 h 5646735"/>
                <a:gd name="connsiteX304" fmla="*/ 6614920 w 11967969"/>
                <a:gd name="connsiteY304" fmla="*/ 5430834 h 5646735"/>
                <a:gd name="connsiteX305" fmla="*/ 1009545 w 11967969"/>
                <a:gd name="connsiteY305" fmla="*/ 5427659 h 5646735"/>
                <a:gd name="connsiteX306" fmla="*/ 1042883 w 11967969"/>
                <a:gd name="connsiteY306" fmla="*/ 5461791 h 5646735"/>
                <a:gd name="connsiteX307" fmla="*/ 1009545 w 11967969"/>
                <a:gd name="connsiteY307" fmla="*/ 5495923 h 5646735"/>
                <a:gd name="connsiteX308" fmla="*/ 976208 w 11967969"/>
                <a:gd name="connsiteY308" fmla="*/ 5461791 h 5646735"/>
                <a:gd name="connsiteX309" fmla="*/ 1009545 w 11967969"/>
                <a:gd name="connsiteY309" fmla="*/ 5427659 h 5646735"/>
                <a:gd name="connsiteX310" fmla="*/ 8680257 w 11967969"/>
                <a:gd name="connsiteY310" fmla="*/ 5424484 h 5646735"/>
                <a:gd name="connsiteX311" fmla="*/ 8713595 w 11967969"/>
                <a:gd name="connsiteY311" fmla="*/ 5458616 h 5646735"/>
                <a:gd name="connsiteX312" fmla="*/ 8680257 w 11967969"/>
                <a:gd name="connsiteY312" fmla="*/ 5492748 h 5646735"/>
                <a:gd name="connsiteX313" fmla="*/ 8646919 w 11967969"/>
                <a:gd name="connsiteY313" fmla="*/ 5458616 h 5646735"/>
                <a:gd name="connsiteX314" fmla="*/ 8680257 w 11967969"/>
                <a:gd name="connsiteY314" fmla="*/ 5424484 h 5646735"/>
                <a:gd name="connsiteX315" fmla="*/ 5467987 w 11967969"/>
                <a:gd name="connsiteY315" fmla="*/ 5424484 h 5646735"/>
                <a:gd name="connsiteX316" fmla="*/ 5502116 w 11967969"/>
                <a:gd name="connsiteY316" fmla="*/ 5458616 h 5646735"/>
                <a:gd name="connsiteX317" fmla="*/ 5467987 w 11967969"/>
                <a:gd name="connsiteY317" fmla="*/ 5492748 h 5646735"/>
                <a:gd name="connsiteX318" fmla="*/ 5433858 w 11967969"/>
                <a:gd name="connsiteY318" fmla="*/ 5458616 h 5646735"/>
                <a:gd name="connsiteX319" fmla="*/ 5467987 w 11967969"/>
                <a:gd name="connsiteY319" fmla="*/ 5424484 h 5646735"/>
                <a:gd name="connsiteX320" fmla="*/ 857975 w 11967969"/>
                <a:gd name="connsiteY320" fmla="*/ 5424484 h 5646735"/>
                <a:gd name="connsiteX321" fmla="*/ 892106 w 11967969"/>
                <a:gd name="connsiteY321" fmla="*/ 5460203 h 5646735"/>
                <a:gd name="connsiteX322" fmla="*/ 857975 w 11967969"/>
                <a:gd name="connsiteY322" fmla="*/ 5495922 h 5646735"/>
                <a:gd name="connsiteX323" fmla="*/ 823843 w 11967969"/>
                <a:gd name="connsiteY323" fmla="*/ 5460203 h 5646735"/>
                <a:gd name="connsiteX324" fmla="*/ 857975 w 11967969"/>
                <a:gd name="connsiteY324" fmla="*/ 5424484 h 5646735"/>
                <a:gd name="connsiteX325" fmla="*/ 11052777 w 11967969"/>
                <a:gd name="connsiteY325" fmla="*/ 5414959 h 5646735"/>
                <a:gd name="connsiteX326" fmla="*/ 11086909 w 11967969"/>
                <a:gd name="connsiteY326" fmla="*/ 5448297 h 5646735"/>
                <a:gd name="connsiteX327" fmla="*/ 11052777 w 11967969"/>
                <a:gd name="connsiteY327" fmla="*/ 5481635 h 5646735"/>
                <a:gd name="connsiteX328" fmla="*/ 11018645 w 11967969"/>
                <a:gd name="connsiteY328" fmla="*/ 5448297 h 5646735"/>
                <a:gd name="connsiteX329" fmla="*/ 11052777 w 11967969"/>
                <a:gd name="connsiteY329" fmla="*/ 5414959 h 5646735"/>
                <a:gd name="connsiteX330" fmla="*/ 6894320 w 11967969"/>
                <a:gd name="connsiteY330" fmla="*/ 5411785 h 5646735"/>
                <a:gd name="connsiteX331" fmla="*/ 6927658 w 11967969"/>
                <a:gd name="connsiteY331" fmla="*/ 5445917 h 5646735"/>
                <a:gd name="connsiteX332" fmla="*/ 6894320 w 11967969"/>
                <a:gd name="connsiteY332" fmla="*/ 5480049 h 5646735"/>
                <a:gd name="connsiteX333" fmla="*/ 6860982 w 11967969"/>
                <a:gd name="connsiteY333" fmla="*/ 5445917 h 5646735"/>
                <a:gd name="connsiteX334" fmla="*/ 6894320 w 11967969"/>
                <a:gd name="connsiteY334" fmla="*/ 5411785 h 5646735"/>
                <a:gd name="connsiteX335" fmla="*/ 1469962 w 11967969"/>
                <a:gd name="connsiteY335" fmla="*/ 5408610 h 5646735"/>
                <a:gd name="connsiteX336" fmla="*/ 1504886 w 11967969"/>
                <a:gd name="connsiteY336" fmla="*/ 5442742 h 5646735"/>
                <a:gd name="connsiteX337" fmla="*/ 1469962 w 11967969"/>
                <a:gd name="connsiteY337" fmla="*/ 5476874 h 5646735"/>
                <a:gd name="connsiteX338" fmla="*/ 1435037 w 11967969"/>
                <a:gd name="connsiteY338" fmla="*/ 5442742 h 5646735"/>
                <a:gd name="connsiteX339" fmla="*/ 1469962 w 11967969"/>
                <a:gd name="connsiteY339" fmla="*/ 5408610 h 5646735"/>
                <a:gd name="connsiteX340" fmla="*/ 3428917 w 11967969"/>
                <a:gd name="connsiteY340" fmla="*/ 5408609 h 5646735"/>
                <a:gd name="connsiteX341" fmla="*/ 3463834 w 11967969"/>
                <a:gd name="connsiteY341" fmla="*/ 5442741 h 5646735"/>
                <a:gd name="connsiteX342" fmla="*/ 3428917 w 11967969"/>
                <a:gd name="connsiteY342" fmla="*/ 5476873 h 5646735"/>
                <a:gd name="connsiteX343" fmla="*/ 3394000 w 11967969"/>
                <a:gd name="connsiteY343" fmla="*/ 5442741 h 5646735"/>
                <a:gd name="connsiteX344" fmla="*/ 3428917 w 11967969"/>
                <a:gd name="connsiteY344" fmla="*/ 5408609 h 5646735"/>
                <a:gd name="connsiteX345" fmla="*/ 8469914 w 11967969"/>
                <a:gd name="connsiteY345" fmla="*/ 5407022 h 5646735"/>
                <a:gd name="connsiteX346" fmla="*/ 8504046 w 11967969"/>
                <a:gd name="connsiteY346" fmla="*/ 5440360 h 5646735"/>
                <a:gd name="connsiteX347" fmla="*/ 8469914 w 11967969"/>
                <a:gd name="connsiteY347" fmla="*/ 5473698 h 5646735"/>
                <a:gd name="connsiteX348" fmla="*/ 8435782 w 11967969"/>
                <a:gd name="connsiteY348" fmla="*/ 5440360 h 5646735"/>
                <a:gd name="connsiteX349" fmla="*/ 8469914 w 11967969"/>
                <a:gd name="connsiteY349" fmla="*/ 5407022 h 5646735"/>
                <a:gd name="connsiteX350" fmla="*/ 3228189 w 11967969"/>
                <a:gd name="connsiteY350" fmla="*/ 5403847 h 5646735"/>
                <a:gd name="connsiteX351" fmla="*/ 3262312 w 11967969"/>
                <a:gd name="connsiteY351" fmla="*/ 5437185 h 5646735"/>
                <a:gd name="connsiteX352" fmla="*/ 3228189 w 11967969"/>
                <a:gd name="connsiteY352" fmla="*/ 5470523 h 5646735"/>
                <a:gd name="connsiteX353" fmla="*/ 3194068 w 11967969"/>
                <a:gd name="connsiteY353" fmla="*/ 5437185 h 5646735"/>
                <a:gd name="connsiteX354" fmla="*/ 3228189 w 11967969"/>
                <a:gd name="connsiteY354" fmla="*/ 5403847 h 5646735"/>
                <a:gd name="connsiteX355" fmla="*/ 9850245 w 11967969"/>
                <a:gd name="connsiteY355" fmla="*/ 5400672 h 5646735"/>
                <a:gd name="connsiteX356" fmla="*/ 9883583 w 11967969"/>
                <a:gd name="connsiteY356" fmla="*/ 5435597 h 5646735"/>
                <a:gd name="connsiteX357" fmla="*/ 9850245 w 11967969"/>
                <a:gd name="connsiteY357" fmla="*/ 5470522 h 5646735"/>
                <a:gd name="connsiteX358" fmla="*/ 9816907 w 11967969"/>
                <a:gd name="connsiteY358" fmla="*/ 5435597 h 5646735"/>
                <a:gd name="connsiteX359" fmla="*/ 9850245 w 11967969"/>
                <a:gd name="connsiteY359" fmla="*/ 5400672 h 5646735"/>
                <a:gd name="connsiteX360" fmla="*/ 6213283 w 11967969"/>
                <a:gd name="connsiteY360" fmla="*/ 5397497 h 5646735"/>
                <a:gd name="connsiteX361" fmla="*/ 6246621 w 11967969"/>
                <a:gd name="connsiteY361" fmla="*/ 5431629 h 5646735"/>
                <a:gd name="connsiteX362" fmla="*/ 6213283 w 11967969"/>
                <a:gd name="connsiteY362" fmla="*/ 5465761 h 5646735"/>
                <a:gd name="connsiteX363" fmla="*/ 6179945 w 11967969"/>
                <a:gd name="connsiteY363" fmla="*/ 5431629 h 5646735"/>
                <a:gd name="connsiteX364" fmla="*/ 6213283 w 11967969"/>
                <a:gd name="connsiteY364" fmla="*/ 5397497 h 5646735"/>
                <a:gd name="connsiteX365" fmla="*/ 4362341 w 11967969"/>
                <a:gd name="connsiteY365" fmla="*/ 5397497 h 5646735"/>
                <a:gd name="connsiteX366" fmla="*/ 4395677 w 11967969"/>
                <a:gd name="connsiteY366" fmla="*/ 5433216 h 5646735"/>
                <a:gd name="connsiteX367" fmla="*/ 4362341 w 11967969"/>
                <a:gd name="connsiteY367" fmla="*/ 5468935 h 5646735"/>
                <a:gd name="connsiteX368" fmla="*/ 4329005 w 11967969"/>
                <a:gd name="connsiteY368" fmla="*/ 5433216 h 5646735"/>
                <a:gd name="connsiteX369" fmla="*/ 4362341 w 11967969"/>
                <a:gd name="connsiteY369" fmla="*/ 5397497 h 5646735"/>
                <a:gd name="connsiteX370" fmla="*/ 10496358 w 11967969"/>
                <a:gd name="connsiteY370" fmla="*/ 5395910 h 5646735"/>
                <a:gd name="connsiteX371" fmla="*/ 10529696 w 11967969"/>
                <a:gd name="connsiteY371" fmla="*/ 5429248 h 5646735"/>
                <a:gd name="connsiteX372" fmla="*/ 10496358 w 11967969"/>
                <a:gd name="connsiteY372" fmla="*/ 5462586 h 5646735"/>
                <a:gd name="connsiteX373" fmla="*/ 10463020 w 11967969"/>
                <a:gd name="connsiteY373" fmla="*/ 5429248 h 5646735"/>
                <a:gd name="connsiteX374" fmla="*/ 10496358 w 11967969"/>
                <a:gd name="connsiteY374" fmla="*/ 5395910 h 5646735"/>
                <a:gd name="connsiteX375" fmla="*/ 7241982 w 11967969"/>
                <a:gd name="connsiteY375" fmla="*/ 5392734 h 5646735"/>
                <a:gd name="connsiteX376" fmla="*/ 7276907 w 11967969"/>
                <a:gd name="connsiteY376" fmla="*/ 5426866 h 5646735"/>
                <a:gd name="connsiteX377" fmla="*/ 7241982 w 11967969"/>
                <a:gd name="connsiteY377" fmla="*/ 5460998 h 5646735"/>
                <a:gd name="connsiteX378" fmla="*/ 7207057 w 11967969"/>
                <a:gd name="connsiteY378" fmla="*/ 5426866 h 5646735"/>
                <a:gd name="connsiteX379" fmla="*/ 7241982 w 11967969"/>
                <a:gd name="connsiteY379" fmla="*/ 5392734 h 5646735"/>
                <a:gd name="connsiteX380" fmla="*/ 6016433 w 11967969"/>
                <a:gd name="connsiteY380" fmla="*/ 5389559 h 5646735"/>
                <a:gd name="connsiteX381" fmla="*/ 6049771 w 11967969"/>
                <a:gd name="connsiteY381" fmla="*/ 5423691 h 5646735"/>
                <a:gd name="connsiteX382" fmla="*/ 6016433 w 11967969"/>
                <a:gd name="connsiteY382" fmla="*/ 5457823 h 5646735"/>
                <a:gd name="connsiteX383" fmla="*/ 5983100 w 11967969"/>
                <a:gd name="connsiteY383" fmla="*/ 5423691 h 5646735"/>
                <a:gd name="connsiteX384" fmla="*/ 6016433 w 11967969"/>
                <a:gd name="connsiteY384" fmla="*/ 5389559 h 5646735"/>
                <a:gd name="connsiteX385" fmla="*/ 9276363 w 11967969"/>
                <a:gd name="connsiteY385" fmla="*/ 5387972 h 5646735"/>
                <a:gd name="connsiteX386" fmla="*/ 9312082 w 11967969"/>
                <a:gd name="connsiteY386" fmla="*/ 5421310 h 5646735"/>
                <a:gd name="connsiteX387" fmla="*/ 9276363 w 11967969"/>
                <a:gd name="connsiteY387" fmla="*/ 5454648 h 5646735"/>
                <a:gd name="connsiteX388" fmla="*/ 9240644 w 11967969"/>
                <a:gd name="connsiteY388" fmla="*/ 5421310 h 5646735"/>
                <a:gd name="connsiteX389" fmla="*/ 9276363 w 11967969"/>
                <a:gd name="connsiteY389" fmla="*/ 5387972 h 5646735"/>
                <a:gd name="connsiteX390" fmla="*/ 9093801 w 11967969"/>
                <a:gd name="connsiteY390" fmla="*/ 5387972 h 5646735"/>
                <a:gd name="connsiteX391" fmla="*/ 9127933 w 11967969"/>
                <a:gd name="connsiteY391" fmla="*/ 5421310 h 5646735"/>
                <a:gd name="connsiteX392" fmla="*/ 9093801 w 11967969"/>
                <a:gd name="connsiteY392" fmla="*/ 5454648 h 5646735"/>
                <a:gd name="connsiteX393" fmla="*/ 9059669 w 11967969"/>
                <a:gd name="connsiteY393" fmla="*/ 5421310 h 5646735"/>
                <a:gd name="connsiteX394" fmla="*/ 9093801 w 11967969"/>
                <a:gd name="connsiteY394" fmla="*/ 5387972 h 5646735"/>
                <a:gd name="connsiteX395" fmla="*/ 7561864 w 11967969"/>
                <a:gd name="connsiteY395" fmla="*/ 5387972 h 5646735"/>
                <a:gd name="connsiteX396" fmla="*/ 7595996 w 11967969"/>
                <a:gd name="connsiteY396" fmla="*/ 5422897 h 5646735"/>
                <a:gd name="connsiteX397" fmla="*/ 7561864 w 11967969"/>
                <a:gd name="connsiteY397" fmla="*/ 5457822 h 5646735"/>
                <a:gd name="connsiteX398" fmla="*/ 7527732 w 11967969"/>
                <a:gd name="connsiteY398" fmla="*/ 5422897 h 5646735"/>
                <a:gd name="connsiteX399" fmla="*/ 7561864 w 11967969"/>
                <a:gd name="connsiteY399" fmla="*/ 5387972 h 5646735"/>
                <a:gd name="connsiteX400" fmla="*/ 4173400 w 11967969"/>
                <a:gd name="connsiteY400" fmla="*/ 5387972 h 5646735"/>
                <a:gd name="connsiteX401" fmla="*/ 4206744 w 11967969"/>
                <a:gd name="connsiteY401" fmla="*/ 5421310 h 5646735"/>
                <a:gd name="connsiteX402" fmla="*/ 4173400 w 11967969"/>
                <a:gd name="connsiteY402" fmla="*/ 5454648 h 5646735"/>
                <a:gd name="connsiteX403" fmla="*/ 4140055 w 11967969"/>
                <a:gd name="connsiteY403" fmla="*/ 5421310 h 5646735"/>
                <a:gd name="connsiteX404" fmla="*/ 4173400 w 11967969"/>
                <a:gd name="connsiteY404" fmla="*/ 5387972 h 5646735"/>
                <a:gd name="connsiteX405" fmla="*/ 2997171 w 11967969"/>
                <a:gd name="connsiteY405" fmla="*/ 5387972 h 5646735"/>
                <a:gd name="connsiteX406" fmla="*/ 3032109 w 11967969"/>
                <a:gd name="connsiteY406" fmla="*/ 5421310 h 5646735"/>
                <a:gd name="connsiteX407" fmla="*/ 2997171 w 11967969"/>
                <a:gd name="connsiteY407" fmla="*/ 5454648 h 5646735"/>
                <a:gd name="connsiteX408" fmla="*/ 2962241 w 11967969"/>
                <a:gd name="connsiteY408" fmla="*/ 5421310 h 5646735"/>
                <a:gd name="connsiteX409" fmla="*/ 2997171 w 11967969"/>
                <a:gd name="connsiteY409" fmla="*/ 5387972 h 5646735"/>
                <a:gd name="connsiteX410" fmla="*/ 5775947 w 11967969"/>
                <a:gd name="connsiteY410" fmla="*/ 5381622 h 5646735"/>
                <a:gd name="connsiteX411" fmla="*/ 5810075 w 11967969"/>
                <a:gd name="connsiteY411" fmla="*/ 5417341 h 5646735"/>
                <a:gd name="connsiteX412" fmla="*/ 5775947 w 11967969"/>
                <a:gd name="connsiteY412" fmla="*/ 5453060 h 5646735"/>
                <a:gd name="connsiteX413" fmla="*/ 5741821 w 11967969"/>
                <a:gd name="connsiteY413" fmla="*/ 5417341 h 5646735"/>
                <a:gd name="connsiteX414" fmla="*/ 5775947 w 11967969"/>
                <a:gd name="connsiteY414" fmla="*/ 5381622 h 5646735"/>
                <a:gd name="connsiteX415" fmla="*/ 9453370 w 11967969"/>
                <a:gd name="connsiteY415" fmla="*/ 5380034 h 5646735"/>
                <a:gd name="connsiteX416" fmla="*/ 9486708 w 11967969"/>
                <a:gd name="connsiteY416" fmla="*/ 5414959 h 5646735"/>
                <a:gd name="connsiteX417" fmla="*/ 9453370 w 11967969"/>
                <a:gd name="connsiteY417" fmla="*/ 5449884 h 5646735"/>
                <a:gd name="connsiteX418" fmla="*/ 9420032 w 11967969"/>
                <a:gd name="connsiteY418" fmla="*/ 5414959 h 5646735"/>
                <a:gd name="connsiteX419" fmla="*/ 9453370 w 11967969"/>
                <a:gd name="connsiteY419" fmla="*/ 5380034 h 5646735"/>
                <a:gd name="connsiteX420" fmla="*/ 7400732 w 11967969"/>
                <a:gd name="connsiteY420" fmla="*/ 5373684 h 5646735"/>
                <a:gd name="connsiteX421" fmla="*/ 7435657 w 11967969"/>
                <a:gd name="connsiteY421" fmla="*/ 5408609 h 5646735"/>
                <a:gd name="connsiteX422" fmla="*/ 7400732 w 11967969"/>
                <a:gd name="connsiteY422" fmla="*/ 5443534 h 5646735"/>
                <a:gd name="connsiteX423" fmla="*/ 7365807 w 11967969"/>
                <a:gd name="connsiteY423" fmla="*/ 5408609 h 5646735"/>
                <a:gd name="connsiteX424" fmla="*/ 7400732 w 11967969"/>
                <a:gd name="connsiteY424" fmla="*/ 5373684 h 5646735"/>
                <a:gd name="connsiteX425" fmla="*/ 2104901 w 11967969"/>
                <a:gd name="connsiteY425" fmla="*/ 5373684 h 5646735"/>
                <a:gd name="connsiteX426" fmla="*/ 2139830 w 11967969"/>
                <a:gd name="connsiteY426" fmla="*/ 5407816 h 5646735"/>
                <a:gd name="connsiteX427" fmla="*/ 2104901 w 11967969"/>
                <a:gd name="connsiteY427" fmla="*/ 5441948 h 5646735"/>
                <a:gd name="connsiteX428" fmla="*/ 2069979 w 11967969"/>
                <a:gd name="connsiteY428" fmla="*/ 5407816 h 5646735"/>
                <a:gd name="connsiteX429" fmla="*/ 2104901 w 11967969"/>
                <a:gd name="connsiteY429" fmla="*/ 5373684 h 5646735"/>
                <a:gd name="connsiteX430" fmla="*/ 2805887 w 11967969"/>
                <a:gd name="connsiteY430" fmla="*/ 5370510 h 5646735"/>
                <a:gd name="connsiteX431" fmla="*/ 2840026 w 11967969"/>
                <a:gd name="connsiteY431" fmla="*/ 5404642 h 5646735"/>
                <a:gd name="connsiteX432" fmla="*/ 2805887 w 11967969"/>
                <a:gd name="connsiteY432" fmla="*/ 5438774 h 5646735"/>
                <a:gd name="connsiteX433" fmla="*/ 2771748 w 11967969"/>
                <a:gd name="connsiteY433" fmla="*/ 5404642 h 5646735"/>
                <a:gd name="connsiteX434" fmla="*/ 2805887 w 11967969"/>
                <a:gd name="connsiteY434" fmla="*/ 5370510 h 5646735"/>
                <a:gd name="connsiteX435" fmla="*/ 10734483 w 11967969"/>
                <a:gd name="connsiteY435" fmla="*/ 5368922 h 5646735"/>
                <a:gd name="connsiteX436" fmla="*/ 10767821 w 11967969"/>
                <a:gd name="connsiteY436" fmla="*/ 5402260 h 5646735"/>
                <a:gd name="connsiteX437" fmla="*/ 10734483 w 11967969"/>
                <a:gd name="connsiteY437" fmla="*/ 5435598 h 5646735"/>
                <a:gd name="connsiteX438" fmla="*/ 10701145 w 11967969"/>
                <a:gd name="connsiteY438" fmla="*/ 5402260 h 5646735"/>
                <a:gd name="connsiteX439" fmla="*/ 10734483 w 11967969"/>
                <a:gd name="connsiteY439" fmla="*/ 5368922 h 5646735"/>
                <a:gd name="connsiteX440" fmla="*/ 6437914 w 11967969"/>
                <a:gd name="connsiteY440" fmla="*/ 5368922 h 5646735"/>
                <a:gd name="connsiteX441" fmla="*/ 6472046 w 11967969"/>
                <a:gd name="connsiteY441" fmla="*/ 5403847 h 5646735"/>
                <a:gd name="connsiteX442" fmla="*/ 6437914 w 11967969"/>
                <a:gd name="connsiteY442" fmla="*/ 5438772 h 5646735"/>
                <a:gd name="connsiteX443" fmla="*/ 6403782 w 11967969"/>
                <a:gd name="connsiteY443" fmla="*/ 5403847 h 5646735"/>
                <a:gd name="connsiteX444" fmla="*/ 6437914 w 11967969"/>
                <a:gd name="connsiteY444" fmla="*/ 5368922 h 5646735"/>
                <a:gd name="connsiteX445" fmla="*/ 5305234 w 11967969"/>
                <a:gd name="connsiteY445" fmla="*/ 5365747 h 5646735"/>
                <a:gd name="connsiteX446" fmla="*/ 5338572 w 11967969"/>
                <a:gd name="connsiteY446" fmla="*/ 5399879 h 5646735"/>
                <a:gd name="connsiteX447" fmla="*/ 5305234 w 11967969"/>
                <a:gd name="connsiteY447" fmla="*/ 5434011 h 5646735"/>
                <a:gd name="connsiteX448" fmla="*/ 5271896 w 11967969"/>
                <a:gd name="connsiteY448" fmla="*/ 5399879 h 5646735"/>
                <a:gd name="connsiteX449" fmla="*/ 5305234 w 11967969"/>
                <a:gd name="connsiteY449" fmla="*/ 5365747 h 5646735"/>
                <a:gd name="connsiteX450" fmla="*/ 3794990 w 11967969"/>
                <a:gd name="connsiteY450" fmla="*/ 5365747 h 5646735"/>
                <a:gd name="connsiteX451" fmla="*/ 3829130 w 11967969"/>
                <a:gd name="connsiteY451" fmla="*/ 5399879 h 5646735"/>
                <a:gd name="connsiteX452" fmla="*/ 3794990 w 11967969"/>
                <a:gd name="connsiteY452" fmla="*/ 5434011 h 5646735"/>
                <a:gd name="connsiteX453" fmla="*/ 3760850 w 11967969"/>
                <a:gd name="connsiteY453" fmla="*/ 5399879 h 5646735"/>
                <a:gd name="connsiteX454" fmla="*/ 3794990 w 11967969"/>
                <a:gd name="connsiteY454" fmla="*/ 5365747 h 5646735"/>
                <a:gd name="connsiteX455" fmla="*/ 10234420 w 11967969"/>
                <a:gd name="connsiteY455" fmla="*/ 5357810 h 5646735"/>
                <a:gd name="connsiteX456" fmla="*/ 10267758 w 11967969"/>
                <a:gd name="connsiteY456" fmla="*/ 5391148 h 5646735"/>
                <a:gd name="connsiteX457" fmla="*/ 10234420 w 11967969"/>
                <a:gd name="connsiteY457" fmla="*/ 5424486 h 5646735"/>
                <a:gd name="connsiteX458" fmla="*/ 10201082 w 11967969"/>
                <a:gd name="connsiteY458" fmla="*/ 5391148 h 5646735"/>
                <a:gd name="connsiteX459" fmla="*/ 10234420 w 11967969"/>
                <a:gd name="connsiteY459" fmla="*/ 5357810 h 5646735"/>
                <a:gd name="connsiteX460" fmla="*/ 8858851 w 11967969"/>
                <a:gd name="connsiteY460" fmla="*/ 5357809 h 5646735"/>
                <a:gd name="connsiteX461" fmla="*/ 8892983 w 11967969"/>
                <a:gd name="connsiteY461" fmla="*/ 5392734 h 5646735"/>
                <a:gd name="connsiteX462" fmla="*/ 8858851 w 11967969"/>
                <a:gd name="connsiteY462" fmla="*/ 5427659 h 5646735"/>
                <a:gd name="connsiteX463" fmla="*/ 8824719 w 11967969"/>
                <a:gd name="connsiteY463" fmla="*/ 5392734 h 5646735"/>
                <a:gd name="connsiteX464" fmla="*/ 8858851 w 11967969"/>
                <a:gd name="connsiteY464" fmla="*/ 5357809 h 5646735"/>
                <a:gd name="connsiteX465" fmla="*/ 7954769 w 11967969"/>
                <a:gd name="connsiteY465" fmla="*/ 5357809 h 5646735"/>
                <a:gd name="connsiteX466" fmla="*/ 7989694 w 11967969"/>
                <a:gd name="connsiteY466" fmla="*/ 5391147 h 5646735"/>
                <a:gd name="connsiteX467" fmla="*/ 7954769 w 11967969"/>
                <a:gd name="connsiteY467" fmla="*/ 5424485 h 5646735"/>
                <a:gd name="connsiteX468" fmla="*/ 7919844 w 11967969"/>
                <a:gd name="connsiteY468" fmla="*/ 5391147 h 5646735"/>
                <a:gd name="connsiteX469" fmla="*/ 7954769 w 11967969"/>
                <a:gd name="connsiteY469" fmla="*/ 5357809 h 5646735"/>
                <a:gd name="connsiteX470" fmla="*/ 3621084 w 11967969"/>
                <a:gd name="connsiteY470" fmla="*/ 5351459 h 5646735"/>
                <a:gd name="connsiteX471" fmla="*/ 3656018 w 11967969"/>
                <a:gd name="connsiteY471" fmla="*/ 5385591 h 5646735"/>
                <a:gd name="connsiteX472" fmla="*/ 3621084 w 11967969"/>
                <a:gd name="connsiteY472" fmla="*/ 5419723 h 5646735"/>
                <a:gd name="connsiteX473" fmla="*/ 3586151 w 11967969"/>
                <a:gd name="connsiteY473" fmla="*/ 5385591 h 5646735"/>
                <a:gd name="connsiteX474" fmla="*/ 3621084 w 11967969"/>
                <a:gd name="connsiteY474" fmla="*/ 5351459 h 5646735"/>
                <a:gd name="connsiteX475" fmla="*/ 8258777 w 11967969"/>
                <a:gd name="connsiteY475" fmla="*/ 5349872 h 5646735"/>
                <a:gd name="connsiteX476" fmla="*/ 8292909 w 11967969"/>
                <a:gd name="connsiteY476" fmla="*/ 5384797 h 5646735"/>
                <a:gd name="connsiteX477" fmla="*/ 8258777 w 11967969"/>
                <a:gd name="connsiteY477" fmla="*/ 5419722 h 5646735"/>
                <a:gd name="connsiteX478" fmla="*/ 8224645 w 11967969"/>
                <a:gd name="connsiteY478" fmla="*/ 5384797 h 5646735"/>
                <a:gd name="connsiteX479" fmla="*/ 8258777 w 11967969"/>
                <a:gd name="connsiteY479" fmla="*/ 5349872 h 5646735"/>
                <a:gd name="connsiteX480" fmla="*/ 2339113 w 11967969"/>
                <a:gd name="connsiteY480" fmla="*/ 5349872 h 5646735"/>
                <a:gd name="connsiteX481" fmla="*/ 2373246 w 11967969"/>
                <a:gd name="connsiteY481" fmla="*/ 5383210 h 5646735"/>
                <a:gd name="connsiteX482" fmla="*/ 2339113 w 11967969"/>
                <a:gd name="connsiteY482" fmla="*/ 5416548 h 5646735"/>
                <a:gd name="connsiteX483" fmla="*/ 2304981 w 11967969"/>
                <a:gd name="connsiteY483" fmla="*/ 5383210 h 5646735"/>
                <a:gd name="connsiteX484" fmla="*/ 2339113 w 11967969"/>
                <a:gd name="connsiteY484" fmla="*/ 5349872 h 5646735"/>
                <a:gd name="connsiteX485" fmla="*/ 659606 w 11967969"/>
                <a:gd name="connsiteY485" fmla="*/ 5349872 h 5646735"/>
                <a:gd name="connsiteX486" fmla="*/ 695325 w 11967969"/>
                <a:gd name="connsiteY486" fmla="*/ 5383210 h 5646735"/>
                <a:gd name="connsiteX487" fmla="*/ 659606 w 11967969"/>
                <a:gd name="connsiteY487" fmla="*/ 5416548 h 5646735"/>
                <a:gd name="connsiteX488" fmla="*/ 623888 w 11967969"/>
                <a:gd name="connsiteY488" fmla="*/ 5383210 h 5646735"/>
                <a:gd name="connsiteX489" fmla="*/ 659606 w 11967969"/>
                <a:gd name="connsiteY489" fmla="*/ 5349872 h 5646735"/>
                <a:gd name="connsiteX490" fmla="*/ 10028044 w 11967969"/>
                <a:gd name="connsiteY490" fmla="*/ 5346697 h 5646735"/>
                <a:gd name="connsiteX491" fmla="*/ 10062969 w 11967969"/>
                <a:gd name="connsiteY491" fmla="*/ 5380829 h 5646735"/>
                <a:gd name="connsiteX492" fmla="*/ 10028044 w 11967969"/>
                <a:gd name="connsiteY492" fmla="*/ 5414961 h 5646735"/>
                <a:gd name="connsiteX493" fmla="*/ 9993119 w 11967969"/>
                <a:gd name="connsiteY493" fmla="*/ 5380829 h 5646735"/>
                <a:gd name="connsiteX494" fmla="*/ 10028044 w 11967969"/>
                <a:gd name="connsiteY494" fmla="*/ 5346697 h 5646735"/>
                <a:gd name="connsiteX495" fmla="*/ 3970990 w 11967969"/>
                <a:gd name="connsiteY495" fmla="*/ 5343522 h 5646735"/>
                <a:gd name="connsiteX496" fmla="*/ 4005118 w 11967969"/>
                <a:gd name="connsiteY496" fmla="*/ 5379241 h 5646735"/>
                <a:gd name="connsiteX497" fmla="*/ 3970990 w 11967969"/>
                <a:gd name="connsiteY497" fmla="*/ 5414960 h 5646735"/>
                <a:gd name="connsiteX498" fmla="*/ 3936858 w 11967969"/>
                <a:gd name="connsiteY498" fmla="*/ 5379241 h 5646735"/>
                <a:gd name="connsiteX499" fmla="*/ 3970990 w 11967969"/>
                <a:gd name="connsiteY499" fmla="*/ 5343522 h 5646735"/>
                <a:gd name="connsiteX500" fmla="*/ 7069739 w 11967969"/>
                <a:gd name="connsiteY500" fmla="*/ 5335584 h 5646735"/>
                <a:gd name="connsiteX501" fmla="*/ 7103871 w 11967969"/>
                <a:gd name="connsiteY501" fmla="*/ 5371303 h 5646735"/>
                <a:gd name="connsiteX502" fmla="*/ 7069739 w 11967969"/>
                <a:gd name="connsiteY502" fmla="*/ 5407022 h 5646735"/>
                <a:gd name="connsiteX503" fmla="*/ 7035607 w 11967969"/>
                <a:gd name="connsiteY503" fmla="*/ 5371303 h 5646735"/>
                <a:gd name="connsiteX504" fmla="*/ 7069739 w 11967969"/>
                <a:gd name="connsiteY504" fmla="*/ 5335584 h 5646735"/>
                <a:gd name="connsiteX505" fmla="*/ 8096851 w 11967969"/>
                <a:gd name="connsiteY505" fmla="*/ 5333997 h 5646735"/>
                <a:gd name="connsiteX506" fmla="*/ 8130983 w 11967969"/>
                <a:gd name="connsiteY506" fmla="*/ 5367335 h 5646735"/>
                <a:gd name="connsiteX507" fmla="*/ 8096851 w 11967969"/>
                <a:gd name="connsiteY507" fmla="*/ 5400673 h 5646735"/>
                <a:gd name="connsiteX508" fmla="*/ 8062719 w 11967969"/>
                <a:gd name="connsiteY508" fmla="*/ 5367335 h 5646735"/>
                <a:gd name="connsiteX509" fmla="*/ 8096851 w 11967969"/>
                <a:gd name="connsiteY509" fmla="*/ 5333997 h 5646735"/>
                <a:gd name="connsiteX510" fmla="*/ 10915457 w 11967969"/>
                <a:gd name="connsiteY510" fmla="*/ 5330822 h 5646735"/>
                <a:gd name="connsiteX511" fmla="*/ 10948795 w 11967969"/>
                <a:gd name="connsiteY511" fmla="*/ 5364160 h 5646735"/>
                <a:gd name="connsiteX512" fmla="*/ 10915457 w 11967969"/>
                <a:gd name="connsiteY512" fmla="*/ 5397498 h 5646735"/>
                <a:gd name="connsiteX513" fmla="*/ 10882119 w 11967969"/>
                <a:gd name="connsiteY513" fmla="*/ 5364160 h 5646735"/>
                <a:gd name="connsiteX514" fmla="*/ 10915457 w 11967969"/>
                <a:gd name="connsiteY514" fmla="*/ 5330822 h 5646735"/>
                <a:gd name="connsiteX515" fmla="*/ 11262326 w 11967969"/>
                <a:gd name="connsiteY515" fmla="*/ 5327647 h 5646735"/>
                <a:gd name="connsiteX516" fmla="*/ 11298045 w 11967969"/>
                <a:gd name="connsiteY516" fmla="*/ 5361779 h 5646735"/>
                <a:gd name="connsiteX517" fmla="*/ 11262326 w 11967969"/>
                <a:gd name="connsiteY517" fmla="*/ 5395911 h 5646735"/>
                <a:gd name="connsiteX518" fmla="*/ 11226607 w 11967969"/>
                <a:gd name="connsiteY518" fmla="*/ 5361779 h 5646735"/>
                <a:gd name="connsiteX519" fmla="*/ 11262326 w 11967969"/>
                <a:gd name="connsiteY519" fmla="*/ 5327647 h 5646735"/>
                <a:gd name="connsiteX520" fmla="*/ 2620843 w 11967969"/>
                <a:gd name="connsiteY520" fmla="*/ 5327647 h 5646735"/>
                <a:gd name="connsiteX521" fmla="*/ 2655767 w 11967969"/>
                <a:gd name="connsiteY521" fmla="*/ 5361779 h 5646735"/>
                <a:gd name="connsiteX522" fmla="*/ 2620843 w 11967969"/>
                <a:gd name="connsiteY522" fmla="*/ 5395911 h 5646735"/>
                <a:gd name="connsiteX523" fmla="*/ 2585916 w 11967969"/>
                <a:gd name="connsiteY523" fmla="*/ 5361779 h 5646735"/>
                <a:gd name="connsiteX524" fmla="*/ 2620843 w 11967969"/>
                <a:gd name="connsiteY524" fmla="*/ 5327647 h 5646735"/>
                <a:gd name="connsiteX525" fmla="*/ 1323158 w 11967969"/>
                <a:gd name="connsiteY525" fmla="*/ 5327647 h 5646735"/>
                <a:gd name="connsiteX526" fmla="*/ 1357290 w 11967969"/>
                <a:gd name="connsiteY526" fmla="*/ 5362572 h 5646735"/>
                <a:gd name="connsiteX527" fmla="*/ 1323158 w 11967969"/>
                <a:gd name="connsiteY527" fmla="*/ 5397497 h 5646735"/>
                <a:gd name="connsiteX528" fmla="*/ 1289027 w 11967969"/>
                <a:gd name="connsiteY528" fmla="*/ 5362572 h 5646735"/>
                <a:gd name="connsiteX529" fmla="*/ 1323158 w 11967969"/>
                <a:gd name="connsiteY529" fmla="*/ 5327647 h 5646735"/>
                <a:gd name="connsiteX530" fmla="*/ 6746682 w 11967969"/>
                <a:gd name="connsiteY530" fmla="*/ 5322884 h 5646735"/>
                <a:gd name="connsiteX531" fmla="*/ 6781607 w 11967969"/>
                <a:gd name="connsiteY531" fmla="*/ 5356222 h 5646735"/>
                <a:gd name="connsiteX532" fmla="*/ 6746682 w 11967969"/>
                <a:gd name="connsiteY532" fmla="*/ 5389560 h 5646735"/>
                <a:gd name="connsiteX533" fmla="*/ 6711757 w 11967969"/>
                <a:gd name="connsiteY533" fmla="*/ 5356222 h 5646735"/>
                <a:gd name="connsiteX534" fmla="*/ 6746682 w 11967969"/>
                <a:gd name="connsiteY534" fmla="*/ 5322884 h 5646735"/>
                <a:gd name="connsiteX535" fmla="*/ 1154762 w 11967969"/>
                <a:gd name="connsiteY535" fmla="*/ 5319710 h 5646735"/>
                <a:gd name="connsiteX536" fmla="*/ 1188894 w 11967969"/>
                <a:gd name="connsiteY536" fmla="*/ 5353842 h 5646735"/>
                <a:gd name="connsiteX537" fmla="*/ 1154762 w 11967969"/>
                <a:gd name="connsiteY537" fmla="*/ 5387974 h 5646735"/>
                <a:gd name="connsiteX538" fmla="*/ 1120631 w 11967969"/>
                <a:gd name="connsiteY538" fmla="*/ 5353842 h 5646735"/>
                <a:gd name="connsiteX539" fmla="*/ 1154762 w 11967969"/>
                <a:gd name="connsiteY539" fmla="*/ 5319710 h 5646735"/>
                <a:gd name="connsiteX540" fmla="*/ 4483761 w 11967969"/>
                <a:gd name="connsiteY540" fmla="*/ 5316535 h 5646735"/>
                <a:gd name="connsiteX541" fmla="*/ 4517900 w 11967969"/>
                <a:gd name="connsiteY541" fmla="*/ 5350667 h 5646735"/>
                <a:gd name="connsiteX542" fmla="*/ 4483761 w 11967969"/>
                <a:gd name="connsiteY542" fmla="*/ 5384799 h 5646735"/>
                <a:gd name="connsiteX543" fmla="*/ 4449654 w 11967969"/>
                <a:gd name="connsiteY543" fmla="*/ 5350667 h 5646735"/>
                <a:gd name="connsiteX544" fmla="*/ 4483761 w 11967969"/>
                <a:gd name="connsiteY544" fmla="*/ 5316535 h 5646735"/>
                <a:gd name="connsiteX545" fmla="*/ 7699976 w 11967969"/>
                <a:gd name="connsiteY545" fmla="*/ 5316534 h 5646735"/>
                <a:gd name="connsiteX546" fmla="*/ 7734108 w 11967969"/>
                <a:gd name="connsiteY546" fmla="*/ 5350666 h 5646735"/>
                <a:gd name="connsiteX547" fmla="*/ 7699976 w 11967969"/>
                <a:gd name="connsiteY547" fmla="*/ 5384798 h 5646735"/>
                <a:gd name="connsiteX548" fmla="*/ 7665844 w 11967969"/>
                <a:gd name="connsiteY548" fmla="*/ 5350666 h 5646735"/>
                <a:gd name="connsiteX549" fmla="*/ 7699976 w 11967969"/>
                <a:gd name="connsiteY549" fmla="*/ 5316534 h 5646735"/>
                <a:gd name="connsiteX550" fmla="*/ 4862423 w 11967969"/>
                <a:gd name="connsiteY550" fmla="*/ 5316534 h 5646735"/>
                <a:gd name="connsiteX551" fmla="*/ 4895750 w 11967969"/>
                <a:gd name="connsiteY551" fmla="*/ 5350666 h 5646735"/>
                <a:gd name="connsiteX552" fmla="*/ 4862423 w 11967969"/>
                <a:gd name="connsiteY552" fmla="*/ 5384798 h 5646735"/>
                <a:gd name="connsiteX553" fmla="*/ 4829069 w 11967969"/>
                <a:gd name="connsiteY553" fmla="*/ 5350666 h 5646735"/>
                <a:gd name="connsiteX554" fmla="*/ 4862423 w 11967969"/>
                <a:gd name="connsiteY554" fmla="*/ 5316534 h 5646735"/>
                <a:gd name="connsiteX555" fmla="*/ 5612449 w 11967969"/>
                <a:gd name="connsiteY555" fmla="*/ 5311772 h 5646735"/>
                <a:gd name="connsiteX556" fmla="*/ 5648164 w 11967969"/>
                <a:gd name="connsiteY556" fmla="*/ 5345904 h 5646735"/>
                <a:gd name="connsiteX557" fmla="*/ 5612449 w 11967969"/>
                <a:gd name="connsiteY557" fmla="*/ 5380036 h 5646735"/>
                <a:gd name="connsiteX558" fmla="*/ 5576734 w 11967969"/>
                <a:gd name="connsiteY558" fmla="*/ 5345904 h 5646735"/>
                <a:gd name="connsiteX559" fmla="*/ 5612449 w 11967969"/>
                <a:gd name="connsiteY559" fmla="*/ 5311772 h 5646735"/>
                <a:gd name="connsiteX560" fmla="*/ 1831820 w 11967969"/>
                <a:gd name="connsiteY560" fmla="*/ 5311772 h 5646735"/>
                <a:gd name="connsiteX561" fmla="*/ 1866744 w 11967969"/>
                <a:gd name="connsiteY561" fmla="*/ 5346697 h 5646735"/>
                <a:gd name="connsiteX562" fmla="*/ 1831820 w 11967969"/>
                <a:gd name="connsiteY562" fmla="*/ 5381622 h 5646735"/>
                <a:gd name="connsiteX563" fmla="*/ 1796894 w 11967969"/>
                <a:gd name="connsiteY563" fmla="*/ 5346697 h 5646735"/>
                <a:gd name="connsiteX564" fmla="*/ 1831820 w 11967969"/>
                <a:gd name="connsiteY564" fmla="*/ 5311772 h 5646735"/>
                <a:gd name="connsiteX565" fmla="*/ 4698852 w 11967969"/>
                <a:gd name="connsiteY565" fmla="*/ 5307009 h 5646735"/>
                <a:gd name="connsiteX566" fmla="*/ 4733747 w 11967969"/>
                <a:gd name="connsiteY566" fmla="*/ 5341934 h 5646735"/>
                <a:gd name="connsiteX567" fmla="*/ 4698852 w 11967969"/>
                <a:gd name="connsiteY567" fmla="*/ 5376859 h 5646735"/>
                <a:gd name="connsiteX568" fmla="*/ 4663914 w 11967969"/>
                <a:gd name="connsiteY568" fmla="*/ 5341934 h 5646735"/>
                <a:gd name="connsiteX569" fmla="*/ 4698852 w 11967969"/>
                <a:gd name="connsiteY569" fmla="*/ 5307009 h 5646735"/>
                <a:gd name="connsiteX570" fmla="*/ 5175920 w 11967969"/>
                <a:gd name="connsiteY570" fmla="*/ 5303835 h 5646735"/>
                <a:gd name="connsiteX571" fmla="*/ 5210045 w 11967969"/>
                <a:gd name="connsiteY571" fmla="*/ 5338760 h 5646735"/>
                <a:gd name="connsiteX572" fmla="*/ 5175920 w 11967969"/>
                <a:gd name="connsiteY572" fmla="*/ 5373685 h 5646735"/>
                <a:gd name="connsiteX573" fmla="*/ 5141770 w 11967969"/>
                <a:gd name="connsiteY573" fmla="*/ 5338760 h 5646735"/>
                <a:gd name="connsiteX574" fmla="*/ 5175920 w 11967969"/>
                <a:gd name="connsiteY574" fmla="*/ 5303835 h 5646735"/>
                <a:gd name="connsiteX575" fmla="*/ 9711338 w 11967969"/>
                <a:gd name="connsiteY575" fmla="*/ 5292722 h 5646735"/>
                <a:gd name="connsiteX576" fmla="*/ 9747057 w 11967969"/>
                <a:gd name="connsiteY576" fmla="*/ 5327647 h 5646735"/>
                <a:gd name="connsiteX577" fmla="*/ 9711338 w 11967969"/>
                <a:gd name="connsiteY577" fmla="*/ 5362572 h 5646735"/>
                <a:gd name="connsiteX578" fmla="*/ 9675619 w 11967969"/>
                <a:gd name="connsiteY578" fmla="*/ 5327647 h 5646735"/>
                <a:gd name="connsiteX579" fmla="*/ 9711338 w 11967969"/>
                <a:gd name="connsiteY579" fmla="*/ 5292722 h 5646735"/>
                <a:gd name="connsiteX580" fmla="*/ 1646932 w 11967969"/>
                <a:gd name="connsiteY580" fmla="*/ 5273672 h 5646735"/>
                <a:gd name="connsiteX581" fmla="*/ 1681064 w 11967969"/>
                <a:gd name="connsiteY581" fmla="*/ 5307804 h 5646735"/>
                <a:gd name="connsiteX582" fmla="*/ 1646932 w 11967969"/>
                <a:gd name="connsiteY582" fmla="*/ 5341936 h 5646735"/>
                <a:gd name="connsiteX583" fmla="*/ 1612800 w 11967969"/>
                <a:gd name="connsiteY583" fmla="*/ 5307804 h 5646735"/>
                <a:gd name="connsiteX584" fmla="*/ 1646932 w 11967969"/>
                <a:gd name="connsiteY584" fmla="*/ 5273672 h 5646735"/>
                <a:gd name="connsiteX585" fmla="*/ 6305358 w 11967969"/>
                <a:gd name="connsiteY585" fmla="*/ 5270497 h 5646735"/>
                <a:gd name="connsiteX586" fmla="*/ 6338696 w 11967969"/>
                <a:gd name="connsiteY586" fmla="*/ 5304629 h 5646735"/>
                <a:gd name="connsiteX587" fmla="*/ 6305358 w 11967969"/>
                <a:gd name="connsiteY587" fmla="*/ 5338761 h 5646735"/>
                <a:gd name="connsiteX588" fmla="*/ 6272020 w 11967969"/>
                <a:gd name="connsiteY588" fmla="*/ 5304629 h 5646735"/>
                <a:gd name="connsiteX589" fmla="*/ 6305358 w 11967969"/>
                <a:gd name="connsiteY589" fmla="*/ 5270497 h 5646735"/>
                <a:gd name="connsiteX590" fmla="*/ 5883883 w 11967969"/>
                <a:gd name="connsiteY590" fmla="*/ 5265734 h 5646735"/>
                <a:gd name="connsiteX591" fmla="*/ 5918010 w 11967969"/>
                <a:gd name="connsiteY591" fmla="*/ 5300659 h 5646735"/>
                <a:gd name="connsiteX592" fmla="*/ 5883883 w 11967969"/>
                <a:gd name="connsiteY592" fmla="*/ 5335584 h 5646735"/>
                <a:gd name="connsiteX593" fmla="*/ 5849757 w 11967969"/>
                <a:gd name="connsiteY593" fmla="*/ 5300659 h 5646735"/>
                <a:gd name="connsiteX594" fmla="*/ 5883883 w 11967969"/>
                <a:gd name="connsiteY594" fmla="*/ 5265734 h 5646735"/>
                <a:gd name="connsiteX595" fmla="*/ 10389994 w 11967969"/>
                <a:gd name="connsiteY595" fmla="*/ 5260972 h 5646735"/>
                <a:gd name="connsiteX596" fmla="*/ 10424919 w 11967969"/>
                <a:gd name="connsiteY596" fmla="*/ 5294310 h 5646735"/>
                <a:gd name="connsiteX597" fmla="*/ 10389994 w 11967969"/>
                <a:gd name="connsiteY597" fmla="*/ 5327648 h 5646735"/>
                <a:gd name="connsiteX598" fmla="*/ 10355069 w 11967969"/>
                <a:gd name="connsiteY598" fmla="*/ 5294310 h 5646735"/>
                <a:gd name="connsiteX599" fmla="*/ 10389994 w 11967969"/>
                <a:gd name="connsiteY599" fmla="*/ 5260972 h 5646735"/>
                <a:gd name="connsiteX600" fmla="*/ 10609070 w 11967969"/>
                <a:gd name="connsiteY600" fmla="*/ 5257797 h 5646735"/>
                <a:gd name="connsiteX601" fmla="*/ 10643995 w 11967969"/>
                <a:gd name="connsiteY601" fmla="*/ 5292722 h 5646735"/>
                <a:gd name="connsiteX602" fmla="*/ 10609070 w 11967969"/>
                <a:gd name="connsiteY602" fmla="*/ 5327647 h 5646735"/>
                <a:gd name="connsiteX603" fmla="*/ 10574145 w 11967969"/>
                <a:gd name="connsiteY603" fmla="*/ 5292722 h 5646735"/>
                <a:gd name="connsiteX604" fmla="*/ 10609070 w 11967969"/>
                <a:gd name="connsiteY604" fmla="*/ 5257797 h 5646735"/>
                <a:gd name="connsiteX605" fmla="*/ 3074815 w 11967969"/>
                <a:gd name="connsiteY605" fmla="*/ 5257797 h 5646735"/>
                <a:gd name="connsiteX606" fmla="*/ 3109739 w 11967969"/>
                <a:gd name="connsiteY606" fmla="*/ 5291135 h 5646735"/>
                <a:gd name="connsiteX607" fmla="*/ 3074815 w 11967969"/>
                <a:gd name="connsiteY607" fmla="*/ 5324473 h 5646735"/>
                <a:gd name="connsiteX608" fmla="*/ 3039888 w 11967969"/>
                <a:gd name="connsiteY608" fmla="*/ 5291135 h 5646735"/>
                <a:gd name="connsiteX609" fmla="*/ 3074815 w 11967969"/>
                <a:gd name="connsiteY609" fmla="*/ 5257797 h 5646735"/>
                <a:gd name="connsiteX610" fmla="*/ 8715976 w 11967969"/>
                <a:gd name="connsiteY610" fmla="*/ 5254622 h 5646735"/>
                <a:gd name="connsiteX611" fmla="*/ 8750108 w 11967969"/>
                <a:gd name="connsiteY611" fmla="*/ 5288754 h 5646735"/>
                <a:gd name="connsiteX612" fmla="*/ 8715976 w 11967969"/>
                <a:gd name="connsiteY612" fmla="*/ 5322886 h 5646735"/>
                <a:gd name="connsiteX613" fmla="*/ 8681844 w 11967969"/>
                <a:gd name="connsiteY613" fmla="*/ 5288754 h 5646735"/>
                <a:gd name="connsiteX614" fmla="*/ 8715976 w 11967969"/>
                <a:gd name="connsiteY614" fmla="*/ 5254622 h 5646735"/>
                <a:gd name="connsiteX615" fmla="*/ 5430720 w 11967969"/>
                <a:gd name="connsiteY615" fmla="*/ 5249860 h 5646735"/>
                <a:gd name="connsiteX616" fmla="*/ 5465641 w 11967969"/>
                <a:gd name="connsiteY616" fmla="*/ 5283198 h 5646735"/>
                <a:gd name="connsiteX617" fmla="*/ 5430720 w 11967969"/>
                <a:gd name="connsiteY617" fmla="*/ 5316536 h 5646735"/>
                <a:gd name="connsiteX618" fmla="*/ 5395800 w 11967969"/>
                <a:gd name="connsiteY618" fmla="*/ 5283198 h 5646735"/>
                <a:gd name="connsiteX619" fmla="*/ 5430720 w 11967969"/>
                <a:gd name="connsiteY619" fmla="*/ 5249860 h 5646735"/>
                <a:gd name="connsiteX620" fmla="*/ 479260 w 11967969"/>
                <a:gd name="connsiteY620" fmla="*/ 5249860 h 5646735"/>
                <a:gd name="connsiteX621" fmla="*/ 512598 w 11967969"/>
                <a:gd name="connsiteY621" fmla="*/ 5284785 h 5646735"/>
                <a:gd name="connsiteX622" fmla="*/ 479260 w 11967969"/>
                <a:gd name="connsiteY622" fmla="*/ 5319710 h 5646735"/>
                <a:gd name="connsiteX623" fmla="*/ 445922 w 11967969"/>
                <a:gd name="connsiteY623" fmla="*/ 5284785 h 5646735"/>
                <a:gd name="connsiteX624" fmla="*/ 479260 w 11967969"/>
                <a:gd name="connsiteY624" fmla="*/ 5249860 h 5646735"/>
                <a:gd name="connsiteX625" fmla="*/ 7823801 w 11967969"/>
                <a:gd name="connsiteY625" fmla="*/ 5249859 h 5646735"/>
                <a:gd name="connsiteX626" fmla="*/ 7857933 w 11967969"/>
                <a:gd name="connsiteY626" fmla="*/ 5284784 h 5646735"/>
                <a:gd name="connsiteX627" fmla="*/ 7823801 w 11967969"/>
                <a:gd name="connsiteY627" fmla="*/ 5319709 h 5646735"/>
                <a:gd name="connsiteX628" fmla="*/ 7789669 w 11967969"/>
                <a:gd name="connsiteY628" fmla="*/ 5284784 h 5646735"/>
                <a:gd name="connsiteX629" fmla="*/ 7823801 w 11967969"/>
                <a:gd name="connsiteY629" fmla="*/ 5249859 h 5646735"/>
                <a:gd name="connsiteX630" fmla="*/ 5008381 w 11967969"/>
                <a:gd name="connsiteY630" fmla="*/ 5243509 h 5646735"/>
                <a:gd name="connsiteX631" fmla="*/ 5041715 w 11967969"/>
                <a:gd name="connsiteY631" fmla="*/ 5279228 h 5646735"/>
                <a:gd name="connsiteX632" fmla="*/ 5008381 w 11967969"/>
                <a:gd name="connsiteY632" fmla="*/ 5314947 h 5646735"/>
                <a:gd name="connsiteX633" fmla="*/ 4975037 w 11967969"/>
                <a:gd name="connsiteY633" fmla="*/ 5279228 h 5646735"/>
                <a:gd name="connsiteX634" fmla="*/ 5008381 w 11967969"/>
                <a:gd name="connsiteY634" fmla="*/ 5243509 h 5646735"/>
                <a:gd name="connsiteX635" fmla="*/ 8502457 w 11967969"/>
                <a:gd name="connsiteY635" fmla="*/ 5241922 h 5646735"/>
                <a:gd name="connsiteX636" fmla="*/ 8535795 w 11967969"/>
                <a:gd name="connsiteY636" fmla="*/ 5275260 h 5646735"/>
                <a:gd name="connsiteX637" fmla="*/ 8502457 w 11967969"/>
                <a:gd name="connsiteY637" fmla="*/ 5308598 h 5646735"/>
                <a:gd name="connsiteX638" fmla="*/ 8469119 w 11967969"/>
                <a:gd name="connsiteY638" fmla="*/ 5275260 h 5646735"/>
                <a:gd name="connsiteX639" fmla="*/ 8502457 w 11967969"/>
                <a:gd name="connsiteY639" fmla="*/ 5241922 h 5646735"/>
                <a:gd name="connsiteX640" fmla="*/ 11110719 w 11967969"/>
                <a:gd name="connsiteY640" fmla="*/ 5238747 h 5646735"/>
                <a:gd name="connsiteX641" fmla="*/ 11145644 w 11967969"/>
                <a:gd name="connsiteY641" fmla="*/ 5272879 h 5646735"/>
                <a:gd name="connsiteX642" fmla="*/ 11110719 w 11967969"/>
                <a:gd name="connsiteY642" fmla="*/ 5307011 h 5646735"/>
                <a:gd name="connsiteX643" fmla="*/ 11075794 w 11967969"/>
                <a:gd name="connsiteY643" fmla="*/ 5272879 h 5646735"/>
                <a:gd name="connsiteX644" fmla="*/ 11110719 w 11967969"/>
                <a:gd name="connsiteY644" fmla="*/ 5238747 h 5646735"/>
                <a:gd name="connsiteX645" fmla="*/ 8956482 w 11967969"/>
                <a:gd name="connsiteY645" fmla="*/ 5238747 h 5646735"/>
                <a:gd name="connsiteX646" fmla="*/ 8989820 w 11967969"/>
                <a:gd name="connsiteY646" fmla="*/ 5273672 h 5646735"/>
                <a:gd name="connsiteX647" fmla="*/ 8956482 w 11967969"/>
                <a:gd name="connsiteY647" fmla="*/ 5308597 h 5646735"/>
                <a:gd name="connsiteX648" fmla="*/ 8923144 w 11967969"/>
                <a:gd name="connsiteY648" fmla="*/ 5273672 h 5646735"/>
                <a:gd name="connsiteX649" fmla="*/ 8956482 w 11967969"/>
                <a:gd name="connsiteY649" fmla="*/ 5238747 h 5646735"/>
                <a:gd name="connsiteX650" fmla="*/ 6102952 w 11967969"/>
                <a:gd name="connsiteY650" fmla="*/ 5238747 h 5646735"/>
                <a:gd name="connsiteX651" fmla="*/ 6137084 w 11967969"/>
                <a:gd name="connsiteY651" fmla="*/ 5272879 h 5646735"/>
                <a:gd name="connsiteX652" fmla="*/ 6102952 w 11967969"/>
                <a:gd name="connsiteY652" fmla="*/ 5307011 h 5646735"/>
                <a:gd name="connsiteX653" fmla="*/ 6068820 w 11967969"/>
                <a:gd name="connsiteY653" fmla="*/ 5272879 h 5646735"/>
                <a:gd name="connsiteX654" fmla="*/ 6102952 w 11967969"/>
                <a:gd name="connsiteY654" fmla="*/ 5238747 h 5646735"/>
                <a:gd name="connsiteX655" fmla="*/ 3451857 w 11967969"/>
                <a:gd name="connsiteY655" fmla="*/ 5238747 h 5646735"/>
                <a:gd name="connsiteX656" fmla="*/ 3485985 w 11967969"/>
                <a:gd name="connsiteY656" fmla="*/ 5272879 h 5646735"/>
                <a:gd name="connsiteX657" fmla="*/ 3451857 w 11967969"/>
                <a:gd name="connsiteY657" fmla="*/ 5307011 h 5646735"/>
                <a:gd name="connsiteX658" fmla="*/ 3417727 w 11967969"/>
                <a:gd name="connsiteY658" fmla="*/ 5272879 h 5646735"/>
                <a:gd name="connsiteX659" fmla="*/ 3451857 w 11967969"/>
                <a:gd name="connsiteY659" fmla="*/ 5238747 h 5646735"/>
                <a:gd name="connsiteX660" fmla="*/ 915805 w 11967969"/>
                <a:gd name="connsiteY660" fmla="*/ 5238747 h 5646735"/>
                <a:gd name="connsiteX661" fmla="*/ 950730 w 11967969"/>
                <a:gd name="connsiteY661" fmla="*/ 5273672 h 5646735"/>
                <a:gd name="connsiteX662" fmla="*/ 915805 w 11967969"/>
                <a:gd name="connsiteY662" fmla="*/ 5308597 h 5646735"/>
                <a:gd name="connsiteX663" fmla="*/ 880880 w 11967969"/>
                <a:gd name="connsiteY663" fmla="*/ 5273672 h 5646735"/>
                <a:gd name="connsiteX664" fmla="*/ 915805 w 11967969"/>
                <a:gd name="connsiteY664" fmla="*/ 5238747 h 5646735"/>
                <a:gd name="connsiteX665" fmla="*/ 9545445 w 11967969"/>
                <a:gd name="connsiteY665" fmla="*/ 5235572 h 5646735"/>
                <a:gd name="connsiteX666" fmla="*/ 9578783 w 11967969"/>
                <a:gd name="connsiteY666" fmla="*/ 5269704 h 5646735"/>
                <a:gd name="connsiteX667" fmla="*/ 9545445 w 11967969"/>
                <a:gd name="connsiteY667" fmla="*/ 5303836 h 5646735"/>
                <a:gd name="connsiteX668" fmla="*/ 9512107 w 11967969"/>
                <a:gd name="connsiteY668" fmla="*/ 5269704 h 5646735"/>
                <a:gd name="connsiteX669" fmla="*/ 9545445 w 11967969"/>
                <a:gd name="connsiteY669" fmla="*/ 5235572 h 5646735"/>
                <a:gd name="connsiteX670" fmla="*/ 3282225 w 11967969"/>
                <a:gd name="connsiteY670" fmla="*/ 5235572 h 5646735"/>
                <a:gd name="connsiteX671" fmla="*/ 3316347 w 11967969"/>
                <a:gd name="connsiteY671" fmla="*/ 5269704 h 5646735"/>
                <a:gd name="connsiteX672" fmla="*/ 3282225 w 11967969"/>
                <a:gd name="connsiteY672" fmla="*/ 5303836 h 5646735"/>
                <a:gd name="connsiteX673" fmla="*/ 3248105 w 11967969"/>
                <a:gd name="connsiteY673" fmla="*/ 5269704 h 5646735"/>
                <a:gd name="connsiteX674" fmla="*/ 3282225 w 11967969"/>
                <a:gd name="connsiteY674" fmla="*/ 5235572 h 5646735"/>
                <a:gd name="connsiteX675" fmla="*/ 2214407 w 11967969"/>
                <a:gd name="connsiteY675" fmla="*/ 5235572 h 5646735"/>
                <a:gd name="connsiteX676" fmla="*/ 2247745 w 11967969"/>
                <a:gd name="connsiteY676" fmla="*/ 5271291 h 5646735"/>
                <a:gd name="connsiteX677" fmla="*/ 2214407 w 11967969"/>
                <a:gd name="connsiteY677" fmla="*/ 5307010 h 5646735"/>
                <a:gd name="connsiteX678" fmla="*/ 2181070 w 11967969"/>
                <a:gd name="connsiteY678" fmla="*/ 5271291 h 5646735"/>
                <a:gd name="connsiteX679" fmla="*/ 2214407 w 11967969"/>
                <a:gd name="connsiteY679" fmla="*/ 5235572 h 5646735"/>
                <a:gd name="connsiteX680" fmla="*/ 6922894 w 11967969"/>
                <a:gd name="connsiteY680" fmla="*/ 5233984 h 5646735"/>
                <a:gd name="connsiteX681" fmla="*/ 6957819 w 11967969"/>
                <a:gd name="connsiteY681" fmla="*/ 5267322 h 5646735"/>
                <a:gd name="connsiteX682" fmla="*/ 6922894 w 11967969"/>
                <a:gd name="connsiteY682" fmla="*/ 5300660 h 5646735"/>
                <a:gd name="connsiteX683" fmla="*/ 6887969 w 11967969"/>
                <a:gd name="connsiteY683" fmla="*/ 5267322 h 5646735"/>
                <a:gd name="connsiteX684" fmla="*/ 6922894 w 11967969"/>
                <a:gd name="connsiteY684" fmla="*/ 5233984 h 5646735"/>
                <a:gd name="connsiteX685" fmla="*/ 4240062 w 11967969"/>
                <a:gd name="connsiteY685" fmla="*/ 5230809 h 5646735"/>
                <a:gd name="connsiteX686" fmla="*/ 4274991 w 11967969"/>
                <a:gd name="connsiteY686" fmla="*/ 5265734 h 5646735"/>
                <a:gd name="connsiteX687" fmla="*/ 4240062 w 11967969"/>
                <a:gd name="connsiteY687" fmla="*/ 5300659 h 5646735"/>
                <a:gd name="connsiteX688" fmla="*/ 4205134 w 11967969"/>
                <a:gd name="connsiteY688" fmla="*/ 5265734 h 5646735"/>
                <a:gd name="connsiteX689" fmla="*/ 4240062 w 11967969"/>
                <a:gd name="connsiteY689" fmla="*/ 5230809 h 5646735"/>
                <a:gd name="connsiteX690" fmla="*/ 750737 w 11967969"/>
                <a:gd name="connsiteY690" fmla="*/ 5227635 h 5646735"/>
                <a:gd name="connsiteX691" fmla="*/ 785662 w 11967969"/>
                <a:gd name="connsiteY691" fmla="*/ 5261767 h 5646735"/>
                <a:gd name="connsiteX692" fmla="*/ 750737 w 11967969"/>
                <a:gd name="connsiteY692" fmla="*/ 5295899 h 5646735"/>
                <a:gd name="connsiteX693" fmla="*/ 715812 w 11967969"/>
                <a:gd name="connsiteY693" fmla="*/ 5261767 h 5646735"/>
                <a:gd name="connsiteX694" fmla="*/ 750737 w 11967969"/>
                <a:gd name="connsiteY694" fmla="*/ 5227635 h 5646735"/>
                <a:gd name="connsiteX695" fmla="*/ 2012207 w 11967969"/>
                <a:gd name="connsiteY695" fmla="*/ 5224459 h 5646735"/>
                <a:gd name="connsiteX696" fmla="*/ 2046350 w 11967969"/>
                <a:gd name="connsiteY696" fmla="*/ 5258591 h 5646735"/>
                <a:gd name="connsiteX697" fmla="*/ 2012207 w 11967969"/>
                <a:gd name="connsiteY697" fmla="*/ 5292723 h 5646735"/>
                <a:gd name="connsiteX698" fmla="*/ 1978033 w 11967969"/>
                <a:gd name="connsiteY698" fmla="*/ 5258591 h 5646735"/>
                <a:gd name="connsiteX699" fmla="*/ 2012207 w 11967969"/>
                <a:gd name="connsiteY699" fmla="*/ 5224459 h 5646735"/>
                <a:gd name="connsiteX700" fmla="*/ 6537926 w 11967969"/>
                <a:gd name="connsiteY700" fmla="*/ 5222872 h 5646735"/>
                <a:gd name="connsiteX701" fmla="*/ 6572058 w 11967969"/>
                <a:gd name="connsiteY701" fmla="*/ 5256210 h 5646735"/>
                <a:gd name="connsiteX702" fmla="*/ 6537926 w 11967969"/>
                <a:gd name="connsiteY702" fmla="*/ 5289548 h 5646735"/>
                <a:gd name="connsiteX703" fmla="*/ 6503794 w 11967969"/>
                <a:gd name="connsiteY703" fmla="*/ 5256210 h 5646735"/>
                <a:gd name="connsiteX704" fmla="*/ 6537926 w 11967969"/>
                <a:gd name="connsiteY704" fmla="*/ 5222872 h 5646735"/>
                <a:gd name="connsiteX705" fmla="*/ 8342914 w 11967969"/>
                <a:gd name="connsiteY705" fmla="*/ 5214934 h 5646735"/>
                <a:gd name="connsiteX706" fmla="*/ 8377046 w 11967969"/>
                <a:gd name="connsiteY706" fmla="*/ 5249859 h 5646735"/>
                <a:gd name="connsiteX707" fmla="*/ 8342914 w 11967969"/>
                <a:gd name="connsiteY707" fmla="*/ 5284784 h 5646735"/>
                <a:gd name="connsiteX708" fmla="*/ 8308782 w 11967969"/>
                <a:gd name="connsiteY708" fmla="*/ 5249859 h 5646735"/>
                <a:gd name="connsiteX709" fmla="*/ 8342914 w 11967969"/>
                <a:gd name="connsiteY709" fmla="*/ 5214934 h 5646735"/>
                <a:gd name="connsiteX710" fmla="*/ 7421370 w 11967969"/>
                <a:gd name="connsiteY710" fmla="*/ 5214934 h 5646735"/>
                <a:gd name="connsiteX711" fmla="*/ 7454708 w 11967969"/>
                <a:gd name="connsiteY711" fmla="*/ 5248272 h 5646735"/>
                <a:gd name="connsiteX712" fmla="*/ 7421370 w 11967969"/>
                <a:gd name="connsiteY712" fmla="*/ 5281610 h 5646735"/>
                <a:gd name="connsiteX713" fmla="*/ 7388032 w 11967969"/>
                <a:gd name="connsiteY713" fmla="*/ 5248272 h 5646735"/>
                <a:gd name="connsiteX714" fmla="*/ 7421370 w 11967969"/>
                <a:gd name="connsiteY714" fmla="*/ 5214934 h 5646735"/>
                <a:gd name="connsiteX715" fmla="*/ 9872470 w 11967969"/>
                <a:gd name="connsiteY715" fmla="*/ 5211760 h 5646735"/>
                <a:gd name="connsiteX716" fmla="*/ 9905808 w 11967969"/>
                <a:gd name="connsiteY716" fmla="*/ 5246685 h 5646735"/>
                <a:gd name="connsiteX717" fmla="*/ 9872470 w 11967969"/>
                <a:gd name="connsiteY717" fmla="*/ 5281610 h 5646735"/>
                <a:gd name="connsiteX718" fmla="*/ 9839132 w 11967969"/>
                <a:gd name="connsiteY718" fmla="*/ 5246685 h 5646735"/>
                <a:gd name="connsiteX719" fmla="*/ 9872470 w 11967969"/>
                <a:gd name="connsiteY719" fmla="*/ 5211760 h 5646735"/>
                <a:gd name="connsiteX720" fmla="*/ 9299382 w 11967969"/>
                <a:gd name="connsiteY720" fmla="*/ 5211760 h 5646735"/>
                <a:gd name="connsiteX721" fmla="*/ 9332720 w 11967969"/>
                <a:gd name="connsiteY721" fmla="*/ 5245098 h 5646735"/>
                <a:gd name="connsiteX722" fmla="*/ 9299382 w 11967969"/>
                <a:gd name="connsiteY722" fmla="*/ 5278436 h 5646735"/>
                <a:gd name="connsiteX723" fmla="*/ 9266044 w 11967969"/>
                <a:gd name="connsiteY723" fmla="*/ 5245098 h 5646735"/>
                <a:gd name="connsiteX724" fmla="*/ 9299382 w 11967969"/>
                <a:gd name="connsiteY724" fmla="*/ 5211760 h 5646735"/>
                <a:gd name="connsiteX725" fmla="*/ 1500889 w 11967969"/>
                <a:gd name="connsiteY725" fmla="*/ 5211759 h 5646735"/>
                <a:gd name="connsiteX726" fmla="*/ 1535021 w 11967969"/>
                <a:gd name="connsiteY726" fmla="*/ 5245097 h 5646735"/>
                <a:gd name="connsiteX727" fmla="*/ 1500889 w 11967969"/>
                <a:gd name="connsiteY727" fmla="*/ 5278435 h 5646735"/>
                <a:gd name="connsiteX728" fmla="*/ 1466757 w 11967969"/>
                <a:gd name="connsiteY728" fmla="*/ 5245097 h 5646735"/>
                <a:gd name="connsiteX729" fmla="*/ 1500889 w 11967969"/>
                <a:gd name="connsiteY729" fmla="*/ 5211759 h 5646735"/>
                <a:gd name="connsiteX730" fmla="*/ 7205470 w 11967969"/>
                <a:gd name="connsiteY730" fmla="*/ 5200647 h 5646735"/>
                <a:gd name="connsiteX731" fmla="*/ 7238808 w 11967969"/>
                <a:gd name="connsiteY731" fmla="*/ 5234779 h 5646735"/>
                <a:gd name="connsiteX732" fmla="*/ 7205470 w 11967969"/>
                <a:gd name="connsiteY732" fmla="*/ 5268911 h 5646735"/>
                <a:gd name="connsiteX733" fmla="*/ 7172132 w 11967969"/>
                <a:gd name="connsiteY733" fmla="*/ 5234779 h 5646735"/>
                <a:gd name="connsiteX734" fmla="*/ 7205470 w 11967969"/>
                <a:gd name="connsiteY734" fmla="*/ 5200647 h 5646735"/>
                <a:gd name="connsiteX735" fmla="*/ 4061510 w 11967969"/>
                <a:gd name="connsiteY735" fmla="*/ 5200647 h 5646735"/>
                <a:gd name="connsiteX736" fmla="*/ 4097161 w 11967969"/>
                <a:gd name="connsiteY736" fmla="*/ 5235572 h 5646735"/>
                <a:gd name="connsiteX737" fmla="*/ 4061510 w 11967969"/>
                <a:gd name="connsiteY737" fmla="*/ 5270497 h 5646735"/>
                <a:gd name="connsiteX738" fmla="*/ 4025771 w 11967969"/>
                <a:gd name="connsiteY738" fmla="*/ 5235572 h 5646735"/>
                <a:gd name="connsiteX739" fmla="*/ 4061510 w 11967969"/>
                <a:gd name="connsiteY739" fmla="*/ 5200647 h 5646735"/>
                <a:gd name="connsiteX740" fmla="*/ 2497791 w 11967969"/>
                <a:gd name="connsiteY740" fmla="*/ 5195885 h 5646735"/>
                <a:gd name="connsiteX741" fmla="*/ 2531919 w 11967969"/>
                <a:gd name="connsiteY741" fmla="*/ 5229223 h 5646735"/>
                <a:gd name="connsiteX742" fmla="*/ 2497791 w 11967969"/>
                <a:gd name="connsiteY742" fmla="*/ 5262561 h 5646735"/>
                <a:gd name="connsiteX743" fmla="*/ 2463656 w 11967969"/>
                <a:gd name="connsiteY743" fmla="*/ 5229223 h 5646735"/>
                <a:gd name="connsiteX744" fmla="*/ 2497791 w 11967969"/>
                <a:gd name="connsiteY744" fmla="*/ 5195885 h 5646735"/>
                <a:gd name="connsiteX745" fmla="*/ 9115232 w 11967969"/>
                <a:gd name="connsiteY745" fmla="*/ 5195884 h 5646735"/>
                <a:gd name="connsiteX746" fmla="*/ 9148570 w 11967969"/>
                <a:gd name="connsiteY746" fmla="*/ 5230809 h 5646735"/>
                <a:gd name="connsiteX747" fmla="*/ 9115232 w 11967969"/>
                <a:gd name="connsiteY747" fmla="*/ 5265734 h 5646735"/>
                <a:gd name="connsiteX748" fmla="*/ 9081894 w 11967969"/>
                <a:gd name="connsiteY748" fmla="*/ 5230809 h 5646735"/>
                <a:gd name="connsiteX749" fmla="*/ 9115232 w 11967969"/>
                <a:gd name="connsiteY749" fmla="*/ 5195884 h 5646735"/>
                <a:gd name="connsiteX750" fmla="*/ 2765509 w 11967969"/>
                <a:gd name="connsiteY750" fmla="*/ 5195884 h 5646735"/>
                <a:gd name="connsiteX751" fmla="*/ 2798852 w 11967969"/>
                <a:gd name="connsiteY751" fmla="*/ 5229222 h 5646735"/>
                <a:gd name="connsiteX752" fmla="*/ 2765509 w 11967969"/>
                <a:gd name="connsiteY752" fmla="*/ 5262560 h 5646735"/>
                <a:gd name="connsiteX753" fmla="*/ 2732177 w 11967969"/>
                <a:gd name="connsiteY753" fmla="*/ 5229222 h 5646735"/>
                <a:gd name="connsiteX754" fmla="*/ 2765509 w 11967969"/>
                <a:gd name="connsiteY754" fmla="*/ 5195884 h 5646735"/>
                <a:gd name="connsiteX755" fmla="*/ 3778088 w 11967969"/>
                <a:gd name="connsiteY755" fmla="*/ 5192710 h 5646735"/>
                <a:gd name="connsiteX756" fmla="*/ 3813014 w 11967969"/>
                <a:gd name="connsiteY756" fmla="*/ 5226842 h 5646735"/>
                <a:gd name="connsiteX757" fmla="*/ 3778088 w 11967969"/>
                <a:gd name="connsiteY757" fmla="*/ 5260974 h 5646735"/>
                <a:gd name="connsiteX758" fmla="*/ 3743162 w 11967969"/>
                <a:gd name="connsiteY758" fmla="*/ 5226842 h 5646735"/>
                <a:gd name="connsiteX759" fmla="*/ 3778088 w 11967969"/>
                <a:gd name="connsiteY759" fmla="*/ 5192710 h 5646735"/>
                <a:gd name="connsiteX760" fmla="*/ 11462351 w 11967969"/>
                <a:gd name="connsiteY760" fmla="*/ 5192709 h 5646735"/>
                <a:gd name="connsiteX761" fmla="*/ 11498070 w 11967969"/>
                <a:gd name="connsiteY761" fmla="*/ 5227634 h 5646735"/>
                <a:gd name="connsiteX762" fmla="*/ 11462351 w 11967969"/>
                <a:gd name="connsiteY762" fmla="*/ 5262559 h 5646735"/>
                <a:gd name="connsiteX763" fmla="*/ 11426632 w 11967969"/>
                <a:gd name="connsiteY763" fmla="*/ 5227634 h 5646735"/>
                <a:gd name="connsiteX764" fmla="*/ 11462351 w 11967969"/>
                <a:gd name="connsiteY764" fmla="*/ 5192709 h 5646735"/>
                <a:gd name="connsiteX765" fmla="*/ 4579767 w 11967969"/>
                <a:gd name="connsiteY765" fmla="*/ 5181597 h 5646735"/>
                <a:gd name="connsiteX766" fmla="*/ 4614689 w 11967969"/>
                <a:gd name="connsiteY766" fmla="*/ 5215729 h 5646735"/>
                <a:gd name="connsiteX767" fmla="*/ 4579767 w 11967969"/>
                <a:gd name="connsiteY767" fmla="*/ 5249861 h 5646735"/>
                <a:gd name="connsiteX768" fmla="*/ 4544839 w 11967969"/>
                <a:gd name="connsiteY768" fmla="*/ 5215729 h 5646735"/>
                <a:gd name="connsiteX769" fmla="*/ 4579767 w 11967969"/>
                <a:gd name="connsiteY769" fmla="*/ 5181597 h 5646735"/>
                <a:gd name="connsiteX770" fmla="*/ 10213782 w 11967969"/>
                <a:gd name="connsiteY770" fmla="*/ 5173659 h 5646735"/>
                <a:gd name="connsiteX771" fmla="*/ 10248707 w 11967969"/>
                <a:gd name="connsiteY771" fmla="*/ 5207791 h 5646735"/>
                <a:gd name="connsiteX772" fmla="*/ 10213782 w 11967969"/>
                <a:gd name="connsiteY772" fmla="*/ 5241923 h 5646735"/>
                <a:gd name="connsiteX773" fmla="*/ 10178857 w 11967969"/>
                <a:gd name="connsiteY773" fmla="*/ 5207791 h 5646735"/>
                <a:gd name="connsiteX774" fmla="*/ 10213782 w 11967969"/>
                <a:gd name="connsiteY774" fmla="*/ 5173659 h 5646735"/>
                <a:gd name="connsiteX775" fmla="*/ 2920085 w 11967969"/>
                <a:gd name="connsiteY775" fmla="*/ 5170485 h 5646735"/>
                <a:gd name="connsiteX776" fmla="*/ 2954215 w 11967969"/>
                <a:gd name="connsiteY776" fmla="*/ 5204617 h 5646735"/>
                <a:gd name="connsiteX777" fmla="*/ 2920085 w 11967969"/>
                <a:gd name="connsiteY777" fmla="*/ 5238749 h 5646735"/>
                <a:gd name="connsiteX778" fmla="*/ 2885953 w 11967969"/>
                <a:gd name="connsiteY778" fmla="*/ 5204617 h 5646735"/>
                <a:gd name="connsiteX779" fmla="*/ 2920085 w 11967969"/>
                <a:gd name="connsiteY779" fmla="*/ 5170485 h 5646735"/>
                <a:gd name="connsiteX780" fmla="*/ 1069861 w 11967969"/>
                <a:gd name="connsiteY780" fmla="*/ 5170484 h 5646735"/>
                <a:gd name="connsiteX781" fmla="*/ 1104785 w 11967969"/>
                <a:gd name="connsiteY781" fmla="*/ 5204616 h 5646735"/>
                <a:gd name="connsiteX782" fmla="*/ 1069861 w 11967969"/>
                <a:gd name="connsiteY782" fmla="*/ 5238748 h 5646735"/>
                <a:gd name="connsiteX783" fmla="*/ 1034936 w 11967969"/>
                <a:gd name="connsiteY783" fmla="*/ 5204616 h 5646735"/>
                <a:gd name="connsiteX784" fmla="*/ 1069861 w 11967969"/>
                <a:gd name="connsiteY784" fmla="*/ 5170484 h 5646735"/>
                <a:gd name="connsiteX785" fmla="*/ 10047889 w 11967969"/>
                <a:gd name="connsiteY785" fmla="*/ 5162547 h 5646735"/>
                <a:gd name="connsiteX786" fmla="*/ 10082021 w 11967969"/>
                <a:gd name="connsiteY786" fmla="*/ 5196679 h 5646735"/>
                <a:gd name="connsiteX787" fmla="*/ 10047889 w 11967969"/>
                <a:gd name="connsiteY787" fmla="*/ 5230811 h 5646735"/>
                <a:gd name="connsiteX788" fmla="*/ 10013757 w 11967969"/>
                <a:gd name="connsiteY788" fmla="*/ 5196679 h 5646735"/>
                <a:gd name="connsiteX789" fmla="*/ 10047889 w 11967969"/>
                <a:gd name="connsiteY789" fmla="*/ 5162547 h 5646735"/>
                <a:gd name="connsiteX790" fmla="*/ 5703698 w 11967969"/>
                <a:gd name="connsiteY790" fmla="*/ 5160959 h 5646735"/>
                <a:gd name="connsiteX791" fmla="*/ 5738623 w 11967969"/>
                <a:gd name="connsiteY791" fmla="*/ 5194297 h 5646735"/>
                <a:gd name="connsiteX792" fmla="*/ 5703698 w 11967969"/>
                <a:gd name="connsiteY792" fmla="*/ 5227635 h 5646735"/>
                <a:gd name="connsiteX793" fmla="*/ 5668774 w 11967969"/>
                <a:gd name="connsiteY793" fmla="*/ 5194297 h 5646735"/>
                <a:gd name="connsiteX794" fmla="*/ 5703698 w 11967969"/>
                <a:gd name="connsiteY794" fmla="*/ 5160959 h 5646735"/>
                <a:gd name="connsiteX795" fmla="*/ 1314318 w 11967969"/>
                <a:gd name="connsiteY795" fmla="*/ 5157784 h 5646735"/>
                <a:gd name="connsiteX796" fmla="*/ 1347656 w 11967969"/>
                <a:gd name="connsiteY796" fmla="*/ 5192709 h 5646735"/>
                <a:gd name="connsiteX797" fmla="*/ 1314318 w 11967969"/>
                <a:gd name="connsiteY797" fmla="*/ 5227634 h 5646735"/>
                <a:gd name="connsiteX798" fmla="*/ 1280980 w 11967969"/>
                <a:gd name="connsiteY798" fmla="*/ 5192709 h 5646735"/>
                <a:gd name="connsiteX799" fmla="*/ 1314318 w 11967969"/>
                <a:gd name="connsiteY799" fmla="*/ 5157784 h 5646735"/>
                <a:gd name="connsiteX800" fmla="*/ 10886882 w 11967969"/>
                <a:gd name="connsiteY800" fmla="*/ 5154610 h 5646735"/>
                <a:gd name="connsiteX801" fmla="*/ 10921807 w 11967969"/>
                <a:gd name="connsiteY801" fmla="*/ 5188742 h 5646735"/>
                <a:gd name="connsiteX802" fmla="*/ 10886882 w 11967969"/>
                <a:gd name="connsiteY802" fmla="*/ 5222874 h 5646735"/>
                <a:gd name="connsiteX803" fmla="*/ 10851957 w 11967969"/>
                <a:gd name="connsiteY803" fmla="*/ 5188742 h 5646735"/>
                <a:gd name="connsiteX804" fmla="*/ 10886882 w 11967969"/>
                <a:gd name="connsiteY804" fmla="*/ 5154610 h 5646735"/>
                <a:gd name="connsiteX805" fmla="*/ 7575357 w 11967969"/>
                <a:gd name="connsiteY805" fmla="*/ 5151435 h 5646735"/>
                <a:gd name="connsiteX806" fmla="*/ 7608695 w 11967969"/>
                <a:gd name="connsiteY806" fmla="*/ 5185567 h 5646735"/>
                <a:gd name="connsiteX807" fmla="*/ 7575357 w 11967969"/>
                <a:gd name="connsiteY807" fmla="*/ 5219699 h 5646735"/>
                <a:gd name="connsiteX808" fmla="*/ 7542019 w 11967969"/>
                <a:gd name="connsiteY808" fmla="*/ 5185567 h 5646735"/>
                <a:gd name="connsiteX809" fmla="*/ 7575357 w 11967969"/>
                <a:gd name="connsiteY809" fmla="*/ 5151435 h 5646735"/>
                <a:gd name="connsiteX810" fmla="*/ 11291694 w 11967969"/>
                <a:gd name="connsiteY810" fmla="*/ 5151434 h 5646735"/>
                <a:gd name="connsiteX811" fmla="*/ 11326619 w 11967969"/>
                <a:gd name="connsiteY811" fmla="*/ 5187153 h 5646735"/>
                <a:gd name="connsiteX812" fmla="*/ 11291694 w 11967969"/>
                <a:gd name="connsiteY812" fmla="*/ 5222872 h 5646735"/>
                <a:gd name="connsiteX813" fmla="*/ 11256769 w 11967969"/>
                <a:gd name="connsiteY813" fmla="*/ 5187153 h 5646735"/>
                <a:gd name="connsiteX814" fmla="*/ 11291694 w 11967969"/>
                <a:gd name="connsiteY814" fmla="*/ 5151434 h 5646735"/>
                <a:gd name="connsiteX815" fmla="*/ 8148445 w 11967969"/>
                <a:gd name="connsiteY815" fmla="*/ 5151434 h 5646735"/>
                <a:gd name="connsiteX816" fmla="*/ 8181783 w 11967969"/>
                <a:gd name="connsiteY816" fmla="*/ 5187153 h 5646735"/>
                <a:gd name="connsiteX817" fmla="*/ 8148445 w 11967969"/>
                <a:gd name="connsiteY817" fmla="*/ 5222872 h 5646735"/>
                <a:gd name="connsiteX818" fmla="*/ 8115107 w 11967969"/>
                <a:gd name="connsiteY818" fmla="*/ 5187153 h 5646735"/>
                <a:gd name="connsiteX819" fmla="*/ 8148445 w 11967969"/>
                <a:gd name="connsiteY819" fmla="*/ 5151434 h 5646735"/>
                <a:gd name="connsiteX820" fmla="*/ 1831089 w 11967969"/>
                <a:gd name="connsiteY820" fmla="*/ 5149847 h 5646735"/>
                <a:gd name="connsiteX821" fmla="*/ 1865218 w 11967969"/>
                <a:gd name="connsiteY821" fmla="*/ 5184772 h 5646735"/>
                <a:gd name="connsiteX822" fmla="*/ 1831089 w 11967969"/>
                <a:gd name="connsiteY822" fmla="*/ 5219697 h 5646735"/>
                <a:gd name="connsiteX823" fmla="*/ 1796952 w 11967969"/>
                <a:gd name="connsiteY823" fmla="*/ 5184772 h 5646735"/>
                <a:gd name="connsiteX824" fmla="*/ 1831089 w 11967969"/>
                <a:gd name="connsiteY824" fmla="*/ 5149847 h 5646735"/>
                <a:gd name="connsiteX825" fmla="*/ 10704320 w 11967969"/>
                <a:gd name="connsiteY825" fmla="*/ 5146672 h 5646735"/>
                <a:gd name="connsiteX826" fmla="*/ 10737658 w 11967969"/>
                <a:gd name="connsiteY826" fmla="*/ 5180804 h 5646735"/>
                <a:gd name="connsiteX827" fmla="*/ 10704320 w 11967969"/>
                <a:gd name="connsiteY827" fmla="*/ 5214936 h 5646735"/>
                <a:gd name="connsiteX828" fmla="*/ 10670982 w 11967969"/>
                <a:gd name="connsiteY828" fmla="*/ 5180804 h 5646735"/>
                <a:gd name="connsiteX829" fmla="*/ 10704320 w 11967969"/>
                <a:gd name="connsiteY829" fmla="*/ 5146672 h 5646735"/>
                <a:gd name="connsiteX830" fmla="*/ 6694295 w 11967969"/>
                <a:gd name="connsiteY830" fmla="*/ 5146672 h 5646735"/>
                <a:gd name="connsiteX831" fmla="*/ 6727633 w 11967969"/>
                <a:gd name="connsiteY831" fmla="*/ 5180804 h 5646735"/>
                <a:gd name="connsiteX832" fmla="*/ 6694295 w 11967969"/>
                <a:gd name="connsiteY832" fmla="*/ 5214936 h 5646735"/>
                <a:gd name="connsiteX833" fmla="*/ 6660957 w 11967969"/>
                <a:gd name="connsiteY833" fmla="*/ 5180804 h 5646735"/>
                <a:gd name="connsiteX834" fmla="*/ 6694295 w 11967969"/>
                <a:gd name="connsiteY834" fmla="*/ 5146672 h 5646735"/>
                <a:gd name="connsiteX835" fmla="*/ 4355960 w 11967969"/>
                <a:gd name="connsiteY835" fmla="*/ 5141910 h 5646735"/>
                <a:gd name="connsiteX836" fmla="*/ 4390893 w 11967969"/>
                <a:gd name="connsiteY836" fmla="*/ 5176835 h 5646735"/>
                <a:gd name="connsiteX837" fmla="*/ 4355960 w 11967969"/>
                <a:gd name="connsiteY837" fmla="*/ 5211760 h 5646735"/>
                <a:gd name="connsiteX838" fmla="*/ 4321044 w 11967969"/>
                <a:gd name="connsiteY838" fmla="*/ 5176835 h 5646735"/>
                <a:gd name="connsiteX839" fmla="*/ 4355960 w 11967969"/>
                <a:gd name="connsiteY839" fmla="*/ 5141910 h 5646735"/>
                <a:gd name="connsiteX840" fmla="*/ 5202087 w 11967969"/>
                <a:gd name="connsiteY840" fmla="*/ 5135559 h 5646735"/>
                <a:gd name="connsiteX841" fmla="*/ 5237007 w 11967969"/>
                <a:gd name="connsiteY841" fmla="*/ 5169691 h 5646735"/>
                <a:gd name="connsiteX842" fmla="*/ 5202087 w 11967969"/>
                <a:gd name="connsiteY842" fmla="*/ 5203823 h 5646735"/>
                <a:gd name="connsiteX843" fmla="*/ 5167156 w 11967969"/>
                <a:gd name="connsiteY843" fmla="*/ 5169691 h 5646735"/>
                <a:gd name="connsiteX844" fmla="*/ 5202087 w 11967969"/>
                <a:gd name="connsiteY844" fmla="*/ 5135559 h 5646735"/>
                <a:gd name="connsiteX845" fmla="*/ 3615491 w 11967969"/>
                <a:gd name="connsiteY845" fmla="*/ 5130797 h 5646735"/>
                <a:gd name="connsiteX846" fmla="*/ 3651218 w 11967969"/>
                <a:gd name="connsiteY846" fmla="*/ 5165722 h 5646735"/>
                <a:gd name="connsiteX847" fmla="*/ 3615491 w 11967969"/>
                <a:gd name="connsiteY847" fmla="*/ 5200647 h 5646735"/>
                <a:gd name="connsiteX848" fmla="*/ 3579764 w 11967969"/>
                <a:gd name="connsiteY848" fmla="*/ 5165722 h 5646735"/>
                <a:gd name="connsiteX849" fmla="*/ 3615491 w 11967969"/>
                <a:gd name="connsiteY849" fmla="*/ 5130797 h 5646735"/>
                <a:gd name="connsiteX850" fmla="*/ 8654857 w 11967969"/>
                <a:gd name="connsiteY850" fmla="*/ 5127622 h 5646735"/>
                <a:gd name="connsiteX851" fmla="*/ 8689782 w 11967969"/>
                <a:gd name="connsiteY851" fmla="*/ 5161754 h 5646735"/>
                <a:gd name="connsiteX852" fmla="*/ 8654857 w 11967969"/>
                <a:gd name="connsiteY852" fmla="*/ 5195886 h 5646735"/>
                <a:gd name="connsiteX853" fmla="*/ 8619932 w 11967969"/>
                <a:gd name="connsiteY853" fmla="*/ 5161754 h 5646735"/>
                <a:gd name="connsiteX854" fmla="*/ 8654857 w 11967969"/>
                <a:gd name="connsiteY854" fmla="*/ 5127622 h 5646735"/>
                <a:gd name="connsiteX855" fmla="*/ 4802053 w 11967969"/>
                <a:gd name="connsiteY855" fmla="*/ 5127622 h 5646735"/>
                <a:gd name="connsiteX856" fmla="*/ 4836977 w 11967969"/>
                <a:gd name="connsiteY856" fmla="*/ 5162547 h 5646735"/>
                <a:gd name="connsiteX857" fmla="*/ 4802053 w 11967969"/>
                <a:gd name="connsiteY857" fmla="*/ 5197472 h 5646735"/>
                <a:gd name="connsiteX858" fmla="*/ 4767124 w 11967969"/>
                <a:gd name="connsiteY858" fmla="*/ 5162547 h 5646735"/>
                <a:gd name="connsiteX859" fmla="*/ 4802053 w 11967969"/>
                <a:gd name="connsiteY859" fmla="*/ 5127622 h 5646735"/>
                <a:gd name="connsiteX860" fmla="*/ 6337901 w 11967969"/>
                <a:gd name="connsiteY860" fmla="*/ 5122859 h 5646735"/>
                <a:gd name="connsiteX861" fmla="*/ 6372033 w 11967969"/>
                <a:gd name="connsiteY861" fmla="*/ 5156197 h 5646735"/>
                <a:gd name="connsiteX862" fmla="*/ 6337901 w 11967969"/>
                <a:gd name="connsiteY862" fmla="*/ 5189535 h 5646735"/>
                <a:gd name="connsiteX863" fmla="*/ 6303769 w 11967969"/>
                <a:gd name="connsiteY863" fmla="*/ 5156197 h 5646735"/>
                <a:gd name="connsiteX864" fmla="*/ 6337901 w 11967969"/>
                <a:gd name="connsiteY864" fmla="*/ 5122859 h 5646735"/>
                <a:gd name="connsiteX865" fmla="*/ 9428764 w 11967969"/>
                <a:gd name="connsiteY865" fmla="*/ 5119685 h 5646735"/>
                <a:gd name="connsiteX866" fmla="*/ 9462896 w 11967969"/>
                <a:gd name="connsiteY866" fmla="*/ 5154610 h 5646735"/>
                <a:gd name="connsiteX867" fmla="*/ 9428764 w 11967969"/>
                <a:gd name="connsiteY867" fmla="*/ 5189535 h 5646735"/>
                <a:gd name="connsiteX868" fmla="*/ 9394632 w 11967969"/>
                <a:gd name="connsiteY868" fmla="*/ 5154610 h 5646735"/>
                <a:gd name="connsiteX869" fmla="*/ 9428764 w 11967969"/>
                <a:gd name="connsiteY869" fmla="*/ 5119685 h 5646735"/>
                <a:gd name="connsiteX870" fmla="*/ 10455876 w 11967969"/>
                <a:gd name="connsiteY870" fmla="*/ 5114922 h 5646735"/>
                <a:gd name="connsiteX871" fmla="*/ 10490008 w 11967969"/>
                <a:gd name="connsiteY871" fmla="*/ 5149847 h 5646735"/>
                <a:gd name="connsiteX872" fmla="*/ 10455876 w 11967969"/>
                <a:gd name="connsiteY872" fmla="*/ 5184772 h 5646735"/>
                <a:gd name="connsiteX873" fmla="*/ 10421744 w 11967969"/>
                <a:gd name="connsiteY873" fmla="*/ 5149847 h 5646735"/>
                <a:gd name="connsiteX874" fmla="*/ 10455876 w 11967969"/>
                <a:gd name="connsiteY874" fmla="*/ 5114922 h 5646735"/>
                <a:gd name="connsiteX875" fmla="*/ 7918257 w 11967969"/>
                <a:gd name="connsiteY875" fmla="*/ 5114922 h 5646735"/>
                <a:gd name="connsiteX876" fmla="*/ 7951595 w 11967969"/>
                <a:gd name="connsiteY876" fmla="*/ 5148260 h 5646735"/>
                <a:gd name="connsiteX877" fmla="*/ 7918257 w 11967969"/>
                <a:gd name="connsiteY877" fmla="*/ 5181598 h 5646735"/>
                <a:gd name="connsiteX878" fmla="*/ 7884919 w 11967969"/>
                <a:gd name="connsiteY878" fmla="*/ 5148260 h 5646735"/>
                <a:gd name="connsiteX879" fmla="*/ 7918257 w 11967969"/>
                <a:gd name="connsiteY879" fmla="*/ 5114922 h 5646735"/>
                <a:gd name="connsiteX880" fmla="*/ 3938670 w 11967969"/>
                <a:gd name="connsiteY880" fmla="*/ 5114922 h 5646735"/>
                <a:gd name="connsiteX881" fmla="*/ 3972016 w 11967969"/>
                <a:gd name="connsiteY881" fmla="*/ 5149847 h 5646735"/>
                <a:gd name="connsiteX882" fmla="*/ 3938670 w 11967969"/>
                <a:gd name="connsiteY882" fmla="*/ 5184772 h 5646735"/>
                <a:gd name="connsiteX883" fmla="*/ 3905333 w 11967969"/>
                <a:gd name="connsiteY883" fmla="*/ 5149847 h 5646735"/>
                <a:gd name="connsiteX884" fmla="*/ 3938670 w 11967969"/>
                <a:gd name="connsiteY884" fmla="*/ 5114922 h 5646735"/>
                <a:gd name="connsiteX885" fmla="*/ 9685939 w 11967969"/>
                <a:gd name="connsiteY885" fmla="*/ 5111747 h 5646735"/>
                <a:gd name="connsiteX886" fmla="*/ 9720071 w 11967969"/>
                <a:gd name="connsiteY886" fmla="*/ 5145085 h 5646735"/>
                <a:gd name="connsiteX887" fmla="*/ 9685939 w 11967969"/>
                <a:gd name="connsiteY887" fmla="*/ 5178423 h 5646735"/>
                <a:gd name="connsiteX888" fmla="*/ 9651807 w 11967969"/>
                <a:gd name="connsiteY888" fmla="*/ 5145085 h 5646735"/>
                <a:gd name="connsiteX889" fmla="*/ 9685939 w 11967969"/>
                <a:gd name="connsiteY889" fmla="*/ 5111747 h 5646735"/>
                <a:gd name="connsiteX890" fmla="*/ 2331885 w 11967969"/>
                <a:gd name="connsiteY890" fmla="*/ 5111747 h 5646735"/>
                <a:gd name="connsiteX891" fmla="*/ 2366811 w 11967969"/>
                <a:gd name="connsiteY891" fmla="*/ 5146672 h 5646735"/>
                <a:gd name="connsiteX892" fmla="*/ 2331885 w 11967969"/>
                <a:gd name="connsiteY892" fmla="*/ 5181597 h 5646735"/>
                <a:gd name="connsiteX893" fmla="*/ 2296961 w 11967969"/>
                <a:gd name="connsiteY893" fmla="*/ 5146672 h 5646735"/>
                <a:gd name="connsiteX894" fmla="*/ 2331885 w 11967969"/>
                <a:gd name="connsiteY894" fmla="*/ 5111747 h 5646735"/>
                <a:gd name="connsiteX895" fmla="*/ 7069739 w 11967969"/>
                <a:gd name="connsiteY895" fmla="*/ 5108572 h 5646735"/>
                <a:gd name="connsiteX896" fmla="*/ 7103871 w 11967969"/>
                <a:gd name="connsiteY896" fmla="*/ 5143497 h 5646735"/>
                <a:gd name="connsiteX897" fmla="*/ 7069739 w 11967969"/>
                <a:gd name="connsiteY897" fmla="*/ 5178422 h 5646735"/>
                <a:gd name="connsiteX898" fmla="*/ 7035607 w 11967969"/>
                <a:gd name="connsiteY898" fmla="*/ 5143497 h 5646735"/>
                <a:gd name="connsiteX899" fmla="*/ 7069739 w 11967969"/>
                <a:gd name="connsiteY899" fmla="*/ 5108572 h 5646735"/>
                <a:gd name="connsiteX900" fmla="*/ 3156057 w 11967969"/>
                <a:gd name="connsiteY900" fmla="*/ 5108572 h 5646735"/>
                <a:gd name="connsiteX901" fmla="*/ 3190968 w 11967969"/>
                <a:gd name="connsiteY901" fmla="*/ 5142704 h 5646735"/>
                <a:gd name="connsiteX902" fmla="*/ 3156057 w 11967969"/>
                <a:gd name="connsiteY902" fmla="*/ 5176836 h 5646735"/>
                <a:gd name="connsiteX903" fmla="*/ 3121145 w 11967969"/>
                <a:gd name="connsiteY903" fmla="*/ 5142704 h 5646735"/>
                <a:gd name="connsiteX904" fmla="*/ 3156057 w 11967969"/>
                <a:gd name="connsiteY904" fmla="*/ 5108572 h 5646735"/>
                <a:gd name="connsiteX905" fmla="*/ 657106 w 11967969"/>
                <a:gd name="connsiteY905" fmla="*/ 5103809 h 5646735"/>
                <a:gd name="connsiteX906" fmla="*/ 692031 w 11967969"/>
                <a:gd name="connsiteY906" fmla="*/ 5138734 h 5646735"/>
                <a:gd name="connsiteX907" fmla="*/ 657106 w 11967969"/>
                <a:gd name="connsiteY907" fmla="*/ 5173659 h 5646735"/>
                <a:gd name="connsiteX908" fmla="*/ 622182 w 11967969"/>
                <a:gd name="connsiteY908" fmla="*/ 5138734 h 5646735"/>
                <a:gd name="connsiteX909" fmla="*/ 657106 w 11967969"/>
                <a:gd name="connsiteY909" fmla="*/ 5103809 h 5646735"/>
                <a:gd name="connsiteX910" fmla="*/ 479475 w 11967969"/>
                <a:gd name="connsiteY910" fmla="*/ 5097459 h 5646735"/>
                <a:gd name="connsiteX911" fmla="*/ 512812 w 11967969"/>
                <a:gd name="connsiteY911" fmla="*/ 5133178 h 5646735"/>
                <a:gd name="connsiteX912" fmla="*/ 479475 w 11967969"/>
                <a:gd name="connsiteY912" fmla="*/ 5168897 h 5646735"/>
                <a:gd name="connsiteX913" fmla="*/ 446138 w 11967969"/>
                <a:gd name="connsiteY913" fmla="*/ 5133178 h 5646735"/>
                <a:gd name="connsiteX914" fmla="*/ 479475 w 11967969"/>
                <a:gd name="connsiteY914" fmla="*/ 5097459 h 5646735"/>
                <a:gd name="connsiteX915" fmla="*/ 11059919 w 11967969"/>
                <a:gd name="connsiteY915" fmla="*/ 5095872 h 5646735"/>
                <a:gd name="connsiteX916" fmla="*/ 11094844 w 11967969"/>
                <a:gd name="connsiteY916" fmla="*/ 5129210 h 5646735"/>
                <a:gd name="connsiteX917" fmla="*/ 11059919 w 11967969"/>
                <a:gd name="connsiteY917" fmla="*/ 5162548 h 5646735"/>
                <a:gd name="connsiteX918" fmla="*/ 11024994 w 11967969"/>
                <a:gd name="connsiteY918" fmla="*/ 5129210 h 5646735"/>
                <a:gd name="connsiteX919" fmla="*/ 11059919 w 11967969"/>
                <a:gd name="connsiteY919" fmla="*/ 5095872 h 5646735"/>
                <a:gd name="connsiteX920" fmla="*/ 8901714 w 11967969"/>
                <a:gd name="connsiteY920" fmla="*/ 5092697 h 5646735"/>
                <a:gd name="connsiteX921" fmla="*/ 8935846 w 11967969"/>
                <a:gd name="connsiteY921" fmla="*/ 5127622 h 5646735"/>
                <a:gd name="connsiteX922" fmla="*/ 8901714 w 11967969"/>
                <a:gd name="connsiteY922" fmla="*/ 5162547 h 5646735"/>
                <a:gd name="connsiteX923" fmla="*/ 8867582 w 11967969"/>
                <a:gd name="connsiteY923" fmla="*/ 5127622 h 5646735"/>
                <a:gd name="connsiteX924" fmla="*/ 8901714 w 11967969"/>
                <a:gd name="connsiteY924" fmla="*/ 5092697 h 5646735"/>
                <a:gd name="connsiteX925" fmla="*/ 5891816 w 11967969"/>
                <a:gd name="connsiteY925" fmla="*/ 5092697 h 5646735"/>
                <a:gd name="connsiteX926" fmla="*/ 5925947 w 11967969"/>
                <a:gd name="connsiteY926" fmla="*/ 5127622 h 5646735"/>
                <a:gd name="connsiteX927" fmla="*/ 5891816 w 11967969"/>
                <a:gd name="connsiteY927" fmla="*/ 5162547 h 5646735"/>
                <a:gd name="connsiteX928" fmla="*/ 5857686 w 11967969"/>
                <a:gd name="connsiteY928" fmla="*/ 5127622 h 5646735"/>
                <a:gd name="connsiteX929" fmla="*/ 5891816 w 11967969"/>
                <a:gd name="connsiteY929" fmla="*/ 5092697 h 5646735"/>
                <a:gd name="connsiteX930" fmla="*/ 5537872 w 11967969"/>
                <a:gd name="connsiteY930" fmla="*/ 5089522 h 5646735"/>
                <a:gd name="connsiteX931" fmla="*/ 5571997 w 11967969"/>
                <a:gd name="connsiteY931" fmla="*/ 5123654 h 5646735"/>
                <a:gd name="connsiteX932" fmla="*/ 5537872 w 11967969"/>
                <a:gd name="connsiteY932" fmla="*/ 5157786 h 5646735"/>
                <a:gd name="connsiteX933" fmla="*/ 5503745 w 11967969"/>
                <a:gd name="connsiteY933" fmla="*/ 5123654 h 5646735"/>
                <a:gd name="connsiteX934" fmla="*/ 5537872 w 11967969"/>
                <a:gd name="connsiteY934" fmla="*/ 5089522 h 5646735"/>
                <a:gd name="connsiteX935" fmla="*/ 2628052 w 11967969"/>
                <a:gd name="connsiteY935" fmla="*/ 5089522 h 5646735"/>
                <a:gd name="connsiteX936" fmla="*/ 2662172 w 11967969"/>
                <a:gd name="connsiteY936" fmla="*/ 5123654 h 5646735"/>
                <a:gd name="connsiteX937" fmla="*/ 2628052 w 11967969"/>
                <a:gd name="connsiteY937" fmla="*/ 5157786 h 5646735"/>
                <a:gd name="connsiteX938" fmla="*/ 2593913 w 11967969"/>
                <a:gd name="connsiteY938" fmla="*/ 5123654 h 5646735"/>
                <a:gd name="connsiteX939" fmla="*/ 2628052 w 11967969"/>
                <a:gd name="connsiteY939" fmla="*/ 5089522 h 5646735"/>
                <a:gd name="connsiteX940" fmla="*/ 6062481 w 11967969"/>
                <a:gd name="connsiteY940" fmla="*/ 5081584 h 5646735"/>
                <a:gd name="connsiteX941" fmla="*/ 6095816 w 11967969"/>
                <a:gd name="connsiteY941" fmla="*/ 5116509 h 5646735"/>
                <a:gd name="connsiteX942" fmla="*/ 6062481 w 11967969"/>
                <a:gd name="connsiteY942" fmla="*/ 5151434 h 5646735"/>
                <a:gd name="connsiteX943" fmla="*/ 6029139 w 11967969"/>
                <a:gd name="connsiteY943" fmla="*/ 5116509 h 5646735"/>
                <a:gd name="connsiteX944" fmla="*/ 6062481 w 11967969"/>
                <a:gd name="connsiteY944" fmla="*/ 5081584 h 5646735"/>
                <a:gd name="connsiteX945" fmla="*/ 5383112 w 11967969"/>
                <a:gd name="connsiteY945" fmla="*/ 5081584 h 5646735"/>
                <a:gd name="connsiteX946" fmla="*/ 5418034 w 11967969"/>
                <a:gd name="connsiteY946" fmla="*/ 5115716 h 5646735"/>
                <a:gd name="connsiteX947" fmla="*/ 5383112 w 11967969"/>
                <a:gd name="connsiteY947" fmla="*/ 5149848 h 5646735"/>
                <a:gd name="connsiteX948" fmla="*/ 5348184 w 11967969"/>
                <a:gd name="connsiteY948" fmla="*/ 5115716 h 5646735"/>
                <a:gd name="connsiteX949" fmla="*/ 5383112 w 11967969"/>
                <a:gd name="connsiteY949" fmla="*/ 5081584 h 5646735"/>
                <a:gd name="connsiteX950" fmla="*/ 307006 w 11967969"/>
                <a:gd name="connsiteY950" fmla="*/ 5076822 h 5646735"/>
                <a:gd name="connsiteX951" fmla="*/ 341138 w 11967969"/>
                <a:gd name="connsiteY951" fmla="*/ 5110160 h 5646735"/>
                <a:gd name="connsiteX952" fmla="*/ 307006 w 11967969"/>
                <a:gd name="connsiteY952" fmla="*/ 5143498 h 5646735"/>
                <a:gd name="connsiteX953" fmla="*/ 272874 w 11967969"/>
                <a:gd name="connsiteY953" fmla="*/ 5110160 h 5646735"/>
                <a:gd name="connsiteX954" fmla="*/ 307006 w 11967969"/>
                <a:gd name="connsiteY954" fmla="*/ 5076822 h 5646735"/>
                <a:gd name="connsiteX955" fmla="*/ 7348345 w 11967969"/>
                <a:gd name="connsiteY955" fmla="*/ 5070472 h 5646735"/>
                <a:gd name="connsiteX956" fmla="*/ 7381683 w 11967969"/>
                <a:gd name="connsiteY956" fmla="*/ 5104604 h 5646735"/>
                <a:gd name="connsiteX957" fmla="*/ 7348345 w 11967969"/>
                <a:gd name="connsiteY957" fmla="*/ 5138736 h 5646735"/>
                <a:gd name="connsiteX958" fmla="*/ 7315007 w 11967969"/>
                <a:gd name="connsiteY958" fmla="*/ 5104604 h 5646735"/>
                <a:gd name="connsiteX959" fmla="*/ 7348345 w 11967969"/>
                <a:gd name="connsiteY959" fmla="*/ 5070472 h 5646735"/>
                <a:gd name="connsiteX960" fmla="*/ 2120874 w 11967969"/>
                <a:gd name="connsiteY960" fmla="*/ 5070472 h 5646735"/>
                <a:gd name="connsiteX961" fmla="*/ 2155797 w 11967969"/>
                <a:gd name="connsiteY961" fmla="*/ 5104604 h 5646735"/>
                <a:gd name="connsiteX962" fmla="*/ 2120874 w 11967969"/>
                <a:gd name="connsiteY962" fmla="*/ 5138736 h 5646735"/>
                <a:gd name="connsiteX963" fmla="*/ 2085948 w 11967969"/>
                <a:gd name="connsiteY963" fmla="*/ 5104604 h 5646735"/>
                <a:gd name="connsiteX964" fmla="*/ 2120874 w 11967969"/>
                <a:gd name="connsiteY964" fmla="*/ 5070472 h 5646735"/>
                <a:gd name="connsiteX965" fmla="*/ 6905433 w 11967969"/>
                <a:gd name="connsiteY965" fmla="*/ 5068885 h 5646735"/>
                <a:gd name="connsiteX966" fmla="*/ 6938771 w 11967969"/>
                <a:gd name="connsiteY966" fmla="*/ 5102223 h 5646735"/>
                <a:gd name="connsiteX967" fmla="*/ 6905433 w 11967969"/>
                <a:gd name="connsiteY967" fmla="*/ 5135561 h 5646735"/>
                <a:gd name="connsiteX968" fmla="*/ 6872095 w 11967969"/>
                <a:gd name="connsiteY968" fmla="*/ 5102223 h 5646735"/>
                <a:gd name="connsiteX969" fmla="*/ 6905433 w 11967969"/>
                <a:gd name="connsiteY969" fmla="*/ 5068885 h 5646735"/>
                <a:gd name="connsiteX970" fmla="*/ 4956048 w 11967969"/>
                <a:gd name="connsiteY970" fmla="*/ 5068884 h 5646735"/>
                <a:gd name="connsiteX971" fmla="*/ 4990985 w 11967969"/>
                <a:gd name="connsiteY971" fmla="*/ 5103809 h 5646735"/>
                <a:gd name="connsiteX972" fmla="*/ 4956048 w 11967969"/>
                <a:gd name="connsiteY972" fmla="*/ 5138734 h 5646735"/>
                <a:gd name="connsiteX973" fmla="*/ 4921140 w 11967969"/>
                <a:gd name="connsiteY973" fmla="*/ 5103809 h 5646735"/>
                <a:gd name="connsiteX974" fmla="*/ 4956048 w 11967969"/>
                <a:gd name="connsiteY974" fmla="*/ 5068884 h 5646735"/>
                <a:gd name="connsiteX975" fmla="*/ 1695467 w 11967969"/>
                <a:gd name="connsiteY975" fmla="*/ 5068884 h 5646735"/>
                <a:gd name="connsiteX976" fmla="*/ 1728804 w 11967969"/>
                <a:gd name="connsiteY976" fmla="*/ 5103809 h 5646735"/>
                <a:gd name="connsiteX977" fmla="*/ 1695467 w 11967969"/>
                <a:gd name="connsiteY977" fmla="*/ 5138734 h 5646735"/>
                <a:gd name="connsiteX978" fmla="*/ 1662129 w 11967969"/>
                <a:gd name="connsiteY978" fmla="*/ 5103809 h 5646735"/>
                <a:gd name="connsiteX979" fmla="*/ 1695467 w 11967969"/>
                <a:gd name="connsiteY979" fmla="*/ 5068884 h 5646735"/>
                <a:gd name="connsiteX980" fmla="*/ 7771414 w 11967969"/>
                <a:gd name="connsiteY980" fmla="*/ 5057772 h 5646735"/>
                <a:gd name="connsiteX981" fmla="*/ 7807133 w 11967969"/>
                <a:gd name="connsiteY981" fmla="*/ 5091110 h 5646735"/>
                <a:gd name="connsiteX982" fmla="*/ 7771414 w 11967969"/>
                <a:gd name="connsiteY982" fmla="*/ 5124448 h 5646735"/>
                <a:gd name="connsiteX983" fmla="*/ 7735695 w 11967969"/>
                <a:gd name="connsiteY983" fmla="*/ 5091110 h 5646735"/>
                <a:gd name="connsiteX984" fmla="*/ 7771414 w 11967969"/>
                <a:gd name="connsiteY984" fmla="*/ 5057772 h 5646735"/>
                <a:gd name="connsiteX985" fmla="*/ 8331801 w 11967969"/>
                <a:gd name="connsiteY985" fmla="*/ 5051422 h 5646735"/>
                <a:gd name="connsiteX986" fmla="*/ 8365933 w 11967969"/>
                <a:gd name="connsiteY986" fmla="*/ 5085554 h 5646735"/>
                <a:gd name="connsiteX987" fmla="*/ 8331801 w 11967969"/>
                <a:gd name="connsiteY987" fmla="*/ 5119686 h 5646735"/>
                <a:gd name="connsiteX988" fmla="*/ 8297669 w 11967969"/>
                <a:gd name="connsiteY988" fmla="*/ 5085554 h 5646735"/>
                <a:gd name="connsiteX989" fmla="*/ 8331801 w 11967969"/>
                <a:gd name="connsiteY989" fmla="*/ 5051422 h 5646735"/>
                <a:gd name="connsiteX990" fmla="*/ 3484401 w 11967969"/>
                <a:gd name="connsiteY990" fmla="*/ 5051422 h 5646735"/>
                <a:gd name="connsiteX991" fmla="*/ 3517738 w 11967969"/>
                <a:gd name="connsiteY991" fmla="*/ 5085554 h 5646735"/>
                <a:gd name="connsiteX992" fmla="*/ 3484401 w 11967969"/>
                <a:gd name="connsiteY992" fmla="*/ 5119686 h 5646735"/>
                <a:gd name="connsiteX993" fmla="*/ 3451065 w 11967969"/>
                <a:gd name="connsiteY993" fmla="*/ 5085554 h 5646735"/>
                <a:gd name="connsiteX994" fmla="*/ 3484401 w 11967969"/>
                <a:gd name="connsiteY994" fmla="*/ 5051422 h 5646735"/>
                <a:gd name="connsiteX995" fmla="*/ 4165445 w 11967969"/>
                <a:gd name="connsiteY995" fmla="*/ 5043484 h 5646735"/>
                <a:gd name="connsiteX996" fmla="*/ 4198788 w 11967969"/>
                <a:gd name="connsiteY996" fmla="*/ 5077616 h 5646735"/>
                <a:gd name="connsiteX997" fmla="*/ 4165445 w 11967969"/>
                <a:gd name="connsiteY997" fmla="*/ 5111748 h 5646735"/>
                <a:gd name="connsiteX998" fmla="*/ 4132102 w 11967969"/>
                <a:gd name="connsiteY998" fmla="*/ 5077616 h 5646735"/>
                <a:gd name="connsiteX999" fmla="*/ 4165445 w 11967969"/>
                <a:gd name="connsiteY999" fmla="*/ 5043484 h 5646735"/>
                <a:gd name="connsiteX1000" fmla="*/ 9199370 w 11967969"/>
                <a:gd name="connsiteY1000" fmla="*/ 5041897 h 5646735"/>
                <a:gd name="connsiteX1001" fmla="*/ 9232708 w 11967969"/>
                <a:gd name="connsiteY1001" fmla="*/ 5076822 h 5646735"/>
                <a:gd name="connsiteX1002" fmla="*/ 9199370 w 11967969"/>
                <a:gd name="connsiteY1002" fmla="*/ 5111747 h 5646735"/>
                <a:gd name="connsiteX1003" fmla="*/ 9166032 w 11967969"/>
                <a:gd name="connsiteY1003" fmla="*/ 5076822 h 5646735"/>
                <a:gd name="connsiteX1004" fmla="*/ 9199370 w 11967969"/>
                <a:gd name="connsiteY1004" fmla="*/ 5041897 h 5646735"/>
                <a:gd name="connsiteX1005" fmla="*/ 1477174 w 11967969"/>
                <a:gd name="connsiteY1005" fmla="*/ 5041897 h 5646735"/>
                <a:gd name="connsiteX1006" fmla="*/ 1511306 w 11967969"/>
                <a:gd name="connsiteY1006" fmla="*/ 5076822 h 5646735"/>
                <a:gd name="connsiteX1007" fmla="*/ 1477174 w 11967969"/>
                <a:gd name="connsiteY1007" fmla="*/ 5111747 h 5646735"/>
                <a:gd name="connsiteX1008" fmla="*/ 1443043 w 11967969"/>
                <a:gd name="connsiteY1008" fmla="*/ 5076822 h 5646735"/>
                <a:gd name="connsiteX1009" fmla="*/ 1477174 w 11967969"/>
                <a:gd name="connsiteY1009" fmla="*/ 5041897 h 5646735"/>
                <a:gd name="connsiteX1010" fmla="*/ 9923270 w 11967969"/>
                <a:gd name="connsiteY1010" fmla="*/ 5035547 h 5646735"/>
                <a:gd name="connsiteX1011" fmla="*/ 9956608 w 11967969"/>
                <a:gd name="connsiteY1011" fmla="*/ 5069679 h 5646735"/>
                <a:gd name="connsiteX1012" fmla="*/ 9923270 w 11967969"/>
                <a:gd name="connsiteY1012" fmla="*/ 5103811 h 5646735"/>
                <a:gd name="connsiteX1013" fmla="*/ 9889932 w 11967969"/>
                <a:gd name="connsiteY1013" fmla="*/ 5069679 h 5646735"/>
                <a:gd name="connsiteX1014" fmla="*/ 9923270 w 11967969"/>
                <a:gd name="connsiteY1014" fmla="*/ 5035547 h 5646735"/>
                <a:gd name="connsiteX1015" fmla="*/ 1185882 w 11967969"/>
                <a:gd name="connsiteY1015" fmla="*/ 5035547 h 5646735"/>
                <a:gd name="connsiteX1016" fmla="*/ 1220806 w 11967969"/>
                <a:gd name="connsiteY1016" fmla="*/ 5070472 h 5646735"/>
                <a:gd name="connsiteX1017" fmla="*/ 1185882 w 11967969"/>
                <a:gd name="connsiteY1017" fmla="*/ 5105397 h 5646735"/>
                <a:gd name="connsiteX1018" fmla="*/ 1150957 w 11967969"/>
                <a:gd name="connsiteY1018" fmla="*/ 5070472 h 5646735"/>
                <a:gd name="connsiteX1019" fmla="*/ 1185882 w 11967969"/>
                <a:gd name="connsiteY1019" fmla="*/ 5035547 h 5646735"/>
                <a:gd name="connsiteX1020" fmla="*/ 11633802 w 11967969"/>
                <a:gd name="connsiteY1020" fmla="*/ 5032372 h 5646735"/>
                <a:gd name="connsiteX1021" fmla="*/ 11667934 w 11967969"/>
                <a:gd name="connsiteY1021" fmla="*/ 5066504 h 5646735"/>
                <a:gd name="connsiteX1022" fmla="*/ 11633802 w 11967969"/>
                <a:gd name="connsiteY1022" fmla="*/ 5100636 h 5646735"/>
                <a:gd name="connsiteX1023" fmla="*/ 11599670 w 11967969"/>
                <a:gd name="connsiteY1023" fmla="*/ 5066504 h 5646735"/>
                <a:gd name="connsiteX1024" fmla="*/ 11633802 w 11967969"/>
                <a:gd name="connsiteY1024" fmla="*/ 5032372 h 5646735"/>
                <a:gd name="connsiteX1025" fmla="*/ 6513320 w 11967969"/>
                <a:gd name="connsiteY1025" fmla="*/ 5032372 h 5646735"/>
                <a:gd name="connsiteX1026" fmla="*/ 6546658 w 11967969"/>
                <a:gd name="connsiteY1026" fmla="*/ 5066504 h 5646735"/>
                <a:gd name="connsiteX1027" fmla="*/ 6513320 w 11967969"/>
                <a:gd name="connsiteY1027" fmla="*/ 5100636 h 5646735"/>
                <a:gd name="connsiteX1028" fmla="*/ 6479982 w 11967969"/>
                <a:gd name="connsiteY1028" fmla="*/ 5066504 h 5646735"/>
                <a:gd name="connsiteX1029" fmla="*/ 6513320 w 11967969"/>
                <a:gd name="connsiteY1029" fmla="*/ 5032372 h 5646735"/>
                <a:gd name="connsiteX1030" fmla="*/ 4471095 w 11967969"/>
                <a:gd name="connsiteY1030" fmla="*/ 5030784 h 5646735"/>
                <a:gd name="connsiteX1031" fmla="*/ 4505215 w 11967969"/>
                <a:gd name="connsiteY1031" fmla="*/ 5065709 h 5646735"/>
                <a:gd name="connsiteX1032" fmla="*/ 4471095 w 11967969"/>
                <a:gd name="connsiteY1032" fmla="*/ 5100634 h 5646735"/>
                <a:gd name="connsiteX1033" fmla="*/ 4436983 w 11967969"/>
                <a:gd name="connsiteY1033" fmla="*/ 5065709 h 5646735"/>
                <a:gd name="connsiteX1034" fmla="*/ 4471095 w 11967969"/>
                <a:gd name="connsiteY1034" fmla="*/ 5030784 h 5646735"/>
                <a:gd name="connsiteX1035" fmla="*/ 821359 w 11967969"/>
                <a:gd name="connsiteY1035" fmla="*/ 5027609 h 5646735"/>
                <a:gd name="connsiteX1036" fmla="*/ 857078 w 11967969"/>
                <a:gd name="connsiteY1036" fmla="*/ 5061741 h 5646735"/>
                <a:gd name="connsiteX1037" fmla="*/ 821359 w 11967969"/>
                <a:gd name="connsiteY1037" fmla="*/ 5095873 h 5646735"/>
                <a:gd name="connsiteX1038" fmla="*/ 785640 w 11967969"/>
                <a:gd name="connsiteY1038" fmla="*/ 5061741 h 5646735"/>
                <a:gd name="connsiteX1039" fmla="*/ 821359 w 11967969"/>
                <a:gd name="connsiteY1039" fmla="*/ 5027609 h 5646735"/>
                <a:gd name="connsiteX1040" fmla="*/ 11479019 w 11967969"/>
                <a:gd name="connsiteY1040" fmla="*/ 5022847 h 5646735"/>
                <a:gd name="connsiteX1041" fmla="*/ 11513944 w 11967969"/>
                <a:gd name="connsiteY1041" fmla="*/ 5057772 h 5646735"/>
                <a:gd name="connsiteX1042" fmla="*/ 11479019 w 11967969"/>
                <a:gd name="connsiteY1042" fmla="*/ 5092697 h 5646735"/>
                <a:gd name="connsiteX1043" fmla="*/ 11444094 w 11967969"/>
                <a:gd name="connsiteY1043" fmla="*/ 5057772 h 5646735"/>
                <a:gd name="connsiteX1044" fmla="*/ 11479019 w 11967969"/>
                <a:gd name="connsiteY1044" fmla="*/ 5022847 h 5646735"/>
                <a:gd name="connsiteX1045" fmla="*/ 8052401 w 11967969"/>
                <a:gd name="connsiteY1045" fmla="*/ 5022847 h 5646735"/>
                <a:gd name="connsiteX1046" fmla="*/ 8088120 w 11967969"/>
                <a:gd name="connsiteY1046" fmla="*/ 5056185 h 5646735"/>
                <a:gd name="connsiteX1047" fmla="*/ 8052401 w 11967969"/>
                <a:gd name="connsiteY1047" fmla="*/ 5089523 h 5646735"/>
                <a:gd name="connsiteX1048" fmla="*/ 8016682 w 11967969"/>
                <a:gd name="connsiteY1048" fmla="*/ 5056185 h 5646735"/>
                <a:gd name="connsiteX1049" fmla="*/ 8052401 w 11967969"/>
                <a:gd name="connsiteY1049" fmla="*/ 5022847 h 5646735"/>
                <a:gd name="connsiteX1050" fmla="*/ 3790155 w 11967969"/>
                <a:gd name="connsiteY1050" fmla="*/ 5019672 h 5646735"/>
                <a:gd name="connsiteX1051" fmla="*/ 3824295 w 11967969"/>
                <a:gd name="connsiteY1051" fmla="*/ 5053804 h 5646735"/>
                <a:gd name="connsiteX1052" fmla="*/ 3790155 w 11967969"/>
                <a:gd name="connsiteY1052" fmla="*/ 5087936 h 5646735"/>
                <a:gd name="connsiteX1053" fmla="*/ 3756017 w 11967969"/>
                <a:gd name="connsiteY1053" fmla="*/ 5053804 h 5646735"/>
                <a:gd name="connsiteX1054" fmla="*/ 3790155 w 11967969"/>
                <a:gd name="connsiteY1054" fmla="*/ 5019672 h 5646735"/>
                <a:gd name="connsiteX1055" fmla="*/ 980887 w 11967969"/>
                <a:gd name="connsiteY1055" fmla="*/ 5016497 h 5646735"/>
                <a:gd name="connsiteX1056" fmla="*/ 1015812 w 11967969"/>
                <a:gd name="connsiteY1056" fmla="*/ 5050629 h 5646735"/>
                <a:gd name="connsiteX1057" fmla="*/ 980887 w 11967969"/>
                <a:gd name="connsiteY1057" fmla="*/ 5084761 h 5646735"/>
                <a:gd name="connsiteX1058" fmla="*/ 945962 w 11967969"/>
                <a:gd name="connsiteY1058" fmla="*/ 5050629 h 5646735"/>
                <a:gd name="connsiteX1059" fmla="*/ 980887 w 11967969"/>
                <a:gd name="connsiteY1059" fmla="*/ 5016497 h 5646735"/>
                <a:gd name="connsiteX1060" fmla="*/ 4648109 w 11967969"/>
                <a:gd name="connsiteY1060" fmla="*/ 5014909 h 5646735"/>
                <a:gd name="connsiteX1061" fmla="*/ 4683049 w 11967969"/>
                <a:gd name="connsiteY1061" fmla="*/ 5048247 h 5646735"/>
                <a:gd name="connsiteX1062" fmla="*/ 4648109 w 11967969"/>
                <a:gd name="connsiteY1062" fmla="*/ 5081585 h 5646735"/>
                <a:gd name="connsiteX1063" fmla="*/ 4613177 w 11967969"/>
                <a:gd name="connsiteY1063" fmla="*/ 5048247 h 5646735"/>
                <a:gd name="connsiteX1064" fmla="*/ 4648109 w 11967969"/>
                <a:gd name="connsiteY1064" fmla="*/ 5014909 h 5646735"/>
                <a:gd name="connsiteX1065" fmla="*/ 2805036 w 11967969"/>
                <a:gd name="connsiteY1065" fmla="*/ 5014909 h 5646735"/>
                <a:gd name="connsiteX1066" fmla="*/ 2839965 w 11967969"/>
                <a:gd name="connsiteY1066" fmla="*/ 5048247 h 5646735"/>
                <a:gd name="connsiteX1067" fmla="*/ 2805036 w 11967969"/>
                <a:gd name="connsiteY1067" fmla="*/ 5081585 h 5646735"/>
                <a:gd name="connsiteX1068" fmla="*/ 2770107 w 11967969"/>
                <a:gd name="connsiteY1068" fmla="*/ 5048247 h 5646735"/>
                <a:gd name="connsiteX1069" fmla="*/ 2805036 w 11967969"/>
                <a:gd name="connsiteY1069" fmla="*/ 5014909 h 5646735"/>
                <a:gd name="connsiteX1070" fmla="*/ 3303641 w 11967969"/>
                <a:gd name="connsiteY1070" fmla="*/ 5011734 h 5646735"/>
                <a:gd name="connsiteX1071" fmla="*/ 3336967 w 11967969"/>
                <a:gd name="connsiteY1071" fmla="*/ 5046659 h 5646735"/>
                <a:gd name="connsiteX1072" fmla="*/ 3303641 w 11967969"/>
                <a:gd name="connsiteY1072" fmla="*/ 5081584 h 5646735"/>
                <a:gd name="connsiteX1073" fmla="*/ 3270315 w 11967969"/>
                <a:gd name="connsiteY1073" fmla="*/ 5046659 h 5646735"/>
                <a:gd name="connsiteX1074" fmla="*/ 3303641 w 11967969"/>
                <a:gd name="connsiteY1074" fmla="*/ 5011734 h 5646735"/>
                <a:gd name="connsiteX1075" fmla="*/ 10251882 w 11967969"/>
                <a:gd name="connsiteY1075" fmla="*/ 5008560 h 5646735"/>
                <a:gd name="connsiteX1076" fmla="*/ 10286807 w 11967969"/>
                <a:gd name="connsiteY1076" fmla="*/ 5042692 h 5646735"/>
                <a:gd name="connsiteX1077" fmla="*/ 10251882 w 11967969"/>
                <a:gd name="connsiteY1077" fmla="*/ 5076824 h 5646735"/>
                <a:gd name="connsiteX1078" fmla="*/ 10216957 w 11967969"/>
                <a:gd name="connsiteY1078" fmla="*/ 5042692 h 5646735"/>
                <a:gd name="connsiteX1079" fmla="*/ 10251882 w 11967969"/>
                <a:gd name="connsiteY1079" fmla="*/ 5008560 h 5646735"/>
                <a:gd name="connsiteX1080" fmla="*/ 1973236 w 11967969"/>
                <a:gd name="connsiteY1080" fmla="*/ 5008560 h 5646735"/>
                <a:gd name="connsiteX1081" fmla="*/ 2008197 w 11967969"/>
                <a:gd name="connsiteY1081" fmla="*/ 5042692 h 5646735"/>
                <a:gd name="connsiteX1082" fmla="*/ 1973236 w 11967969"/>
                <a:gd name="connsiteY1082" fmla="*/ 5076824 h 5646735"/>
                <a:gd name="connsiteX1083" fmla="*/ 1938319 w 11967969"/>
                <a:gd name="connsiteY1083" fmla="*/ 5042692 h 5646735"/>
                <a:gd name="connsiteX1084" fmla="*/ 1973236 w 11967969"/>
                <a:gd name="connsiteY1084" fmla="*/ 5008560 h 5646735"/>
                <a:gd name="connsiteX1085" fmla="*/ 6748270 w 11967969"/>
                <a:gd name="connsiteY1085" fmla="*/ 5000622 h 5646735"/>
                <a:gd name="connsiteX1086" fmla="*/ 6781608 w 11967969"/>
                <a:gd name="connsiteY1086" fmla="*/ 5034754 h 5646735"/>
                <a:gd name="connsiteX1087" fmla="*/ 6748270 w 11967969"/>
                <a:gd name="connsiteY1087" fmla="*/ 5068886 h 5646735"/>
                <a:gd name="connsiteX1088" fmla="*/ 6714932 w 11967969"/>
                <a:gd name="connsiteY1088" fmla="*/ 5034754 h 5646735"/>
                <a:gd name="connsiteX1089" fmla="*/ 6748270 w 11967969"/>
                <a:gd name="connsiteY1089" fmla="*/ 5000622 h 5646735"/>
                <a:gd name="connsiteX1090" fmla="*/ 6229951 w 11967969"/>
                <a:gd name="connsiteY1090" fmla="*/ 5000622 h 5646735"/>
                <a:gd name="connsiteX1091" fmla="*/ 6264083 w 11967969"/>
                <a:gd name="connsiteY1091" fmla="*/ 5034754 h 5646735"/>
                <a:gd name="connsiteX1092" fmla="*/ 6229951 w 11967969"/>
                <a:gd name="connsiteY1092" fmla="*/ 5068886 h 5646735"/>
                <a:gd name="connsiteX1093" fmla="*/ 6195819 w 11967969"/>
                <a:gd name="connsiteY1093" fmla="*/ 5034754 h 5646735"/>
                <a:gd name="connsiteX1094" fmla="*/ 6229951 w 11967969"/>
                <a:gd name="connsiteY1094" fmla="*/ 5000622 h 5646735"/>
                <a:gd name="connsiteX1095" fmla="*/ 10740832 w 11967969"/>
                <a:gd name="connsiteY1095" fmla="*/ 4997447 h 5646735"/>
                <a:gd name="connsiteX1096" fmla="*/ 10775757 w 11967969"/>
                <a:gd name="connsiteY1096" fmla="*/ 5033166 h 5646735"/>
                <a:gd name="connsiteX1097" fmla="*/ 10740832 w 11967969"/>
                <a:gd name="connsiteY1097" fmla="*/ 5068885 h 5646735"/>
                <a:gd name="connsiteX1098" fmla="*/ 10705907 w 11967969"/>
                <a:gd name="connsiteY1098" fmla="*/ 5033166 h 5646735"/>
                <a:gd name="connsiteX1099" fmla="*/ 10740832 w 11967969"/>
                <a:gd name="connsiteY1099" fmla="*/ 4997447 h 5646735"/>
                <a:gd name="connsiteX1100" fmla="*/ 8508014 w 11967969"/>
                <a:gd name="connsiteY1100" fmla="*/ 4997447 h 5646735"/>
                <a:gd name="connsiteX1101" fmla="*/ 8542146 w 11967969"/>
                <a:gd name="connsiteY1101" fmla="*/ 5031579 h 5646735"/>
                <a:gd name="connsiteX1102" fmla="*/ 8508014 w 11967969"/>
                <a:gd name="connsiteY1102" fmla="*/ 5065711 h 5646735"/>
                <a:gd name="connsiteX1103" fmla="*/ 8473882 w 11967969"/>
                <a:gd name="connsiteY1103" fmla="*/ 5031579 h 5646735"/>
                <a:gd name="connsiteX1104" fmla="*/ 8508014 w 11967969"/>
                <a:gd name="connsiteY1104" fmla="*/ 4997447 h 5646735"/>
                <a:gd name="connsiteX1105" fmla="*/ 3030579 w 11967969"/>
                <a:gd name="connsiteY1105" fmla="*/ 4992685 h 5646735"/>
                <a:gd name="connsiteX1106" fmla="*/ 3063933 w 11967969"/>
                <a:gd name="connsiteY1106" fmla="*/ 5026023 h 5646735"/>
                <a:gd name="connsiteX1107" fmla="*/ 3030579 w 11967969"/>
                <a:gd name="connsiteY1107" fmla="*/ 5059361 h 5646735"/>
                <a:gd name="connsiteX1108" fmla="*/ 2997224 w 11967969"/>
                <a:gd name="connsiteY1108" fmla="*/ 5026023 h 5646735"/>
                <a:gd name="connsiteX1109" fmla="*/ 3030579 w 11967969"/>
                <a:gd name="connsiteY1109" fmla="*/ 4992685 h 5646735"/>
                <a:gd name="connsiteX1110" fmla="*/ 5100467 w 11967969"/>
                <a:gd name="connsiteY1110" fmla="*/ 4992684 h 5646735"/>
                <a:gd name="connsiteX1111" fmla="*/ 5133818 w 11967969"/>
                <a:gd name="connsiteY1111" fmla="*/ 5027609 h 5646735"/>
                <a:gd name="connsiteX1112" fmla="*/ 5100467 w 11967969"/>
                <a:gd name="connsiteY1112" fmla="*/ 5062534 h 5646735"/>
                <a:gd name="connsiteX1113" fmla="*/ 5067112 w 11967969"/>
                <a:gd name="connsiteY1113" fmla="*/ 5027609 h 5646735"/>
                <a:gd name="connsiteX1114" fmla="*/ 5100467 w 11967969"/>
                <a:gd name="connsiteY1114" fmla="*/ 4992684 h 5646735"/>
                <a:gd name="connsiteX1115" fmla="*/ 2436111 w 11967969"/>
                <a:gd name="connsiteY1115" fmla="*/ 4992684 h 5646735"/>
                <a:gd name="connsiteX1116" fmla="*/ 2470242 w 11967969"/>
                <a:gd name="connsiteY1116" fmla="*/ 5026022 h 5646735"/>
                <a:gd name="connsiteX1117" fmla="*/ 2436111 w 11967969"/>
                <a:gd name="connsiteY1117" fmla="*/ 5059360 h 5646735"/>
                <a:gd name="connsiteX1118" fmla="*/ 2401976 w 11967969"/>
                <a:gd name="connsiteY1118" fmla="*/ 5026022 h 5646735"/>
                <a:gd name="connsiteX1119" fmla="*/ 2436111 w 11967969"/>
                <a:gd name="connsiteY1119" fmla="*/ 4992684 h 5646735"/>
                <a:gd name="connsiteX1120" fmla="*/ 10512232 w 11967969"/>
                <a:gd name="connsiteY1120" fmla="*/ 4989509 h 5646735"/>
                <a:gd name="connsiteX1121" fmla="*/ 10545570 w 11967969"/>
                <a:gd name="connsiteY1121" fmla="*/ 5023641 h 5646735"/>
                <a:gd name="connsiteX1122" fmla="*/ 10512232 w 11967969"/>
                <a:gd name="connsiteY1122" fmla="*/ 5057773 h 5646735"/>
                <a:gd name="connsiteX1123" fmla="*/ 10478894 w 11967969"/>
                <a:gd name="connsiteY1123" fmla="*/ 5023641 h 5646735"/>
                <a:gd name="connsiteX1124" fmla="*/ 10512232 w 11967969"/>
                <a:gd name="connsiteY1124" fmla="*/ 4989509 h 5646735"/>
                <a:gd name="connsiteX1125" fmla="*/ 7623776 w 11967969"/>
                <a:gd name="connsiteY1125" fmla="*/ 4986334 h 5646735"/>
                <a:gd name="connsiteX1126" fmla="*/ 7657908 w 11967969"/>
                <a:gd name="connsiteY1126" fmla="*/ 5022053 h 5646735"/>
                <a:gd name="connsiteX1127" fmla="*/ 7623776 w 11967969"/>
                <a:gd name="connsiteY1127" fmla="*/ 5057772 h 5646735"/>
                <a:gd name="connsiteX1128" fmla="*/ 7589644 w 11967969"/>
                <a:gd name="connsiteY1128" fmla="*/ 5022053 h 5646735"/>
                <a:gd name="connsiteX1129" fmla="*/ 7623776 w 11967969"/>
                <a:gd name="connsiteY1129" fmla="*/ 4986334 h 5646735"/>
                <a:gd name="connsiteX1130" fmla="*/ 5691006 w 11967969"/>
                <a:gd name="connsiteY1130" fmla="*/ 4984747 h 5646735"/>
                <a:gd name="connsiteX1131" fmla="*/ 5725929 w 11967969"/>
                <a:gd name="connsiteY1131" fmla="*/ 5018085 h 5646735"/>
                <a:gd name="connsiteX1132" fmla="*/ 5691006 w 11967969"/>
                <a:gd name="connsiteY1132" fmla="*/ 5051423 h 5646735"/>
                <a:gd name="connsiteX1133" fmla="*/ 5656084 w 11967969"/>
                <a:gd name="connsiteY1133" fmla="*/ 5018085 h 5646735"/>
                <a:gd name="connsiteX1134" fmla="*/ 5691006 w 11967969"/>
                <a:gd name="connsiteY1134" fmla="*/ 4984747 h 5646735"/>
                <a:gd name="connsiteX1135" fmla="*/ 9755789 w 11967969"/>
                <a:gd name="connsiteY1135" fmla="*/ 4981572 h 5646735"/>
                <a:gd name="connsiteX1136" fmla="*/ 9789921 w 11967969"/>
                <a:gd name="connsiteY1136" fmla="*/ 5015704 h 5646735"/>
                <a:gd name="connsiteX1137" fmla="*/ 9755789 w 11967969"/>
                <a:gd name="connsiteY1137" fmla="*/ 5049836 h 5646735"/>
                <a:gd name="connsiteX1138" fmla="*/ 9721657 w 11967969"/>
                <a:gd name="connsiteY1138" fmla="*/ 5015704 h 5646735"/>
                <a:gd name="connsiteX1139" fmla="*/ 9755789 w 11967969"/>
                <a:gd name="connsiteY1139" fmla="*/ 4981572 h 5646735"/>
                <a:gd name="connsiteX1140" fmla="*/ 8685814 w 11967969"/>
                <a:gd name="connsiteY1140" fmla="*/ 4981572 h 5646735"/>
                <a:gd name="connsiteX1141" fmla="*/ 8719946 w 11967969"/>
                <a:gd name="connsiteY1141" fmla="*/ 5015704 h 5646735"/>
                <a:gd name="connsiteX1142" fmla="*/ 8685814 w 11967969"/>
                <a:gd name="connsiteY1142" fmla="*/ 5049836 h 5646735"/>
                <a:gd name="connsiteX1143" fmla="*/ 8651682 w 11967969"/>
                <a:gd name="connsiteY1143" fmla="*/ 5015704 h 5646735"/>
                <a:gd name="connsiteX1144" fmla="*/ 8685814 w 11967969"/>
                <a:gd name="connsiteY1144" fmla="*/ 4981572 h 5646735"/>
                <a:gd name="connsiteX1145" fmla="*/ 9555764 w 11967969"/>
                <a:gd name="connsiteY1145" fmla="*/ 4978397 h 5646735"/>
                <a:gd name="connsiteX1146" fmla="*/ 9589896 w 11967969"/>
                <a:gd name="connsiteY1146" fmla="*/ 5012529 h 5646735"/>
                <a:gd name="connsiteX1147" fmla="*/ 9555764 w 11967969"/>
                <a:gd name="connsiteY1147" fmla="*/ 5046661 h 5646735"/>
                <a:gd name="connsiteX1148" fmla="*/ 9521632 w 11967969"/>
                <a:gd name="connsiteY1148" fmla="*/ 5012529 h 5646735"/>
                <a:gd name="connsiteX1149" fmla="*/ 9555764 w 11967969"/>
                <a:gd name="connsiteY1149" fmla="*/ 4978397 h 5646735"/>
                <a:gd name="connsiteX1150" fmla="*/ 11294869 w 11967969"/>
                <a:gd name="connsiteY1150" fmla="*/ 4973634 h 5646735"/>
                <a:gd name="connsiteX1151" fmla="*/ 11329794 w 11967969"/>
                <a:gd name="connsiteY1151" fmla="*/ 5007766 h 5646735"/>
                <a:gd name="connsiteX1152" fmla="*/ 11294869 w 11967969"/>
                <a:gd name="connsiteY1152" fmla="*/ 5041898 h 5646735"/>
                <a:gd name="connsiteX1153" fmla="*/ 11259944 w 11967969"/>
                <a:gd name="connsiteY1153" fmla="*/ 5007766 h 5646735"/>
                <a:gd name="connsiteX1154" fmla="*/ 11294869 w 11967969"/>
                <a:gd name="connsiteY1154" fmla="*/ 4973634 h 5646735"/>
                <a:gd name="connsiteX1155" fmla="*/ 9020776 w 11967969"/>
                <a:gd name="connsiteY1155" fmla="*/ 4968872 h 5646735"/>
                <a:gd name="connsiteX1156" fmla="*/ 9054908 w 11967969"/>
                <a:gd name="connsiteY1156" fmla="*/ 5003797 h 5646735"/>
                <a:gd name="connsiteX1157" fmla="*/ 9020776 w 11967969"/>
                <a:gd name="connsiteY1157" fmla="*/ 5038722 h 5646735"/>
                <a:gd name="connsiteX1158" fmla="*/ 8986644 w 11967969"/>
                <a:gd name="connsiteY1158" fmla="*/ 5003797 h 5646735"/>
                <a:gd name="connsiteX1159" fmla="*/ 9020776 w 11967969"/>
                <a:gd name="connsiteY1159" fmla="*/ 4968872 h 5646735"/>
                <a:gd name="connsiteX1160" fmla="*/ 11144057 w 11967969"/>
                <a:gd name="connsiteY1160" fmla="*/ 4962522 h 5646735"/>
                <a:gd name="connsiteX1161" fmla="*/ 11178982 w 11967969"/>
                <a:gd name="connsiteY1161" fmla="*/ 4996654 h 5646735"/>
                <a:gd name="connsiteX1162" fmla="*/ 11144057 w 11967969"/>
                <a:gd name="connsiteY1162" fmla="*/ 5030786 h 5646735"/>
                <a:gd name="connsiteX1163" fmla="*/ 11109132 w 11967969"/>
                <a:gd name="connsiteY1163" fmla="*/ 4996654 h 5646735"/>
                <a:gd name="connsiteX1164" fmla="*/ 11144057 w 11967969"/>
                <a:gd name="connsiteY1164" fmla="*/ 4962522 h 5646735"/>
                <a:gd name="connsiteX1165" fmla="*/ 7211820 w 11967969"/>
                <a:gd name="connsiteY1165" fmla="*/ 4959347 h 5646735"/>
                <a:gd name="connsiteX1166" fmla="*/ 7246745 w 11967969"/>
                <a:gd name="connsiteY1166" fmla="*/ 4995066 h 5646735"/>
                <a:gd name="connsiteX1167" fmla="*/ 7211820 w 11967969"/>
                <a:gd name="connsiteY1167" fmla="*/ 5030785 h 5646735"/>
                <a:gd name="connsiteX1168" fmla="*/ 7176895 w 11967969"/>
                <a:gd name="connsiteY1168" fmla="*/ 4995066 h 5646735"/>
                <a:gd name="connsiteX1169" fmla="*/ 7211820 w 11967969"/>
                <a:gd name="connsiteY1169" fmla="*/ 4959347 h 5646735"/>
                <a:gd name="connsiteX1170" fmla="*/ 4000339 w 11967969"/>
                <a:gd name="connsiteY1170" fmla="*/ 4954585 h 5646735"/>
                <a:gd name="connsiteX1171" fmla="*/ 4033673 w 11967969"/>
                <a:gd name="connsiteY1171" fmla="*/ 4989510 h 5646735"/>
                <a:gd name="connsiteX1172" fmla="*/ 4000339 w 11967969"/>
                <a:gd name="connsiteY1172" fmla="*/ 5024435 h 5646735"/>
                <a:gd name="connsiteX1173" fmla="*/ 3967001 w 11967969"/>
                <a:gd name="connsiteY1173" fmla="*/ 4989510 h 5646735"/>
                <a:gd name="connsiteX1174" fmla="*/ 4000339 w 11967969"/>
                <a:gd name="connsiteY1174" fmla="*/ 4954585 h 5646735"/>
                <a:gd name="connsiteX1175" fmla="*/ 10932919 w 11967969"/>
                <a:gd name="connsiteY1175" fmla="*/ 4951409 h 5646735"/>
                <a:gd name="connsiteX1176" fmla="*/ 10967844 w 11967969"/>
                <a:gd name="connsiteY1176" fmla="*/ 4987128 h 5646735"/>
                <a:gd name="connsiteX1177" fmla="*/ 10932919 w 11967969"/>
                <a:gd name="connsiteY1177" fmla="*/ 5022847 h 5646735"/>
                <a:gd name="connsiteX1178" fmla="*/ 10897994 w 11967969"/>
                <a:gd name="connsiteY1178" fmla="*/ 4987128 h 5646735"/>
                <a:gd name="connsiteX1179" fmla="*/ 10932919 w 11967969"/>
                <a:gd name="connsiteY1179" fmla="*/ 4951409 h 5646735"/>
                <a:gd name="connsiteX1180" fmla="*/ 9369233 w 11967969"/>
                <a:gd name="connsiteY1180" fmla="*/ 4951409 h 5646735"/>
                <a:gd name="connsiteX1181" fmla="*/ 9402571 w 11967969"/>
                <a:gd name="connsiteY1181" fmla="*/ 4987128 h 5646735"/>
                <a:gd name="connsiteX1182" fmla="*/ 9369233 w 11967969"/>
                <a:gd name="connsiteY1182" fmla="*/ 5022847 h 5646735"/>
                <a:gd name="connsiteX1183" fmla="*/ 9335895 w 11967969"/>
                <a:gd name="connsiteY1183" fmla="*/ 4987128 h 5646735"/>
                <a:gd name="connsiteX1184" fmla="*/ 9369233 w 11967969"/>
                <a:gd name="connsiteY1184" fmla="*/ 4951409 h 5646735"/>
                <a:gd name="connsiteX1185" fmla="*/ 5264814 w 11967969"/>
                <a:gd name="connsiteY1185" fmla="*/ 4949822 h 5646735"/>
                <a:gd name="connsiteX1186" fmla="*/ 5298952 w 11967969"/>
                <a:gd name="connsiteY1186" fmla="*/ 4983160 h 5646735"/>
                <a:gd name="connsiteX1187" fmla="*/ 5264814 w 11967969"/>
                <a:gd name="connsiteY1187" fmla="*/ 5016498 h 5646735"/>
                <a:gd name="connsiteX1188" fmla="*/ 5230679 w 11967969"/>
                <a:gd name="connsiteY1188" fmla="*/ 4983160 h 5646735"/>
                <a:gd name="connsiteX1189" fmla="*/ 5264814 w 11967969"/>
                <a:gd name="connsiteY1189" fmla="*/ 4949822 h 5646735"/>
                <a:gd name="connsiteX1190" fmla="*/ 1335043 w 11967969"/>
                <a:gd name="connsiteY1190" fmla="*/ 4949822 h 5646735"/>
                <a:gd name="connsiteX1191" fmla="*/ 1369967 w 11967969"/>
                <a:gd name="connsiteY1191" fmla="*/ 4983160 h 5646735"/>
                <a:gd name="connsiteX1192" fmla="*/ 1335043 w 11967969"/>
                <a:gd name="connsiteY1192" fmla="*/ 5016498 h 5646735"/>
                <a:gd name="connsiteX1193" fmla="*/ 1300118 w 11967969"/>
                <a:gd name="connsiteY1193" fmla="*/ 4983160 h 5646735"/>
                <a:gd name="connsiteX1194" fmla="*/ 1335043 w 11967969"/>
                <a:gd name="connsiteY1194" fmla="*/ 4949822 h 5646735"/>
                <a:gd name="connsiteX1195" fmla="*/ 4304403 w 11967969"/>
                <a:gd name="connsiteY1195" fmla="*/ 4943472 h 5646735"/>
                <a:gd name="connsiteX1196" fmla="*/ 4340106 w 11967969"/>
                <a:gd name="connsiteY1196" fmla="*/ 4977604 h 5646735"/>
                <a:gd name="connsiteX1197" fmla="*/ 4304403 w 11967969"/>
                <a:gd name="connsiteY1197" fmla="*/ 5011736 h 5646735"/>
                <a:gd name="connsiteX1198" fmla="*/ 4268677 w 11967969"/>
                <a:gd name="connsiteY1198" fmla="*/ 4977604 h 5646735"/>
                <a:gd name="connsiteX1199" fmla="*/ 4304403 w 11967969"/>
                <a:gd name="connsiteY1199" fmla="*/ 4943472 h 5646735"/>
                <a:gd name="connsiteX1200" fmla="*/ 1610546 w 11967969"/>
                <a:gd name="connsiteY1200" fmla="*/ 4943472 h 5646735"/>
                <a:gd name="connsiteX1201" fmla="*/ 1646265 w 11967969"/>
                <a:gd name="connsiteY1201" fmla="*/ 4977604 h 5646735"/>
                <a:gd name="connsiteX1202" fmla="*/ 1610546 w 11967969"/>
                <a:gd name="connsiteY1202" fmla="*/ 5011736 h 5646735"/>
                <a:gd name="connsiteX1203" fmla="*/ 1574829 w 11967969"/>
                <a:gd name="connsiteY1203" fmla="*/ 4977604 h 5646735"/>
                <a:gd name="connsiteX1204" fmla="*/ 1610546 w 11967969"/>
                <a:gd name="connsiteY1204" fmla="*/ 4943472 h 5646735"/>
                <a:gd name="connsiteX1205" fmla="*/ 10082814 w 11967969"/>
                <a:gd name="connsiteY1205" fmla="*/ 4941884 h 5646735"/>
                <a:gd name="connsiteX1206" fmla="*/ 10116946 w 11967969"/>
                <a:gd name="connsiteY1206" fmla="*/ 4976809 h 5646735"/>
                <a:gd name="connsiteX1207" fmla="*/ 10082814 w 11967969"/>
                <a:gd name="connsiteY1207" fmla="*/ 5011734 h 5646735"/>
                <a:gd name="connsiteX1208" fmla="*/ 10048682 w 11967969"/>
                <a:gd name="connsiteY1208" fmla="*/ 4976809 h 5646735"/>
                <a:gd name="connsiteX1209" fmla="*/ 10082814 w 11967969"/>
                <a:gd name="connsiteY1209" fmla="*/ 4941884 h 5646735"/>
                <a:gd name="connsiteX1210" fmla="*/ 7461851 w 11967969"/>
                <a:gd name="connsiteY1210" fmla="*/ 4941884 h 5646735"/>
                <a:gd name="connsiteX1211" fmla="*/ 7495983 w 11967969"/>
                <a:gd name="connsiteY1211" fmla="*/ 4975222 h 5646735"/>
                <a:gd name="connsiteX1212" fmla="*/ 7461851 w 11967969"/>
                <a:gd name="connsiteY1212" fmla="*/ 5008560 h 5646735"/>
                <a:gd name="connsiteX1213" fmla="*/ 7427719 w 11967969"/>
                <a:gd name="connsiteY1213" fmla="*/ 4975222 h 5646735"/>
                <a:gd name="connsiteX1214" fmla="*/ 7461851 w 11967969"/>
                <a:gd name="connsiteY1214" fmla="*/ 4941884 h 5646735"/>
                <a:gd name="connsiteX1215" fmla="*/ 205596 w 11967969"/>
                <a:gd name="connsiteY1215" fmla="*/ 4941884 h 5646735"/>
                <a:gd name="connsiteX1216" fmla="*/ 241315 w 11967969"/>
                <a:gd name="connsiteY1216" fmla="*/ 4975222 h 5646735"/>
                <a:gd name="connsiteX1217" fmla="*/ 205596 w 11967969"/>
                <a:gd name="connsiteY1217" fmla="*/ 5008560 h 5646735"/>
                <a:gd name="connsiteX1218" fmla="*/ 169878 w 11967969"/>
                <a:gd name="connsiteY1218" fmla="*/ 4975222 h 5646735"/>
                <a:gd name="connsiteX1219" fmla="*/ 205596 w 11967969"/>
                <a:gd name="connsiteY1219" fmla="*/ 4941884 h 5646735"/>
                <a:gd name="connsiteX1220" fmla="*/ 4783829 w 11967969"/>
                <a:gd name="connsiteY1220" fmla="*/ 4932359 h 5646735"/>
                <a:gd name="connsiteX1221" fmla="*/ 4817964 w 11967969"/>
                <a:gd name="connsiteY1221" fmla="*/ 4968078 h 5646735"/>
                <a:gd name="connsiteX1222" fmla="*/ 4783829 w 11967969"/>
                <a:gd name="connsiteY1222" fmla="*/ 5003797 h 5646735"/>
                <a:gd name="connsiteX1223" fmla="*/ 4749686 w 11967969"/>
                <a:gd name="connsiteY1223" fmla="*/ 4968078 h 5646735"/>
                <a:gd name="connsiteX1224" fmla="*/ 4783829 w 11967969"/>
                <a:gd name="connsiteY1224" fmla="*/ 4932359 h 5646735"/>
                <a:gd name="connsiteX1225" fmla="*/ 2614707 w 11967969"/>
                <a:gd name="connsiteY1225" fmla="*/ 4930772 h 5646735"/>
                <a:gd name="connsiteX1226" fmla="*/ 2648045 w 11967969"/>
                <a:gd name="connsiteY1226" fmla="*/ 4964110 h 5646735"/>
                <a:gd name="connsiteX1227" fmla="*/ 2614707 w 11967969"/>
                <a:gd name="connsiteY1227" fmla="*/ 4997448 h 5646735"/>
                <a:gd name="connsiteX1228" fmla="*/ 2581362 w 11967969"/>
                <a:gd name="connsiteY1228" fmla="*/ 4964110 h 5646735"/>
                <a:gd name="connsiteX1229" fmla="*/ 2614707 w 11967969"/>
                <a:gd name="connsiteY1229" fmla="*/ 4930772 h 5646735"/>
                <a:gd name="connsiteX1230" fmla="*/ 485020 w 11967969"/>
                <a:gd name="connsiteY1230" fmla="*/ 4930772 h 5646735"/>
                <a:gd name="connsiteX1231" fmla="*/ 519152 w 11967969"/>
                <a:gd name="connsiteY1231" fmla="*/ 4964110 h 5646735"/>
                <a:gd name="connsiteX1232" fmla="*/ 485020 w 11967969"/>
                <a:gd name="connsiteY1232" fmla="*/ 4997448 h 5646735"/>
                <a:gd name="connsiteX1233" fmla="*/ 450889 w 11967969"/>
                <a:gd name="connsiteY1233" fmla="*/ 4964110 h 5646735"/>
                <a:gd name="connsiteX1234" fmla="*/ 485020 w 11967969"/>
                <a:gd name="connsiteY1234" fmla="*/ 4930772 h 5646735"/>
                <a:gd name="connsiteX1235" fmla="*/ 8839007 w 11967969"/>
                <a:gd name="connsiteY1235" fmla="*/ 4927597 h 5646735"/>
                <a:gd name="connsiteX1236" fmla="*/ 8873932 w 11967969"/>
                <a:gd name="connsiteY1236" fmla="*/ 4961729 h 5646735"/>
                <a:gd name="connsiteX1237" fmla="*/ 8839007 w 11967969"/>
                <a:gd name="connsiteY1237" fmla="*/ 4995861 h 5646735"/>
                <a:gd name="connsiteX1238" fmla="*/ 8804082 w 11967969"/>
                <a:gd name="connsiteY1238" fmla="*/ 4961729 h 5646735"/>
                <a:gd name="connsiteX1239" fmla="*/ 8839007 w 11967969"/>
                <a:gd name="connsiteY1239" fmla="*/ 4927597 h 5646735"/>
                <a:gd name="connsiteX1240" fmla="*/ 2203536 w 11967969"/>
                <a:gd name="connsiteY1240" fmla="*/ 4927597 h 5646735"/>
                <a:gd name="connsiteX1241" fmla="*/ 2236865 w 11967969"/>
                <a:gd name="connsiteY1241" fmla="*/ 4961729 h 5646735"/>
                <a:gd name="connsiteX1242" fmla="*/ 2203536 w 11967969"/>
                <a:gd name="connsiteY1242" fmla="*/ 4995861 h 5646735"/>
                <a:gd name="connsiteX1243" fmla="*/ 2170197 w 11967969"/>
                <a:gd name="connsiteY1243" fmla="*/ 4961729 h 5646735"/>
                <a:gd name="connsiteX1244" fmla="*/ 2203536 w 11967969"/>
                <a:gd name="connsiteY1244" fmla="*/ 4927597 h 5646735"/>
                <a:gd name="connsiteX1245" fmla="*/ 5870392 w 11967969"/>
                <a:gd name="connsiteY1245" fmla="*/ 4922835 h 5646735"/>
                <a:gd name="connsiteX1246" fmla="*/ 5903725 w 11967969"/>
                <a:gd name="connsiteY1246" fmla="*/ 4956173 h 5646735"/>
                <a:gd name="connsiteX1247" fmla="*/ 5870392 w 11967969"/>
                <a:gd name="connsiteY1247" fmla="*/ 4989511 h 5646735"/>
                <a:gd name="connsiteX1248" fmla="*/ 5837058 w 11967969"/>
                <a:gd name="connsiteY1248" fmla="*/ 4956173 h 5646735"/>
                <a:gd name="connsiteX1249" fmla="*/ 5870392 w 11967969"/>
                <a:gd name="connsiteY1249" fmla="*/ 4922835 h 5646735"/>
                <a:gd name="connsiteX1250" fmla="*/ 677113 w 11967969"/>
                <a:gd name="connsiteY1250" fmla="*/ 4922834 h 5646735"/>
                <a:gd name="connsiteX1251" fmla="*/ 711244 w 11967969"/>
                <a:gd name="connsiteY1251" fmla="*/ 4956172 h 5646735"/>
                <a:gd name="connsiteX1252" fmla="*/ 677113 w 11967969"/>
                <a:gd name="connsiteY1252" fmla="*/ 4989510 h 5646735"/>
                <a:gd name="connsiteX1253" fmla="*/ 642982 w 11967969"/>
                <a:gd name="connsiteY1253" fmla="*/ 4956172 h 5646735"/>
                <a:gd name="connsiteX1254" fmla="*/ 677113 w 11967969"/>
                <a:gd name="connsiteY1254" fmla="*/ 4922834 h 5646735"/>
                <a:gd name="connsiteX1255" fmla="*/ 8194482 w 11967969"/>
                <a:gd name="connsiteY1255" fmla="*/ 4916484 h 5646735"/>
                <a:gd name="connsiteX1256" fmla="*/ 8227820 w 11967969"/>
                <a:gd name="connsiteY1256" fmla="*/ 4950616 h 5646735"/>
                <a:gd name="connsiteX1257" fmla="*/ 8194482 w 11967969"/>
                <a:gd name="connsiteY1257" fmla="*/ 4984748 h 5646735"/>
                <a:gd name="connsiteX1258" fmla="*/ 8161144 w 11967969"/>
                <a:gd name="connsiteY1258" fmla="*/ 4950616 h 5646735"/>
                <a:gd name="connsiteX1259" fmla="*/ 8194482 w 11967969"/>
                <a:gd name="connsiteY1259" fmla="*/ 4916484 h 5646735"/>
                <a:gd name="connsiteX1260" fmla="*/ 7034814 w 11967969"/>
                <a:gd name="connsiteY1260" fmla="*/ 4913310 h 5646735"/>
                <a:gd name="connsiteX1261" fmla="*/ 7068946 w 11967969"/>
                <a:gd name="connsiteY1261" fmla="*/ 4949029 h 5646735"/>
                <a:gd name="connsiteX1262" fmla="*/ 7034814 w 11967969"/>
                <a:gd name="connsiteY1262" fmla="*/ 4984748 h 5646735"/>
                <a:gd name="connsiteX1263" fmla="*/ 7000682 w 11967969"/>
                <a:gd name="connsiteY1263" fmla="*/ 4949029 h 5646735"/>
                <a:gd name="connsiteX1264" fmla="*/ 7034814 w 11967969"/>
                <a:gd name="connsiteY1264" fmla="*/ 4913310 h 5646735"/>
                <a:gd name="connsiteX1265" fmla="*/ 1829538 w 11967969"/>
                <a:gd name="connsiteY1265" fmla="*/ 4908547 h 5646735"/>
                <a:gd name="connsiteX1266" fmla="*/ 1865254 w 11967969"/>
                <a:gd name="connsiteY1266" fmla="*/ 4942679 h 5646735"/>
                <a:gd name="connsiteX1267" fmla="*/ 1829538 w 11967969"/>
                <a:gd name="connsiteY1267" fmla="*/ 4976811 h 5646735"/>
                <a:gd name="connsiteX1268" fmla="*/ 1793812 w 11967969"/>
                <a:gd name="connsiteY1268" fmla="*/ 4942679 h 5646735"/>
                <a:gd name="connsiteX1269" fmla="*/ 1829538 w 11967969"/>
                <a:gd name="connsiteY1269" fmla="*/ 4908547 h 5646735"/>
                <a:gd name="connsiteX1270" fmla="*/ 6070407 w 11967969"/>
                <a:gd name="connsiteY1270" fmla="*/ 4903784 h 5646735"/>
                <a:gd name="connsiteX1271" fmla="*/ 6103745 w 11967969"/>
                <a:gd name="connsiteY1271" fmla="*/ 4938709 h 5646735"/>
                <a:gd name="connsiteX1272" fmla="*/ 6070407 w 11967969"/>
                <a:gd name="connsiteY1272" fmla="*/ 4973634 h 5646735"/>
                <a:gd name="connsiteX1273" fmla="*/ 6037069 w 11967969"/>
                <a:gd name="connsiteY1273" fmla="*/ 4938709 h 5646735"/>
                <a:gd name="connsiteX1274" fmla="*/ 6070407 w 11967969"/>
                <a:gd name="connsiteY1274" fmla="*/ 4903784 h 5646735"/>
                <a:gd name="connsiteX1275" fmla="*/ 6380764 w 11967969"/>
                <a:gd name="connsiteY1275" fmla="*/ 4900609 h 5646735"/>
                <a:gd name="connsiteX1276" fmla="*/ 6414896 w 11967969"/>
                <a:gd name="connsiteY1276" fmla="*/ 4934741 h 5646735"/>
                <a:gd name="connsiteX1277" fmla="*/ 6380764 w 11967969"/>
                <a:gd name="connsiteY1277" fmla="*/ 4968873 h 5646735"/>
                <a:gd name="connsiteX1278" fmla="*/ 6346632 w 11967969"/>
                <a:gd name="connsiteY1278" fmla="*/ 4934741 h 5646735"/>
                <a:gd name="connsiteX1279" fmla="*/ 6380764 w 11967969"/>
                <a:gd name="connsiteY1279" fmla="*/ 4900609 h 5646735"/>
                <a:gd name="connsiteX1280" fmla="*/ 3651230 w 11967969"/>
                <a:gd name="connsiteY1280" fmla="*/ 4897435 h 5646735"/>
                <a:gd name="connsiteX1281" fmla="*/ 3686164 w 11967969"/>
                <a:gd name="connsiteY1281" fmla="*/ 4933154 h 5646735"/>
                <a:gd name="connsiteX1282" fmla="*/ 3651230 w 11967969"/>
                <a:gd name="connsiteY1282" fmla="*/ 4968873 h 5646735"/>
                <a:gd name="connsiteX1283" fmla="*/ 3616297 w 11967969"/>
                <a:gd name="connsiteY1283" fmla="*/ 4933154 h 5646735"/>
                <a:gd name="connsiteX1284" fmla="*/ 3651230 w 11967969"/>
                <a:gd name="connsiteY1284" fmla="*/ 4897435 h 5646735"/>
                <a:gd name="connsiteX1285" fmla="*/ 3424853 w 11967969"/>
                <a:gd name="connsiteY1285" fmla="*/ 4895847 h 5646735"/>
                <a:gd name="connsiteX1286" fmla="*/ 3458985 w 11967969"/>
                <a:gd name="connsiteY1286" fmla="*/ 4929185 h 5646735"/>
                <a:gd name="connsiteX1287" fmla="*/ 3424853 w 11967969"/>
                <a:gd name="connsiteY1287" fmla="*/ 4962523 h 5646735"/>
                <a:gd name="connsiteX1288" fmla="*/ 3390722 w 11967969"/>
                <a:gd name="connsiteY1288" fmla="*/ 4929185 h 5646735"/>
                <a:gd name="connsiteX1289" fmla="*/ 3424853 w 11967969"/>
                <a:gd name="connsiteY1289" fmla="*/ 4895847 h 5646735"/>
                <a:gd name="connsiteX1290" fmla="*/ 2897085 w 11967969"/>
                <a:gd name="connsiteY1290" fmla="*/ 4881559 h 5646735"/>
                <a:gd name="connsiteX1291" fmla="*/ 2932019 w 11967969"/>
                <a:gd name="connsiteY1291" fmla="*/ 4915691 h 5646735"/>
                <a:gd name="connsiteX1292" fmla="*/ 2897085 w 11967969"/>
                <a:gd name="connsiteY1292" fmla="*/ 4949823 h 5646735"/>
                <a:gd name="connsiteX1293" fmla="*/ 2862162 w 11967969"/>
                <a:gd name="connsiteY1293" fmla="*/ 4915691 h 5646735"/>
                <a:gd name="connsiteX1294" fmla="*/ 2897085 w 11967969"/>
                <a:gd name="connsiteY1294" fmla="*/ 4881559 h 5646735"/>
                <a:gd name="connsiteX1295" fmla="*/ 10625739 w 11967969"/>
                <a:gd name="connsiteY1295" fmla="*/ 4878385 h 5646735"/>
                <a:gd name="connsiteX1296" fmla="*/ 10659871 w 11967969"/>
                <a:gd name="connsiteY1296" fmla="*/ 4912517 h 5646735"/>
                <a:gd name="connsiteX1297" fmla="*/ 10625739 w 11967969"/>
                <a:gd name="connsiteY1297" fmla="*/ 4946649 h 5646735"/>
                <a:gd name="connsiteX1298" fmla="*/ 10591607 w 11967969"/>
                <a:gd name="connsiteY1298" fmla="*/ 4912517 h 5646735"/>
                <a:gd name="connsiteX1299" fmla="*/ 10625739 w 11967969"/>
                <a:gd name="connsiteY1299" fmla="*/ 4878385 h 5646735"/>
                <a:gd name="connsiteX1300" fmla="*/ 5525910 w 11967969"/>
                <a:gd name="connsiteY1300" fmla="*/ 4878385 h 5646735"/>
                <a:gd name="connsiteX1301" fmla="*/ 5560833 w 11967969"/>
                <a:gd name="connsiteY1301" fmla="*/ 4914104 h 5646735"/>
                <a:gd name="connsiteX1302" fmla="*/ 5525910 w 11967969"/>
                <a:gd name="connsiteY1302" fmla="*/ 4949823 h 5646735"/>
                <a:gd name="connsiteX1303" fmla="*/ 5490986 w 11967969"/>
                <a:gd name="connsiteY1303" fmla="*/ 4914104 h 5646735"/>
                <a:gd name="connsiteX1304" fmla="*/ 5525910 w 11967969"/>
                <a:gd name="connsiteY1304" fmla="*/ 4878385 h 5646735"/>
                <a:gd name="connsiteX1305" fmla="*/ 11722702 w 11967969"/>
                <a:gd name="connsiteY1305" fmla="*/ 4878384 h 5646735"/>
                <a:gd name="connsiteX1306" fmla="*/ 11756834 w 11967969"/>
                <a:gd name="connsiteY1306" fmla="*/ 4912516 h 5646735"/>
                <a:gd name="connsiteX1307" fmla="*/ 11722702 w 11967969"/>
                <a:gd name="connsiteY1307" fmla="*/ 4946648 h 5646735"/>
                <a:gd name="connsiteX1308" fmla="*/ 11688570 w 11967969"/>
                <a:gd name="connsiteY1308" fmla="*/ 4912516 h 5646735"/>
                <a:gd name="connsiteX1309" fmla="*/ 11722702 w 11967969"/>
                <a:gd name="connsiteY1309" fmla="*/ 4878384 h 5646735"/>
                <a:gd name="connsiteX1310" fmla="*/ 8361964 w 11967969"/>
                <a:gd name="connsiteY1310" fmla="*/ 4878384 h 5646735"/>
                <a:gd name="connsiteX1311" fmla="*/ 8396096 w 11967969"/>
                <a:gd name="connsiteY1311" fmla="*/ 4912516 h 5646735"/>
                <a:gd name="connsiteX1312" fmla="*/ 8361964 w 11967969"/>
                <a:gd name="connsiteY1312" fmla="*/ 4946648 h 5646735"/>
                <a:gd name="connsiteX1313" fmla="*/ 8327832 w 11967969"/>
                <a:gd name="connsiteY1313" fmla="*/ 4912516 h 5646735"/>
                <a:gd name="connsiteX1314" fmla="*/ 8361964 w 11967969"/>
                <a:gd name="connsiteY1314" fmla="*/ 4878384 h 5646735"/>
                <a:gd name="connsiteX1315" fmla="*/ 7972232 w 11967969"/>
                <a:gd name="connsiteY1315" fmla="*/ 4878384 h 5646735"/>
                <a:gd name="connsiteX1316" fmla="*/ 8005570 w 11967969"/>
                <a:gd name="connsiteY1316" fmla="*/ 4912516 h 5646735"/>
                <a:gd name="connsiteX1317" fmla="*/ 7972232 w 11967969"/>
                <a:gd name="connsiteY1317" fmla="*/ 4946648 h 5646735"/>
                <a:gd name="connsiteX1318" fmla="*/ 7938894 w 11967969"/>
                <a:gd name="connsiteY1318" fmla="*/ 4912516 h 5646735"/>
                <a:gd name="connsiteX1319" fmla="*/ 7972232 w 11967969"/>
                <a:gd name="connsiteY1319" fmla="*/ 4878384 h 5646735"/>
                <a:gd name="connsiteX1320" fmla="*/ 10339989 w 11967969"/>
                <a:gd name="connsiteY1320" fmla="*/ 4873622 h 5646735"/>
                <a:gd name="connsiteX1321" fmla="*/ 10374121 w 11967969"/>
                <a:gd name="connsiteY1321" fmla="*/ 4908547 h 5646735"/>
                <a:gd name="connsiteX1322" fmla="*/ 10339989 w 11967969"/>
                <a:gd name="connsiteY1322" fmla="*/ 4943472 h 5646735"/>
                <a:gd name="connsiteX1323" fmla="*/ 10305857 w 11967969"/>
                <a:gd name="connsiteY1323" fmla="*/ 4908547 h 5646735"/>
                <a:gd name="connsiteX1324" fmla="*/ 10339989 w 11967969"/>
                <a:gd name="connsiteY1324" fmla="*/ 4873622 h 5646735"/>
                <a:gd name="connsiteX1325" fmla="*/ 6610951 w 11967969"/>
                <a:gd name="connsiteY1325" fmla="*/ 4870447 h 5646735"/>
                <a:gd name="connsiteX1326" fmla="*/ 6645083 w 11967969"/>
                <a:gd name="connsiteY1326" fmla="*/ 4906166 h 5646735"/>
                <a:gd name="connsiteX1327" fmla="*/ 6610951 w 11967969"/>
                <a:gd name="connsiteY1327" fmla="*/ 4941885 h 5646735"/>
                <a:gd name="connsiteX1328" fmla="*/ 6576819 w 11967969"/>
                <a:gd name="connsiteY1328" fmla="*/ 4906166 h 5646735"/>
                <a:gd name="connsiteX1329" fmla="*/ 6610951 w 11967969"/>
                <a:gd name="connsiteY1329" fmla="*/ 4870447 h 5646735"/>
                <a:gd name="connsiteX1330" fmla="*/ 3143350 w 11967969"/>
                <a:gd name="connsiteY1330" fmla="*/ 4870447 h 5646735"/>
                <a:gd name="connsiteX1331" fmla="*/ 3178262 w 11967969"/>
                <a:gd name="connsiteY1331" fmla="*/ 4906166 h 5646735"/>
                <a:gd name="connsiteX1332" fmla="*/ 3143350 w 11967969"/>
                <a:gd name="connsiteY1332" fmla="*/ 4941885 h 5646735"/>
                <a:gd name="connsiteX1333" fmla="*/ 3108438 w 11967969"/>
                <a:gd name="connsiteY1333" fmla="*/ 4906166 h 5646735"/>
                <a:gd name="connsiteX1334" fmla="*/ 3143350 w 11967969"/>
                <a:gd name="connsiteY1334" fmla="*/ 4870447 h 5646735"/>
                <a:gd name="connsiteX1335" fmla="*/ 1019111 w 11967969"/>
                <a:gd name="connsiteY1335" fmla="*/ 4865685 h 5646735"/>
                <a:gd name="connsiteX1336" fmla="*/ 1054036 w 11967969"/>
                <a:gd name="connsiteY1336" fmla="*/ 4899023 h 5646735"/>
                <a:gd name="connsiteX1337" fmla="*/ 1019111 w 11967969"/>
                <a:gd name="connsiteY1337" fmla="*/ 4932361 h 5646735"/>
                <a:gd name="connsiteX1338" fmla="*/ 984186 w 11967969"/>
                <a:gd name="connsiteY1338" fmla="*/ 4899023 h 5646735"/>
                <a:gd name="connsiteX1339" fmla="*/ 1019111 w 11967969"/>
                <a:gd name="connsiteY1339" fmla="*/ 4865685 h 5646735"/>
                <a:gd name="connsiteX1340" fmla="*/ 6838757 w 11967969"/>
                <a:gd name="connsiteY1340" fmla="*/ 4859335 h 5646735"/>
                <a:gd name="connsiteX1341" fmla="*/ 6873682 w 11967969"/>
                <a:gd name="connsiteY1341" fmla="*/ 4895054 h 5646735"/>
                <a:gd name="connsiteX1342" fmla="*/ 6838757 w 11967969"/>
                <a:gd name="connsiteY1342" fmla="*/ 4930773 h 5646735"/>
                <a:gd name="connsiteX1343" fmla="*/ 6803832 w 11967969"/>
                <a:gd name="connsiteY1343" fmla="*/ 4895054 h 5646735"/>
                <a:gd name="connsiteX1344" fmla="*/ 6838757 w 11967969"/>
                <a:gd name="connsiteY1344" fmla="*/ 4859335 h 5646735"/>
                <a:gd name="connsiteX1345" fmla="*/ 4904409 w 11967969"/>
                <a:gd name="connsiteY1345" fmla="*/ 4859335 h 5646735"/>
                <a:gd name="connsiteX1346" fmla="*/ 4940124 w 11967969"/>
                <a:gd name="connsiteY1346" fmla="*/ 4893467 h 5646735"/>
                <a:gd name="connsiteX1347" fmla="*/ 4904409 w 11967969"/>
                <a:gd name="connsiteY1347" fmla="*/ 4927599 h 5646735"/>
                <a:gd name="connsiteX1348" fmla="*/ 4868690 w 11967969"/>
                <a:gd name="connsiteY1348" fmla="*/ 4893467 h 5646735"/>
                <a:gd name="connsiteX1349" fmla="*/ 4904409 w 11967969"/>
                <a:gd name="connsiteY1349" fmla="*/ 4859335 h 5646735"/>
                <a:gd name="connsiteX1350" fmla="*/ 4508325 w 11967969"/>
                <a:gd name="connsiteY1350" fmla="*/ 4859335 h 5646735"/>
                <a:gd name="connsiteX1351" fmla="*/ 4541670 w 11967969"/>
                <a:gd name="connsiteY1351" fmla="*/ 4893467 h 5646735"/>
                <a:gd name="connsiteX1352" fmla="*/ 4508325 w 11967969"/>
                <a:gd name="connsiteY1352" fmla="*/ 4927599 h 5646735"/>
                <a:gd name="connsiteX1353" fmla="*/ 4474989 w 11967969"/>
                <a:gd name="connsiteY1353" fmla="*/ 4893467 h 5646735"/>
                <a:gd name="connsiteX1354" fmla="*/ 4508325 w 11967969"/>
                <a:gd name="connsiteY1354" fmla="*/ 4859335 h 5646735"/>
                <a:gd name="connsiteX1355" fmla="*/ 9143807 w 11967969"/>
                <a:gd name="connsiteY1355" fmla="*/ 4857747 h 5646735"/>
                <a:gd name="connsiteX1356" fmla="*/ 9178732 w 11967969"/>
                <a:gd name="connsiteY1356" fmla="*/ 4892672 h 5646735"/>
                <a:gd name="connsiteX1357" fmla="*/ 9143807 w 11967969"/>
                <a:gd name="connsiteY1357" fmla="*/ 4927597 h 5646735"/>
                <a:gd name="connsiteX1358" fmla="*/ 9108882 w 11967969"/>
                <a:gd name="connsiteY1358" fmla="*/ 4892672 h 5646735"/>
                <a:gd name="connsiteX1359" fmla="*/ 9143807 w 11967969"/>
                <a:gd name="connsiteY1359" fmla="*/ 4857747 h 5646735"/>
                <a:gd name="connsiteX1360" fmla="*/ 3851920 w 11967969"/>
                <a:gd name="connsiteY1360" fmla="*/ 4849810 h 5646735"/>
                <a:gd name="connsiteX1361" fmla="*/ 3886054 w 11967969"/>
                <a:gd name="connsiteY1361" fmla="*/ 4883148 h 5646735"/>
                <a:gd name="connsiteX1362" fmla="*/ 3851920 w 11967969"/>
                <a:gd name="connsiteY1362" fmla="*/ 4916486 h 5646735"/>
                <a:gd name="connsiteX1363" fmla="*/ 3817787 w 11967969"/>
                <a:gd name="connsiteY1363" fmla="*/ 4883148 h 5646735"/>
                <a:gd name="connsiteX1364" fmla="*/ 3851920 w 11967969"/>
                <a:gd name="connsiteY1364" fmla="*/ 4849810 h 5646735"/>
                <a:gd name="connsiteX1365" fmla="*/ 9909776 w 11967969"/>
                <a:gd name="connsiteY1365" fmla="*/ 4843459 h 5646735"/>
                <a:gd name="connsiteX1366" fmla="*/ 9943908 w 11967969"/>
                <a:gd name="connsiteY1366" fmla="*/ 4877591 h 5646735"/>
                <a:gd name="connsiteX1367" fmla="*/ 9909776 w 11967969"/>
                <a:gd name="connsiteY1367" fmla="*/ 4911723 h 5646735"/>
                <a:gd name="connsiteX1368" fmla="*/ 9875644 w 11967969"/>
                <a:gd name="connsiteY1368" fmla="*/ 4877591 h 5646735"/>
                <a:gd name="connsiteX1369" fmla="*/ 9909776 w 11967969"/>
                <a:gd name="connsiteY1369" fmla="*/ 4843459 h 5646735"/>
                <a:gd name="connsiteX1370" fmla="*/ 2381267 w 11967969"/>
                <a:gd name="connsiteY1370" fmla="*/ 4840285 h 5646735"/>
                <a:gd name="connsiteX1371" fmla="*/ 2416191 w 11967969"/>
                <a:gd name="connsiteY1371" fmla="*/ 4874417 h 5646735"/>
                <a:gd name="connsiteX1372" fmla="*/ 2381267 w 11967969"/>
                <a:gd name="connsiteY1372" fmla="*/ 4908549 h 5646735"/>
                <a:gd name="connsiteX1373" fmla="*/ 2346338 w 11967969"/>
                <a:gd name="connsiteY1373" fmla="*/ 4874417 h 5646735"/>
                <a:gd name="connsiteX1374" fmla="*/ 2381267 w 11967969"/>
                <a:gd name="connsiteY1374" fmla="*/ 4840285 h 5646735"/>
                <a:gd name="connsiteX1375" fmla="*/ 352294 w 11967969"/>
                <a:gd name="connsiteY1375" fmla="*/ 4840284 h 5646735"/>
                <a:gd name="connsiteX1376" fmla="*/ 385632 w 11967969"/>
                <a:gd name="connsiteY1376" fmla="*/ 4874416 h 5646735"/>
                <a:gd name="connsiteX1377" fmla="*/ 352294 w 11967969"/>
                <a:gd name="connsiteY1377" fmla="*/ 4908548 h 5646735"/>
                <a:gd name="connsiteX1378" fmla="*/ 318956 w 11967969"/>
                <a:gd name="connsiteY1378" fmla="*/ 4874416 h 5646735"/>
                <a:gd name="connsiteX1379" fmla="*/ 352294 w 11967969"/>
                <a:gd name="connsiteY1379" fmla="*/ 4840284 h 5646735"/>
                <a:gd name="connsiteX1380" fmla="*/ 7703944 w 11967969"/>
                <a:gd name="connsiteY1380" fmla="*/ 4838697 h 5646735"/>
                <a:gd name="connsiteX1381" fmla="*/ 7738869 w 11967969"/>
                <a:gd name="connsiteY1381" fmla="*/ 4872035 h 5646735"/>
                <a:gd name="connsiteX1382" fmla="*/ 7703944 w 11967969"/>
                <a:gd name="connsiteY1382" fmla="*/ 4905373 h 5646735"/>
                <a:gd name="connsiteX1383" fmla="*/ 7669019 w 11967969"/>
                <a:gd name="connsiteY1383" fmla="*/ 4872035 h 5646735"/>
                <a:gd name="connsiteX1384" fmla="*/ 7703944 w 11967969"/>
                <a:gd name="connsiteY1384" fmla="*/ 4838697 h 5646735"/>
                <a:gd name="connsiteX1385" fmla="*/ 11404407 w 11967969"/>
                <a:gd name="connsiteY1385" fmla="*/ 4832347 h 5646735"/>
                <a:gd name="connsiteX1386" fmla="*/ 11437745 w 11967969"/>
                <a:gd name="connsiteY1386" fmla="*/ 4866479 h 5646735"/>
                <a:gd name="connsiteX1387" fmla="*/ 11404407 w 11967969"/>
                <a:gd name="connsiteY1387" fmla="*/ 4900611 h 5646735"/>
                <a:gd name="connsiteX1388" fmla="*/ 11371069 w 11967969"/>
                <a:gd name="connsiteY1388" fmla="*/ 4866479 h 5646735"/>
                <a:gd name="connsiteX1389" fmla="*/ 11404407 w 11967969"/>
                <a:gd name="connsiteY1389" fmla="*/ 4832347 h 5646735"/>
                <a:gd name="connsiteX1390" fmla="*/ 4086837 w 11967969"/>
                <a:gd name="connsiteY1390" fmla="*/ 4830760 h 5646735"/>
                <a:gd name="connsiteX1391" fmla="*/ 4120971 w 11967969"/>
                <a:gd name="connsiteY1391" fmla="*/ 4864098 h 5646735"/>
                <a:gd name="connsiteX1392" fmla="*/ 4086837 w 11967969"/>
                <a:gd name="connsiteY1392" fmla="*/ 4897436 h 5646735"/>
                <a:gd name="connsiteX1393" fmla="*/ 4052745 w 11967969"/>
                <a:gd name="connsiteY1393" fmla="*/ 4864098 h 5646735"/>
                <a:gd name="connsiteX1394" fmla="*/ 4086837 w 11967969"/>
                <a:gd name="connsiteY1394" fmla="*/ 4830760 h 5646735"/>
                <a:gd name="connsiteX1395" fmla="*/ 5387802 w 11967969"/>
                <a:gd name="connsiteY1395" fmla="*/ 4827585 h 5646735"/>
                <a:gd name="connsiteX1396" fmla="*/ 5422725 w 11967969"/>
                <a:gd name="connsiteY1396" fmla="*/ 4861717 h 5646735"/>
                <a:gd name="connsiteX1397" fmla="*/ 5387802 w 11967969"/>
                <a:gd name="connsiteY1397" fmla="*/ 4895849 h 5646735"/>
                <a:gd name="connsiteX1398" fmla="*/ 5352877 w 11967969"/>
                <a:gd name="connsiteY1398" fmla="*/ 4861717 h 5646735"/>
                <a:gd name="connsiteX1399" fmla="*/ 5387802 w 11967969"/>
                <a:gd name="connsiteY1399" fmla="*/ 4827585 h 5646735"/>
                <a:gd name="connsiteX1400" fmla="*/ 7356283 w 11967969"/>
                <a:gd name="connsiteY1400" fmla="*/ 4822822 h 5646735"/>
                <a:gd name="connsiteX1401" fmla="*/ 7389621 w 11967969"/>
                <a:gd name="connsiteY1401" fmla="*/ 4856160 h 5646735"/>
                <a:gd name="connsiteX1402" fmla="*/ 7356283 w 11967969"/>
                <a:gd name="connsiteY1402" fmla="*/ 4889498 h 5646735"/>
                <a:gd name="connsiteX1403" fmla="*/ 7322945 w 11967969"/>
                <a:gd name="connsiteY1403" fmla="*/ 4856160 h 5646735"/>
                <a:gd name="connsiteX1404" fmla="*/ 7356283 w 11967969"/>
                <a:gd name="connsiteY1404" fmla="*/ 4822822 h 5646735"/>
                <a:gd name="connsiteX1405" fmla="*/ 1177863 w 11967969"/>
                <a:gd name="connsiteY1405" fmla="*/ 4822822 h 5646735"/>
                <a:gd name="connsiteX1406" fmla="*/ 1212787 w 11967969"/>
                <a:gd name="connsiteY1406" fmla="*/ 4856160 h 5646735"/>
                <a:gd name="connsiteX1407" fmla="*/ 1177863 w 11967969"/>
                <a:gd name="connsiteY1407" fmla="*/ 4889498 h 5646735"/>
                <a:gd name="connsiteX1408" fmla="*/ 1142938 w 11967969"/>
                <a:gd name="connsiteY1408" fmla="*/ 4856160 h 5646735"/>
                <a:gd name="connsiteX1409" fmla="*/ 1177863 w 11967969"/>
                <a:gd name="connsiteY1409" fmla="*/ 4822822 h 5646735"/>
                <a:gd name="connsiteX1410" fmla="*/ 11558395 w 11967969"/>
                <a:gd name="connsiteY1410" fmla="*/ 4816472 h 5646735"/>
                <a:gd name="connsiteX1411" fmla="*/ 11591733 w 11967969"/>
                <a:gd name="connsiteY1411" fmla="*/ 4851397 h 5646735"/>
                <a:gd name="connsiteX1412" fmla="*/ 11558395 w 11967969"/>
                <a:gd name="connsiteY1412" fmla="*/ 4886322 h 5646735"/>
                <a:gd name="connsiteX1413" fmla="*/ 11525057 w 11967969"/>
                <a:gd name="connsiteY1413" fmla="*/ 4851397 h 5646735"/>
                <a:gd name="connsiteX1414" fmla="*/ 11558395 w 11967969"/>
                <a:gd name="connsiteY1414" fmla="*/ 4816472 h 5646735"/>
                <a:gd name="connsiteX1415" fmla="*/ 11117070 w 11967969"/>
                <a:gd name="connsiteY1415" fmla="*/ 4813297 h 5646735"/>
                <a:gd name="connsiteX1416" fmla="*/ 11151995 w 11967969"/>
                <a:gd name="connsiteY1416" fmla="*/ 4847429 h 5646735"/>
                <a:gd name="connsiteX1417" fmla="*/ 11117070 w 11967969"/>
                <a:gd name="connsiteY1417" fmla="*/ 4881561 h 5646735"/>
                <a:gd name="connsiteX1418" fmla="*/ 11082145 w 11967969"/>
                <a:gd name="connsiteY1418" fmla="*/ 4847429 h 5646735"/>
                <a:gd name="connsiteX1419" fmla="*/ 11117070 w 11967969"/>
                <a:gd name="connsiteY1419" fmla="*/ 4813297 h 5646735"/>
                <a:gd name="connsiteX1420" fmla="*/ 5046508 w 11967969"/>
                <a:gd name="connsiteY1420" fmla="*/ 4813297 h 5646735"/>
                <a:gd name="connsiteX1421" fmla="*/ 5079830 w 11967969"/>
                <a:gd name="connsiteY1421" fmla="*/ 4847429 h 5646735"/>
                <a:gd name="connsiteX1422" fmla="*/ 5046508 w 11967969"/>
                <a:gd name="connsiteY1422" fmla="*/ 4881561 h 5646735"/>
                <a:gd name="connsiteX1423" fmla="*/ 5013210 w 11967969"/>
                <a:gd name="connsiteY1423" fmla="*/ 4847429 h 5646735"/>
                <a:gd name="connsiteX1424" fmla="*/ 5046508 w 11967969"/>
                <a:gd name="connsiteY1424" fmla="*/ 4813297 h 5646735"/>
                <a:gd name="connsiteX1425" fmla="*/ 1998627 w 11967969"/>
                <a:gd name="connsiteY1425" fmla="*/ 4813297 h 5646735"/>
                <a:gd name="connsiteX1426" fmla="*/ 2031957 w 11967969"/>
                <a:gd name="connsiteY1426" fmla="*/ 4849016 h 5646735"/>
                <a:gd name="connsiteX1427" fmla="*/ 1998627 w 11967969"/>
                <a:gd name="connsiteY1427" fmla="*/ 4884735 h 5646735"/>
                <a:gd name="connsiteX1428" fmla="*/ 1965254 w 11967969"/>
                <a:gd name="connsiteY1428" fmla="*/ 4849016 h 5646735"/>
                <a:gd name="connsiteX1429" fmla="*/ 1998627 w 11967969"/>
                <a:gd name="connsiteY1429" fmla="*/ 4813297 h 5646735"/>
                <a:gd name="connsiteX1430" fmla="*/ 10806714 w 11967969"/>
                <a:gd name="connsiteY1430" fmla="*/ 4811709 h 5646735"/>
                <a:gd name="connsiteX1431" fmla="*/ 10840846 w 11967969"/>
                <a:gd name="connsiteY1431" fmla="*/ 4845047 h 5646735"/>
                <a:gd name="connsiteX1432" fmla="*/ 10806714 w 11967969"/>
                <a:gd name="connsiteY1432" fmla="*/ 4878385 h 5646735"/>
                <a:gd name="connsiteX1433" fmla="*/ 10772582 w 11967969"/>
                <a:gd name="connsiteY1433" fmla="*/ 4845047 h 5646735"/>
                <a:gd name="connsiteX1434" fmla="*/ 10806714 w 11967969"/>
                <a:gd name="connsiteY1434" fmla="*/ 4811709 h 5646735"/>
                <a:gd name="connsiteX1435" fmla="*/ 1483395 w 11967969"/>
                <a:gd name="connsiteY1435" fmla="*/ 4811709 h 5646735"/>
                <a:gd name="connsiteX1436" fmla="*/ 1519114 w 11967969"/>
                <a:gd name="connsiteY1436" fmla="*/ 4845047 h 5646735"/>
                <a:gd name="connsiteX1437" fmla="*/ 1483395 w 11967969"/>
                <a:gd name="connsiteY1437" fmla="*/ 4878385 h 5646735"/>
                <a:gd name="connsiteX1438" fmla="*/ 1447676 w 11967969"/>
                <a:gd name="connsiteY1438" fmla="*/ 4845047 h 5646735"/>
                <a:gd name="connsiteX1439" fmla="*/ 1483395 w 11967969"/>
                <a:gd name="connsiteY1439" fmla="*/ 4811709 h 5646735"/>
                <a:gd name="connsiteX1440" fmla="*/ 9574020 w 11967969"/>
                <a:gd name="connsiteY1440" fmla="*/ 4808535 h 5646735"/>
                <a:gd name="connsiteX1441" fmla="*/ 9608945 w 11967969"/>
                <a:gd name="connsiteY1441" fmla="*/ 4843460 h 5646735"/>
                <a:gd name="connsiteX1442" fmla="*/ 9574020 w 11967969"/>
                <a:gd name="connsiteY1442" fmla="*/ 4878385 h 5646735"/>
                <a:gd name="connsiteX1443" fmla="*/ 9539095 w 11967969"/>
                <a:gd name="connsiteY1443" fmla="*/ 4843460 h 5646735"/>
                <a:gd name="connsiteX1444" fmla="*/ 9574020 w 11967969"/>
                <a:gd name="connsiteY1444" fmla="*/ 4808535 h 5646735"/>
                <a:gd name="connsiteX1445" fmla="*/ 9745470 w 11967969"/>
                <a:gd name="connsiteY1445" fmla="*/ 4803772 h 5646735"/>
                <a:gd name="connsiteX1446" fmla="*/ 9778808 w 11967969"/>
                <a:gd name="connsiteY1446" fmla="*/ 4837110 h 5646735"/>
                <a:gd name="connsiteX1447" fmla="*/ 9745470 w 11967969"/>
                <a:gd name="connsiteY1447" fmla="*/ 4870448 h 5646735"/>
                <a:gd name="connsiteX1448" fmla="*/ 9712132 w 11967969"/>
                <a:gd name="connsiteY1448" fmla="*/ 4837110 h 5646735"/>
                <a:gd name="connsiteX1449" fmla="*/ 9745470 w 11967969"/>
                <a:gd name="connsiteY1449" fmla="*/ 4803772 h 5646735"/>
                <a:gd name="connsiteX1450" fmla="*/ 8624695 w 11967969"/>
                <a:gd name="connsiteY1450" fmla="*/ 4800597 h 5646735"/>
                <a:gd name="connsiteX1451" fmla="*/ 8659620 w 11967969"/>
                <a:gd name="connsiteY1451" fmla="*/ 4835522 h 5646735"/>
                <a:gd name="connsiteX1452" fmla="*/ 8624695 w 11967969"/>
                <a:gd name="connsiteY1452" fmla="*/ 4870447 h 5646735"/>
                <a:gd name="connsiteX1453" fmla="*/ 8589770 w 11967969"/>
                <a:gd name="connsiteY1453" fmla="*/ 4835522 h 5646735"/>
                <a:gd name="connsiteX1454" fmla="*/ 8624695 w 11967969"/>
                <a:gd name="connsiteY1454" fmla="*/ 4800597 h 5646735"/>
                <a:gd name="connsiteX1455" fmla="*/ 1675432 w 11967969"/>
                <a:gd name="connsiteY1455" fmla="*/ 4800597 h 5646735"/>
                <a:gd name="connsiteX1456" fmla="*/ 1711151 w 11967969"/>
                <a:gd name="connsiteY1456" fmla="*/ 4834729 h 5646735"/>
                <a:gd name="connsiteX1457" fmla="*/ 1675432 w 11967969"/>
                <a:gd name="connsiteY1457" fmla="*/ 4868861 h 5646735"/>
                <a:gd name="connsiteX1458" fmla="*/ 1639713 w 11967969"/>
                <a:gd name="connsiteY1458" fmla="*/ 4834729 h 5646735"/>
                <a:gd name="connsiteX1459" fmla="*/ 1675432 w 11967969"/>
                <a:gd name="connsiteY1459" fmla="*/ 4800597 h 5646735"/>
                <a:gd name="connsiteX1460" fmla="*/ 136453 w 11967969"/>
                <a:gd name="connsiteY1460" fmla="*/ 4800597 h 5646735"/>
                <a:gd name="connsiteX1461" fmla="*/ 169791 w 11967969"/>
                <a:gd name="connsiteY1461" fmla="*/ 4834729 h 5646735"/>
                <a:gd name="connsiteX1462" fmla="*/ 136453 w 11967969"/>
                <a:gd name="connsiteY1462" fmla="*/ 4868861 h 5646735"/>
                <a:gd name="connsiteX1463" fmla="*/ 103115 w 11967969"/>
                <a:gd name="connsiteY1463" fmla="*/ 4834729 h 5646735"/>
                <a:gd name="connsiteX1464" fmla="*/ 136453 w 11967969"/>
                <a:gd name="connsiteY1464" fmla="*/ 4800597 h 5646735"/>
                <a:gd name="connsiteX1465" fmla="*/ 7843644 w 11967969"/>
                <a:gd name="connsiteY1465" fmla="*/ 4797422 h 5646735"/>
                <a:gd name="connsiteX1466" fmla="*/ 7878569 w 11967969"/>
                <a:gd name="connsiteY1466" fmla="*/ 4831554 h 5646735"/>
                <a:gd name="connsiteX1467" fmla="*/ 7843644 w 11967969"/>
                <a:gd name="connsiteY1467" fmla="*/ 4865686 h 5646735"/>
                <a:gd name="connsiteX1468" fmla="*/ 7808719 w 11967969"/>
                <a:gd name="connsiteY1468" fmla="*/ 4831554 h 5646735"/>
                <a:gd name="connsiteX1469" fmla="*/ 7843644 w 11967969"/>
                <a:gd name="connsiteY1469" fmla="*/ 4797422 h 5646735"/>
                <a:gd name="connsiteX1470" fmla="*/ 9345420 w 11967969"/>
                <a:gd name="connsiteY1470" fmla="*/ 4792660 h 5646735"/>
                <a:gd name="connsiteX1471" fmla="*/ 9378758 w 11967969"/>
                <a:gd name="connsiteY1471" fmla="*/ 4827585 h 5646735"/>
                <a:gd name="connsiteX1472" fmla="*/ 9345420 w 11967969"/>
                <a:gd name="connsiteY1472" fmla="*/ 4862510 h 5646735"/>
                <a:gd name="connsiteX1473" fmla="*/ 9312082 w 11967969"/>
                <a:gd name="connsiteY1473" fmla="*/ 4827585 h 5646735"/>
                <a:gd name="connsiteX1474" fmla="*/ 9345420 w 11967969"/>
                <a:gd name="connsiteY1474" fmla="*/ 4792660 h 5646735"/>
                <a:gd name="connsiteX1475" fmla="*/ 817444 w 11967969"/>
                <a:gd name="connsiteY1475" fmla="*/ 4792659 h 5646735"/>
                <a:gd name="connsiteX1476" fmla="*/ 850782 w 11967969"/>
                <a:gd name="connsiteY1476" fmla="*/ 4825997 h 5646735"/>
                <a:gd name="connsiteX1477" fmla="*/ 817444 w 11967969"/>
                <a:gd name="connsiteY1477" fmla="*/ 4859335 h 5646735"/>
                <a:gd name="connsiteX1478" fmla="*/ 784106 w 11967969"/>
                <a:gd name="connsiteY1478" fmla="*/ 4825997 h 5646735"/>
                <a:gd name="connsiteX1479" fmla="*/ 817444 w 11967969"/>
                <a:gd name="connsiteY1479" fmla="*/ 4792659 h 5646735"/>
                <a:gd name="connsiteX1480" fmla="*/ 4656767 w 11967969"/>
                <a:gd name="connsiteY1480" fmla="*/ 4789485 h 5646735"/>
                <a:gd name="connsiteX1481" fmla="*/ 4690902 w 11967969"/>
                <a:gd name="connsiteY1481" fmla="*/ 4824410 h 5646735"/>
                <a:gd name="connsiteX1482" fmla="*/ 4656767 w 11967969"/>
                <a:gd name="connsiteY1482" fmla="*/ 4859335 h 5646735"/>
                <a:gd name="connsiteX1483" fmla="*/ 4622634 w 11967969"/>
                <a:gd name="connsiteY1483" fmla="*/ 4824410 h 5646735"/>
                <a:gd name="connsiteX1484" fmla="*/ 4656767 w 11967969"/>
                <a:gd name="connsiteY1484" fmla="*/ 4789485 h 5646735"/>
                <a:gd name="connsiteX1485" fmla="*/ 5716432 w 11967969"/>
                <a:gd name="connsiteY1485" fmla="*/ 4789484 h 5646735"/>
                <a:gd name="connsiteX1486" fmla="*/ 5749765 w 11967969"/>
                <a:gd name="connsiteY1486" fmla="*/ 4824409 h 5646735"/>
                <a:gd name="connsiteX1487" fmla="*/ 5716432 w 11967969"/>
                <a:gd name="connsiteY1487" fmla="*/ 4859334 h 5646735"/>
                <a:gd name="connsiteX1488" fmla="*/ 5683102 w 11967969"/>
                <a:gd name="connsiteY1488" fmla="*/ 4824409 h 5646735"/>
                <a:gd name="connsiteX1489" fmla="*/ 5716432 w 11967969"/>
                <a:gd name="connsiteY1489" fmla="*/ 4789484 h 5646735"/>
                <a:gd name="connsiteX1490" fmla="*/ 6224395 w 11967969"/>
                <a:gd name="connsiteY1490" fmla="*/ 4786310 h 5646735"/>
                <a:gd name="connsiteX1491" fmla="*/ 6257733 w 11967969"/>
                <a:gd name="connsiteY1491" fmla="*/ 4820442 h 5646735"/>
                <a:gd name="connsiteX1492" fmla="*/ 6224395 w 11967969"/>
                <a:gd name="connsiteY1492" fmla="*/ 4854574 h 5646735"/>
                <a:gd name="connsiteX1493" fmla="*/ 6191057 w 11967969"/>
                <a:gd name="connsiteY1493" fmla="*/ 4820442 h 5646735"/>
                <a:gd name="connsiteX1494" fmla="*/ 6224395 w 11967969"/>
                <a:gd name="connsiteY1494" fmla="*/ 4786310 h 5646735"/>
                <a:gd name="connsiteX1495" fmla="*/ 10201876 w 11967969"/>
                <a:gd name="connsiteY1495" fmla="*/ 4778372 h 5646735"/>
                <a:gd name="connsiteX1496" fmla="*/ 10236008 w 11967969"/>
                <a:gd name="connsiteY1496" fmla="*/ 4814091 h 5646735"/>
                <a:gd name="connsiteX1497" fmla="*/ 10201876 w 11967969"/>
                <a:gd name="connsiteY1497" fmla="*/ 4849810 h 5646735"/>
                <a:gd name="connsiteX1498" fmla="*/ 10167744 w 11967969"/>
                <a:gd name="connsiteY1498" fmla="*/ 4814091 h 5646735"/>
                <a:gd name="connsiteX1499" fmla="*/ 10201876 w 11967969"/>
                <a:gd name="connsiteY1499" fmla="*/ 4778372 h 5646735"/>
                <a:gd name="connsiteX1500" fmla="*/ 7181657 w 11967969"/>
                <a:gd name="connsiteY1500" fmla="*/ 4776785 h 5646735"/>
                <a:gd name="connsiteX1501" fmla="*/ 7216582 w 11967969"/>
                <a:gd name="connsiteY1501" fmla="*/ 4811710 h 5646735"/>
                <a:gd name="connsiteX1502" fmla="*/ 7181657 w 11967969"/>
                <a:gd name="connsiteY1502" fmla="*/ 4846635 h 5646735"/>
                <a:gd name="connsiteX1503" fmla="*/ 7146732 w 11967969"/>
                <a:gd name="connsiteY1503" fmla="*/ 4811710 h 5646735"/>
                <a:gd name="connsiteX1504" fmla="*/ 7181657 w 11967969"/>
                <a:gd name="connsiteY1504" fmla="*/ 4776785 h 5646735"/>
                <a:gd name="connsiteX1505" fmla="*/ 619065 w 11967969"/>
                <a:gd name="connsiteY1505" fmla="*/ 4770435 h 5646735"/>
                <a:gd name="connsiteX1506" fmla="*/ 653989 w 11967969"/>
                <a:gd name="connsiteY1506" fmla="*/ 4804567 h 5646735"/>
                <a:gd name="connsiteX1507" fmla="*/ 619065 w 11967969"/>
                <a:gd name="connsiteY1507" fmla="*/ 4838699 h 5646735"/>
                <a:gd name="connsiteX1508" fmla="*/ 584140 w 11967969"/>
                <a:gd name="connsiteY1508" fmla="*/ 4804567 h 5646735"/>
                <a:gd name="connsiteX1509" fmla="*/ 619065 w 11967969"/>
                <a:gd name="connsiteY1509" fmla="*/ 4770435 h 5646735"/>
                <a:gd name="connsiteX1510" fmla="*/ 3534443 w 11967969"/>
                <a:gd name="connsiteY1510" fmla="*/ 4770434 h 5646735"/>
                <a:gd name="connsiteX1511" fmla="*/ 3570166 w 11967969"/>
                <a:gd name="connsiteY1511" fmla="*/ 4805359 h 5646735"/>
                <a:gd name="connsiteX1512" fmla="*/ 3534443 w 11967969"/>
                <a:gd name="connsiteY1512" fmla="*/ 4840284 h 5646735"/>
                <a:gd name="connsiteX1513" fmla="*/ 3498721 w 11967969"/>
                <a:gd name="connsiteY1513" fmla="*/ 4805359 h 5646735"/>
                <a:gd name="connsiteX1514" fmla="*/ 3534443 w 11967969"/>
                <a:gd name="connsiteY1514" fmla="*/ 4770434 h 5646735"/>
                <a:gd name="connsiteX1515" fmla="*/ 8469914 w 11967969"/>
                <a:gd name="connsiteY1515" fmla="*/ 4767260 h 5646735"/>
                <a:gd name="connsiteX1516" fmla="*/ 8504046 w 11967969"/>
                <a:gd name="connsiteY1516" fmla="*/ 4801392 h 5646735"/>
                <a:gd name="connsiteX1517" fmla="*/ 8469914 w 11967969"/>
                <a:gd name="connsiteY1517" fmla="*/ 4835524 h 5646735"/>
                <a:gd name="connsiteX1518" fmla="*/ 8435782 w 11967969"/>
                <a:gd name="connsiteY1518" fmla="*/ 4801392 h 5646735"/>
                <a:gd name="connsiteX1519" fmla="*/ 8469914 w 11967969"/>
                <a:gd name="connsiteY1519" fmla="*/ 4767260 h 5646735"/>
                <a:gd name="connsiteX1520" fmla="*/ 2203316 w 11967969"/>
                <a:gd name="connsiteY1520" fmla="*/ 4767260 h 5646735"/>
                <a:gd name="connsiteX1521" fmla="*/ 2236654 w 11967969"/>
                <a:gd name="connsiteY1521" fmla="*/ 4801392 h 5646735"/>
                <a:gd name="connsiteX1522" fmla="*/ 2203316 w 11967969"/>
                <a:gd name="connsiteY1522" fmla="*/ 4835524 h 5646735"/>
                <a:gd name="connsiteX1523" fmla="*/ 2169978 w 11967969"/>
                <a:gd name="connsiteY1523" fmla="*/ 4801392 h 5646735"/>
                <a:gd name="connsiteX1524" fmla="*/ 2203316 w 11967969"/>
                <a:gd name="connsiteY1524" fmla="*/ 4767260 h 5646735"/>
                <a:gd name="connsiteX1525" fmla="*/ 10473338 w 11967969"/>
                <a:gd name="connsiteY1525" fmla="*/ 4767259 h 5646735"/>
                <a:gd name="connsiteX1526" fmla="*/ 10509057 w 11967969"/>
                <a:gd name="connsiteY1526" fmla="*/ 4802978 h 5646735"/>
                <a:gd name="connsiteX1527" fmla="*/ 10473338 w 11967969"/>
                <a:gd name="connsiteY1527" fmla="*/ 4838697 h 5646735"/>
                <a:gd name="connsiteX1528" fmla="*/ 10437619 w 11967969"/>
                <a:gd name="connsiteY1528" fmla="*/ 4802978 h 5646735"/>
                <a:gd name="connsiteX1529" fmla="*/ 10473338 w 11967969"/>
                <a:gd name="connsiteY1529" fmla="*/ 4767259 h 5646735"/>
                <a:gd name="connsiteX1530" fmla="*/ 2640127 w 11967969"/>
                <a:gd name="connsiteY1530" fmla="*/ 4767259 h 5646735"/>
                <a:gd name="connsiteX1531" fmla="*/ 2675026 w 11967969"/>
                <a:gd name="connsiteY1531" fmla="*/ 4801391 h 5646735"/>
                <a:gd name="connsiteX1532" fmla="*/ 2640127 w 11967969"/>
                <a:gd name="connsiteY1532" fmla="*/ 4835523 h 5646735"/>
                <a:gd name="connsiteX1533" fmla="*/ 2605191 w 11967969"/>
                <a:gd name="connsiteY1533" fmla="*/ 4801391 h 5646735"/>
                <a:gd name="connsiteX1534" fmla="*/ 2640127 w 11967969"/>
                <a:gd name="connsiteY1534" fmla="*/ 4767259 h 5646735"/>
                <a:gd name="connsiteX1535" fmla="*/ 8964420 w 11967969"/>
                <a:gd name="connsiteY1535" fmla="*/ 4765672 h 5646735"/>
                <a:gd name="connsiteX1536" fmla="*/ 8997758 w 11967969"/>
                <a:gd name="connsiteY1536" fmla="*/ 4799010 h 5646735"/>
                <a:gd name="connsiteX1537" fmla="*/ 8964420 w 11967969"/>
                <a:gd name="connsiteY1537" fmla="*/ 4832348 h 5646735"/>
                <a:gd name="connsiteX1538" fmla="*/ 8931082 w 11967969"/>
                <a:gd name="connsiteY1538" fmla="*/ 4799010 h 5646735"/>
                <a:gd name="connsiteX1539" fmla="*/ 8964420 w 11967969"/>
                <a:gd name="connsiteY1539" fmla="*/ 4765672 h 5646735"/>
                <a:gd name="connsiteX1540" fmla="*/ 5911660 w 11967969"/>
                <a:gd name="connsiteY1540" fmla="*/ 4765672 h 5646735"/>
                <a:gd name="connsiteX1541" fmla="*/ 5946587 w 11967969"/>
                <a:gd name="connsiteY1541" fmla="*/ 4799010 h 5646735"/>
                <a:gd name="connsiteX1542" fmla="*/ 5911660 w 11967969"/>
                <a:gd name="connsiteY1542" fmla="*/ 4832348 h 5646735"/>
                <a:gd name="connsiteX1543" fmla="*/ 5876740 w 11967969"/>
                <a:gd name="connsiteY1543" fmla="*/ 4799010 h 5646735"/>
                <a:gd name="connsiteX1544" fmla="*/ 5911660 w 11967969"/>
                <a:gd name="connsiteY1544" fmla="*/ 4765672 h 5646735"/>
                <a:gd name="connsiteX1545" fmla="*/ 3257613 w 11967969"/>
                <a:gd name="connsiteY1545" fmla="*/ 4762497 h 5646735"/>
                <a:gd name="connsiteX1546" fmla="*/ 3290938 w 11967969"/>
                <a:gd name="connsiteY1546" fmla="*/ 4797422 h 5646735"/>
                <a:gd name="connsiteX1547" fmla="*/ 3257613 w 11967969"/>
                <a:gd name="connsiteY1547" fmla="*/ 4832347 h 5646735"/>
                <a:gd name="connsiteX1548" fmla="*/ 3224289 w 11967969"/>
                <a:gd name="connsiteY1548" fmla="*/ 4797422 h 5646735"/>
                <a:gd name="connsiteX1549" fmla="*/ 3257613 w 11967969"/>
                <a:gd name="connsiteY1549" fmla="*/ 4762497 h 5646735"/>
                <a:gd name="connsiteX1550" fmla="*/ 2778016 w 11967969"/>
                <a:gd name="connsiteY1550" fmla="*/ 4762497 h 5646735"/>
                <a:gd name="connsiteX1551" fmla="*/ 2812944 w 11967969"/>
                <a:gd name="connsiteY1551" fmla="*/ 4797422 h 5646735"/>
                <a:gd name="connsiteX1552" fmla="*/ 2778016 w 11967969"/>
                <a:gd name="connsiteY1552" fmla="*/ 4832347 h 5646735"/>
                <a:gd name="connsiteX1553" fmla="*/ 2743092 w 11967969"/>
                <a:gd name="connsiteY1553" fmla="*/ 4797422 h 5646735"/>
                <a:gd name="connsiteX1554" fmla="*/ 2778016 w 11967969"/>
                <a:gd name="connsiteY1554" fmla="*/ 4762497 h 5646735"/>
                <a:gd name="connsiteX1555" fmla="*/ 7533289 w 11967969"/>
                <a:gd name="connsiteY1555" fmla="*/ 4754559 h 5646735"/>
                <a:gd name="connsiteX1556" fmla="*/ 7569008 w 11967969"/>
                <a:gd name="connsiteY1556" fmla="*/ 4789484 h 5646735"/>
                <a:gd name="connsiteX1557" fmla="*/ 7533289 w 11967969"/>
                <a:gd name="connsiteY1557" fmla="*/ 4824409 h 5646735"/>
                <a:gd name="connsiteX1558" fmla="*/ 7497570 w 11967969"/>
                <a:gd name="connsiteY1558" fmla="*/ 4789484 h 5646735"/>
                <a:gd name="connsiteX1559" fmla="*/ 7533289 w 11967969"/>
                <a:gd name="connsiteY1559" fmla="*/ 4754559 h 5646735"/>
                <a:gd name="connsiteX1560" fmla="*/ 6407751 w 11967969"/>
                <a:gd name="connsiteY1560" fmla="*/ 4749797 h 5646735"/>
                <a:gd name="connsiteX1561" fmla="*/ 6441883 w 11967969"/>
                <a:gd name="connsiteY1561" fmla="*/ 4783135 h 5646735"/>
                <a:gd name="connsiteX1562" fmla="*/ 6407751 w 11967969"/>
                <a:gd name="connsiteY1562" fmla="*/ 4816473 h 5646735"/>
                <a:gd name="connsiteX1563" fmla="*/ 6373619 w 11967969"/>
                <a:gd name="connsiteY1563" fmla="*/ 4783135 h 5646735"/>
                <a:gd name="connsiteX1564" fmla="*/ 6407751 w 11967969"/>
                <a:gd name="connsiteY1564" fmla="*/ 4749797 h 5646735"/>
                <a:gd name="connsiteX1565" fmla="*/ 4228908 w 11967969"/>
                <a:gd name="connsiteY1565" fmla="*/ 4749797 h 5646735"/>
                <a:gd name="connsiteX1566" fmla="*/ 4263832 w 11967969"/>
                <a:gd name="connsiteY1566" fmla="*/ 4783135 h 5646735"/>
                <a:gd name="connsiteX1567" fmla="*/ 4228908 w 11967969"/>
                <a:gd name="connsiteY1567" fmla="*/ 4816473 h 5646735"/>
                <a:gd name="connsiteX1568" fmla="*/ 4193982 w 11967969"/>
                <a:gd name="connsiteY1568" fmla="*/ 4783135 h 5646735"/>
                <a:gd name="connsiteX1569" fmla="*/ 4228908 w 11967969"/>
                <a:gd name="connsiteY1569" fmla="*/ 4749797 h 5646735"/>
                <a:gd name="connsiteX1570" fmla="*/ 8789002 w 11967969"/>
                <a:gd name="connsiteY1570" fmla="*/ 4746622 h 5646735"/>
                <a:gd name="connsiteX1571" fmla="*/ 8823134 w 11967969"/>
                <a:gd name="connsiteY1571" fmla="*/ 4779960 h 5646735"/>
                <a:gd name="connsiteX1572" fmla="*/ 8789002 w 11967969"/>
                <a:gd name="connsiteY1572" fmla="*/ 4813298 h 5646735"/>
                <a:gd name="connsiteX1573" fmla="*/ 8754870 w 11967969"/>
                <a:gd name="connsiteY1573" fmla="*/ 4779960 h 5646735"/>
                <a:gd name="connsiteX1574" fmla="*/ 8789002 w 11967969"/>
                <a:gd name="connsiteY1574" fmla="*/ 4746622 h 5646735"/>
                <a:gd name="connsiteX1575" fmla="*/ 5275102 w 11967969"/>
                <a:gd name="connsiteY1575" fmla="*/ 4746622 h 5646735"/>
                <a:gd name="connsiteX1576" fmla="*/ 5310027 w 11967969"/>
                <a:gd name="connsiteY1576" fmla="*/ 4781547 h 5646735"/>
                <a:gd name="connsiteX1577" fmla="*/ 5275102 w 11967969"/>
                <a:gd name="connsiteY1577" fmla="*/ 4816472 h 5646735"/>
                <a:gd name="connsiteX1578" fmla="*/ 5240174 w 11967969"/>
                <a:gd name="connsiteY1578" fmla="*/ 4781547 h 5646735"/>
                <a:gd name="connsiteX1579" fmla="*/ 5275102 w 11967969"/>
                <a:gd name="connsiteY1579" fmla="*/ 4746622 h 5646735"/>
                <a:gd name="connsiteX1580" fmla="*/ 10036776 w 11967969"/>
                <a:gd name="connsiteY1580" fmla="*/ 4743447 h 5646735"/>
                <a:gd name="connsiteX1581" fmla="*/ 10070908 w 11967969"/>
                <a:gd name="connsiteY1581" fmla="*/ 4777579 h 5646735"/>
                <a:gd name="connsiteX1582" fmla="*/ 10036776 w 11967969"/>
                <a:gd name="connsiteY1582" fmla="*/ 4811711 h 5646735"/>
                <a:gd name="connsiteX1583" fmla="*/ 10002644 w 11967969"/>
                <a:gd name="connsiteY1583" fmla="*/ 4777579 h 5646735"/>
                <a:gd name="connsiteX1584" fmla="*/ 10036776 w 11967969"/>
                <a:gd name="connsiteY1584" fmla="*/ 4743447 h 5646735"/>
                <a:gd name="connsiteX1585" fmla="*/ 11766358 w 11967969"/>
                <a:gd name="connsiteY1585" fmla="*/ 4740272 h 5646735"/>
                <a:gd name="connsiteX1586" fmla="*/ 11799696 w 11967969"/>
                <a:gd name="connsiteY1586" fmla="*/ 4774404 h 5646735"/>
                <a:gd name="connsiteX1587" fmla="*/ 11766358 w 11967969"/>
                <a:gd name="connsiteY1587" fmla="*/ 4808536 h 5646735"/>
                <a:gd name="connsiteX1588" fmla="*/ 11733020 w 11967969"/>
                <a:gd name="connsiteY1588" fmla="*/ 4774404 h 5646735"/>
                <a:gd name="connsiteX1589" fmla="*/ 11766358 w 11967969"/>
                <a:gd name="connsiteY1589" fmla="*/ 4740272 h 5646735"/>
                <a:gd name="connsiteX1590" fmla="*/ 4374965 w 11967969"/>
                <a:gd name="connsiteY1590" fmla="*/ 4740272 h 5646735"/>
                <a:gd name="connsiteX1591" fmla="*/ 4409888 w 11967969"/>
                <a:gd name="connsiteY1591" fmla="*/ 4774404 h 5646735"/>
                <a:gd name="connsiteX1592" fmla="*/ 4374965 w 11967969"/>
                <a:gd name="connsiteY1592" fmla="*/ 4808536 h 5646735"/>
                <a:gd name="connsiteX1593" fmla="*/ 4340040 w 11967969"/>
                <a:gd name="connsiteY1593" fmla="*/ 4774404 h 5646735"/>
                <a:gd name="connsiteX1594" fmla="*/ 4374965 w 11967969"/>
                <a:gd name="connsiteY1594" fmla="*/ 4740272 h 5646735"/>
                <a:gd name="connsiteX1595" fmla="*/ 8111932 w 11967969"/>
                <a:gd name="connsiteY1595" fmla="*/ 4738684 h 5646735"/>
                <a:gd name="connsiteX1596" fmla="*/ 8146857 w 11967969"/>
                <a:gd name="connsiteY1596" fmla="*/ 4772022 h 5646735"/>
                <a:gd name="connsiteX1597" fmla="*/ 8111932 w 11967969"/>
                <a:gd name="connsiteY1597" fmla="*/ 4805360 h 5646735"/>
                <a:gd name="connsiteX1598" fmla="*/ 8077007 w 11967969"/>
                <a:gd name="connsiteY1598" fmla="*/ 4772022 h 5646735"/>
                <a:gd name="connsiteX1599" fmla="*/ 8111932 w 11967969"/>
                <a:gd name="connsiteY1599" fmla="*/ 4738684 h 5646735"/>
                <a:gd name="connsiteX1600" fmla="*/ 2495504 w 11967969"/>
                <a:gd name="connsiteY1600" fmla="*/ 4735510 h 5646735"/>
                <a:gd name="connsiteX1601" fmla="*/ 2528833 w 11967969"/>
                <a:gd name="connsiteY1601" fmla="*/ 4769642 h 5646735"/>
                <a:gd name="connsiteX1602" fmla="*/ 2495504 w 11967969"/>
                <a:gd name="connsiteY1602" fmla="*/ 4803774 h 5646735"/>
                <a:gd name="connsiteX1603" fmla="*/ 2462159 w 11967969"/>
                <a:gd name="connsiteY1603" fmla="*/ 4769642 h 5646735"/>
                <a:gd name="connsiteX1604" fmla="*/ 2495504 w 11967969"/>
                <a:gd name="connsiteY1604" fmla="*/ 4735510 h 5646735"/>
                <a:gd name="connsiteX1605" fmla="*/ 11279789 w 11967969"/>
                <a:gd name="connsiteY1605" fmla="*/ 4732335 h 5646735"/>
                <a:gd name="connsiteX1606" fmla="*/ 11313921 w 11967969"/>
                <a:gd name="connsiteY1606" fmla="*/ 4768054 h 5646735"/>
                <a:gd name="connsiteX1607" fmla="*/ 11279789 w 11967969"/>
                <a:gd name="connsiteY1607" fmla="*/ 4803773 h 5646735"/>
                <a:gd name="connsiteX1608" fmla="*/ 11245657 w 11967969"/>
                <a:gd name="connsiteY1608" fmla="*/ 4768054 h 5646735"/>
                <a:gd name="connsiteX1609" fmla="*/ 11279789 w 11967969"/>
                <a:gd name="connsiteY1609" fmla="*/ 4732335 h 5646735"/>
                <a:gd name="connsiteX1610" fmla="*/ 2990038 w 11967969"/>
                <a:gd name="connsiteY1610" fmla="*/ 4730747 h 5646735"/>
                <a:gd name="connsiteX1611" fmla="*/ 3024183 w 11967969"/>
                <a:gd name="connsiteY1611" fmla="*/ 4764085 h 5646735"/>
                <a:gd name="connsiteX1612" fmla="*/ 2990038 w 11967969"/>
                <a:gd name="connsiteY1612" fmla="*/ 4797423 h 5646735"/>
                <a:gd name="connsiteX1613" fmla="*/ 2955906 w 11967969"/>
                <a:gd name="connsiteY1613" fmla="*/ 4764085 h 5646735"/>
                <a:gd name="connsiteX1614" fmla="*/ 2990038 w 11967969"/>
                <a:gd name="connsiteY1614" fmla="*/ 4730747 h 5646735"/>
                <a:gd name="connsiteX1615" fmla="*/ 10956732 w 11967969"/>
                <a:gd name="connsiteY1615" fmla="*/ 4727572 h 5646735"/>
                <a:gd name="connsiteX1616" fmla="*/ 10991657 w 11967969"/>
                <a:gd name="connsiteY1616" fmla="*/ 4762497 h 5646735"/>
                <a:gd name="connsiteX1617" fmla="*/ 10956732 w 11967969"/>
                <a:gd name="connsiteY1617" fmla="*/ 4797422 h 5646735"/>
                <a:gd name="connsiteX1618" fmla="*/ 10921807 w 11967969"/>
                <a:gd name="connsiteY1618" fmla="*/ 4762497 h 5646735"/>
                <a:gd name="connsiteX1619" fmla="*/ 10956732 w 11967969"/>
                <a:gd name="connsiteY1619" fmla="*/ 4727572 h 5646735"/>
                <a:gd name="connsiteX1620" fmla="*/ 1346863 w 11967969"/>
                <a:gd name="connsiteY1620" fmla="*/ 4719634 h 5646735"/>
                <a:gd name="connsiteX1621" fmla="*/ 1380995 w 11967969"/>
                <a:gd name="connsiteY1621" fmla="*/ 4752972 h 5646735"/>
                <a:gd name="connsiteX1622" fmla="*/ 1346863 w 11967969"/>
                <a:gd name="connsiteY1622" fmla="*/ 4786310 h 5646735"/>
                <a:gd name="connsiteX1623" fmla="*/ 1312731 w 11967969"/>
                <a:gd name="connsiteY1623" fmla="*/ 4752972 h 5646735"/>
                <a:gd name="connsiteX1624" fmla="*/ 1346863 w 11967969"/>
                <a:gd name="connsiteY1624" fmla="*/ 4719634 h 5646735"/>
                <a:gd name="connsiteX1625" fmla="*/ 6855426 w 11967969"/>
                <a:gd name="connsiteY1625" fmla="*/ 4716459 h 5646735"/>
                <a:gd name="connsiteX1626" fmla="*/ 6891145 w 11967969"/>
                <a:gd name="connsiteY1626" fmla="*/ 4750591 h 5646735"/>
                <a:gd name="connsiteX1627" fmla="*/ 6855426 w 11967969"/>
                <a:gd name="connsiteY1627" fmla="*/ 4784723 h 5646735"/>
                <a:gd name="connsiteX1628" fmla="*/ 6819707 w 11967969"/>
                <a:gd name="connsiteY1628" fmla="*/ 4750591 h 5646735"/>
                <a:gd name="connsiteX1629" fmla="*/ 6855426 w 11967969"/>
                <a:gd name="connsiteY1629" fmla="*/ 4716459 h 5646735"/>
                <a:gd name="connsiteX1630" fmla="*/ 6656989 w 11967969"/>
                <a:gd name="connsiteY1630" fmla="*/ 4713284 h 5646735"/>
                <a:gd name="connsiteX1631" fmla="*/ 6691121 w 11967969"/>
                <a:gd name="connsiteY1631" fmla="*/ 4749003 h 5646735"/>
                <a:gd name="connsiteX1632" fmla="*/ 6656989 w 11967969"/>
                <a:gd name="connsiteY1632" fmla="*/ 4784722 h 5646735"/>
                <a:gd name="connsiteX1633" fmla="*/ 6622857 w 11967969"/>
                <a:gd name="connsiteY1633" fmla="*/ 4749003 h 5646735"/>
                <a:gd name="connsiteX1634" fmla="*/ 6656989 w 11967969"/>
                <a:gd name="connsiteY1634" fmla="*/ 4713284 h 5646735"/>
                <a:gd name="connsiteX1635" fmla="*/ 7040370 w 11967969"/>
                <a:gd name="connsiteY1635" fmla="*/ 4708522 h 5646735"/>
                <a:gd name="connsiteX1636" fmla="*/ 7073708 w 11967969"/>
                <a:gd name="connsiteY1636" fmla="*/ 4743447 h 5646735"/>
                <a:gd name="connsiteX1637" fmla="*/ 7040370 w 11967969"/>
                <a:gd name="connsiteY1637" fmla="*/ 4778372 h 5646735"/>
                <a:gd name="connsiteX1638" fmla="*/ 7007032 w 11967969"/>
                <a:gd name="connsiteY1638" fmla="*/ 4743447 h 5646735"/>
                <a:gd name="connsiteX1639" fmla="*/ 7040370 w 11967969"/>
                <a:gd name="connsiteY1639" fmla="*/ 4708522 h 5646735"/>
                <a:gd name="connsiteX1640" fmla="*/ 3696561 w 11967969"/>
                <a:gd name="connsiteY1640" fmla="*/ 4705347 h 5646735"/>
                <a:gd name="connsiteX1641" fmla="*/ 3732286 w 11967969"/>
                <a:gd name="connsiteY1641" fmla="*/ 4739479 h 5646735"/>
                <a:gd name="connsiteX1642" fmla="*/ 3696561 w 11967969"/>
                <a:gd name="connsiteY1642" fmla="*/ 4773611 h 5646735"/>
                <a:gd name="connsiteX1643" fmla="*/ 3660830 w 11967969"/>
                <a:gd name="connsiteY1643" fmla="*/ 4739479 h 5646735"/>
                <a:gd name="connsiteX1644" fmla="*/ 3696561 w 11967969"/>
                <a:gd name="connsiteY1644" fmla="*/ 4705347 h 5646735"/>
                <a:gd name="connsiteX1645" fmla="*/ 8268301 w 11967969"/>
                <a:gd name="connsiteY1645" fmla="*/ 4703759 h 5646735"/>
                <a:gd name="connsiteX1646" fmla="*/ 8304020 w 11967969"/>
                <a:gd name="connsiteY1646" fmla="*/ 4738684 h 5646735"/>
                <a:gd name="connsiteX1647" fmla="*/ 8268301 w 11967969"/>
                <a:gd name="connsiteY1647" fmla="*/ 4773609 h 5646735"/>
                <a:gd name="connsiteX1648" fmla="*/ 8232582 w 11967969"/>
                <a:gd name="connsiteY1648" fmla="*/ 4738684 h 5646735"/>
                <a:gd name="connsiteX1649" fmla="*/ 8268301 w 11967969"/>
                <a:gd name="connsiteY1649" fmla="*/ 4703759 h 5646735"/>
                <a:gd name="connsiteX1650" fmla="*/ 6068820 w 11967969"/>
                <a:gd name="connsiteY1650" fmla="*/ 4703759 h 5646735"/>
                <a:gd name="connsiteX1651" fmla="*/ 6103745 w 11967969"/>
                <a:gd name="connsiteY1651" fmla="*/ 4738684 h 5646735"/>
                <a:gd name="connsiteX1652" fmla="*/ 6068820 w 11967969"/>
                <a:gd name="connsiteY1652" fmla="*/ 4773609 h 5646735"/>
                <a:gd name="connsiteX1653" fmla="*/ 6033895 w 11967969"/>
                <a:gd name="connsiteY1653" fmla="*/ 4738684 h 5646735"/>
                <a:gd name="connsiteX1654" fmla="*/ 6068820 w 11967969"/>
                <a:gd name="connsiteY1654" fmla="*/ 4703759 h 5646735"/>
                <a:gd name="connsiteX1655" fmla="*/ 10634470 w 11967969"/>
                <a:gd name="connsiteY1655" fmla="*/ 4700585 h 5646735"/>
                <a:gd name="connsiteX1656" fmla="*/ 10667808 w 11967969"/>
                <a:gd name="connsiteY1656" fmla="*/ 4735510 h 5646735"/>
                <a:gd name="connsiteX1657" fmla="*/ 10634470 w 11967969"/>
                <a:gd name="connsiteY1657" fmla="*/ 4770435 h 5646735"/>
                <a:gd name="connsiteX1658" fmla="*/ 10601132 w 11967969"/>
                <a:gd name="connsiteY1658" fmla="*/ 4735510 h 5646735"/>
                <a:gd name="connsiteX1659" fmla="*/ 10634470 w 11967969"/>
                <a:gd name="connsiteY1659" fmla="*/ 4700585 h 5646735"/>
                <a:gd name="connsiteX1660" fmla="*/ 960383 w 11967969"/>
                <a:gd name="connsiteY1660" fmla="*/ 4700585 h 5646735"/>
                <a:gd name="connsiteX1661" fmla="*/ 993720 w 11967969"/>
                <a:gd name="connsiteY1661" fmla="*/ 4735510 h 5646735"/>
                <a:gd name="connsiteX1662" fmla="*/ 960383 w 11967969"/>
                <a:gd name="connsiteY1662" fmla="*/ 4770435 h 5646735"/>
                <a:gd name="connsiteX1663" fmla="*/ 927045 w 11967969"/>
                <a:gd name="connsiteY1663" fmla="*/ 4735510 h 5646735"/>
                <a:gd name="connsiteX1664" fmla="*/ 960383 w 11967969"/>
                <a:gd name="connsiteY1664" fmla="*/ 4700585 h 5646735"/>
                <a:gd name="connsiteX1665" fmla="*/ 4825031 w 11967969"/>
                <a:gd name="connsiteY1665" fmla="*/ 4697410 h 5646735"/>
                <a:gd name="connsiteX1666" fmla="*/ 4859165 w 11967969"/>
                <a:gd name="connsiteY1666" fmla="*/ 4731542 h 5646735"/>
                <a:gd name="connsiteX1667" fmla="*/ 4825031 w 11967969"/>
                <a:gd name="connsiteY1667" fmla="*/ 4765674 h 5646735"/>
                <a:gd name="connsiteX1668" fmla="*/ 4790898 w 11967969"/>
                <a:gd name="connsiteY1668" fmla="*/ 4731542 h 5646735"/>
                <a:gd name="connsiteX1669" fmla="*/ 4825031 w 11967969"/>
                <a:gd name="connsiteY1669" fmla="*/ 4697410 h 5646735"/>
                <a:gd name="connsiteX1670" fmla="*/ 1850887 w 11967969"/>
                <a:gd name="connsiteY1670" fmla="*/ 4697410 h 5646735"/>
                <a:gd name="connsiteX1671" fmla="*/ 1885824 w 11967969"/>
                <a:gd name="connsiteY1671" fmla="*/ 4731542 h 5646735"/>
                <a:gd name="connsiteX1672" fmla="*/ 1850887 w 11967969"/>
                <a:gd name="connsiteY1672" fmla="*/ 4765674 h 5646735"/>
                <a:gd name="connsiteX1673" fmla="*/ 1815961 w 11967969"/>
                <a:gd name="connsiteY1673" fmla="*/ 4731542 h 5646735"/>
                <a:gd name="connsiteX1674" fmla="*/ 1850887 w 11967969"/>
                <a:gd name="connsiteY1674" fmla="*/ 4697410 h 5646735"/>
                <a:gd name="connsiteX1675" fmla="*/ 5571970 w 11967969"/>
                <a:gd name="connsiteY1675" fmla="*/ 4694235 h 5646735"/>
                <a:gd name="connsiteX1676" fmla="*/ 5606892 w 11967969"/>
                <a:gd name="connsiteY1676" fmla="*/ 4728367 h 5646735"/>
                <a:gd name="connsiteX1677" fmla="*/ 5571970 w 11967969"/>
                <a:gd name="connsiteY1677" fmla="*/ 4762499 h 5646735"/>
                <a:gd name="connsiteX1678" fmla="*/ 5537050 w 11967969"/>
                <a:gd name="connsiteY1678" fmla="*/ 4728367 h 5646735"/>
                <a:gd name="connsiteX1679" fmla="*/ 5571970 w 11967969"/>
                <a:gd name="connsiteY1679" fmla="*/ 4694235 h 5646735"/>
                <a:gd name="connsiteX1680" fmla="*/ 9220007 w 11967969"/>
                <a:gd name="connsiteY1680" fmla="*/ 4689472 h 5646735"/>
                <a:gd name="connsiteX1681" fmla="*/ 9254932 w 11967969"/>
                <a:gd name="connsiteY1681" fmla="*/ 4723604 h 5646735"/>
                <a:gd name="connsiteX1682" fmla="*/ 9220007 w 11967969"/>
                <a:gd name="connsiteY1682" fmla="*/ 4757736 h 5646735"/>
                <a:gd name="connsiteX1683" fmla="*/ 9185082 w 11967969"/>
                <a:gd name="connsiteY1683" fmla="*/ 4723604 h 5646735"/>
                <a:gd name="connsiteX1684" fmla="*/ 9220007 w 11967969"/>
                <a:gd name="connsiteY1684" fmla="*/ 4689472 h 5646735"/>
                <a:gd name="connsiteX1685" fmla="*/ 465771 w 11967969"/>
                <a:gd name="connsiteY1685" fmla="*/ 4689472 h 5646735"/>
                <a:gd name="connsiteX1686" fmla="*/ 499903 w 11967969"/>
                <a:gd name="connsiteY1686" fmla="*/ 4724397 h 5646735"/>
                <a:gd name="connsiteX1687" fmla="*/ 465771 w 11967969"/>
                <a:gd name="connsiteY1687" fmla="*/ 4759322 h 5646735"/>
                <a:gd name="connsiteX1688" fmla="*/ 431639 w 11967969"/>
                <a:gd name="connsiteY1688" fmla="*/ 4724397 h 5646735"/>
                <a:gd name="connsiteX1689" fmla="*/ 465771 w 11967969"/>
                <a:gd name="connsiteY1689" fmla="*/ 4689472 h 5646735"/>
                <a:gd name="connsiteX1690" fmla="*/ 4011659 w 11967969"/>
                <a:gd name="connsiteY1690" fmla="*/ 4684709 h 5646735"/>
                <a:gd name="connsiteX1691" fmla="*/ 4045025 w 11967969"/>
                <a:gd name="connsiteY1691" fmla="*/ 4718047 h 5646735"/>
                <a:gd name="connsiteX1692" fmla="*/ 4011659 w 11967969"/>
                <a:gd name="connsiteY1692" fmla="*/ 4751385 h 5646735"/>
                <a:gd name="connsiteX1693" fmla="*/ 3978375 w 11967969"/>
                <a:gd name="connsiteY1693" fmla="*/ 4718047 h 5646735"/>
                <a:gd name="connsiteX1694" fmla="*/ 4011659 w 11967969"/>
                <a:gd name="connsiteY1694" fmla="*/ 4684709 h 5646735"/>
                <a:gd name="connsiteX1695" fmla="*/ 5108454 w 11967969"/>
                <a:gd name="connsiteY1695" fmla="*/ 4681535 h 5646735"/>
                <a:gd name="connsiteX1696" fmla="*/ 5141782 w 11967969"/>
                <a:gd name="connsiteY1696" fmla="*/ 4715667 h 5646735"/>
                <a:gd name="connsiteX1697" fmla="*/ 5108454 w 11967969"/>
                <a:gd name="connsiteY1697" fmla="*/ 4749799 h 5646735"/>
                <a:gd name="connsiteX1698" fmla="*/ 5075073 w 11967969"/>
                <a:gd name="connsiteY1698" fmla="*/ 4715667 h 5646735"/>
                <a:gd name="connsiteX1699" fmla="*/ 5108454 w 11967969"/>
                <a:gd name="connsiteY1699" fmla="*/ 4681535 h 5646735"/>
                <a:gd name="connsiteX1700" fmla="*/ 9493851 w 11967969"/>
                <a:gd name="connsiteY1700" fmla="*/ 4678359 h 5646735"/>
                <a:gd name="connsiteX1701" fmla="*/ 9527983 w 11967969"/>
                <a:gd name="connsiteY1701" fmla="*/ 4712491 h 5646735"/>
                <a:gd name="connsiteX1702" fmla="*/ 9493851 w 11967969"/>
                <a:gd name="connsiteY1702" fmla="*/ 4746623 h 5646735"/>
                <a:gd name="connsiteX1703" fmla="*/ 9459719 w 11967969"/>
                <a:gd name="connsiteY1703" fmla="*/ 4712491 h 5646735"/>
                <a:gd name="connsiteX1704" fmla="*/ 9493851 w 11967969"/>
                <a:gd name="connsiteY1704" fmla="*/ 4678359 h 5646735"/>
                <a:gd name="connsiteX1705" fmla="*/ 280810 w 11967969"/>
                <a:gd name="connsiteY1705" fmla="*/ 4676772 h 5646735"/>
                <a:gd name="connsiteX1706" fmla="*/ 315735 w 11967969"/>
                <a:gd name="connsiteY1706" fmla="*/ 4711697 h 5646735"/>
                <a:gd name="connsiteX1707" fmla="*/ 280810 w 11967969"/>
                <a:gd name="connsiteY1707" fmla="*/ 4746622 h 5646735"/>
                <a:gd name="connsiteX1708" fmla="*/ 245886 w 11967969"/>
                <a:gd name="connsiteY1708" fmla="*/ 4711697 h 5646735"/>
                <a:gd name="connsiteX1709" fmla="*/ 280810 w 11967969"/>
                <a:gd name="connsiteY1709" fmla="*/ 4676772 h 5646735"/>
                <a:gd name="connsiteX1710" fmla="*/ 3384566 w 11967969"/>
                <a:gd name="connsiteY1710" fmla="*/ 4670422 h 5646735"/>
                <a:gd name="connsiteX1711" fmla="*/ 3417896 w 11967969"/>
                <a:gd name="connsiteY1711" fmla="*/ 4704554 h 5646735"/>
                <a:gd name="connsiteX1712" fmla="*/ 3384566 w 11967969"/>
                <a:gd name="connsiteY1712" fmla="*/ 4738686 h 5646735"/>
                <a:gd name="connsiteX1713" fmla="*/ 3351237 w 11967969"/>
                <a:gd name="connsiteY1713" fmla="*/ 4704554 h 5646735"/>
                <a:gd name="connsiteX1714" fmla="*/ 3384566 w 11967969"/>
                <a:gd name="connsiteY1714" fmla="*/ 4670422 h 5646735"/>
                <a:gd name="connsiteX1715" fmla="*/ 10338401 w 11967969"/>
                <a:gd name="connsiteY1715" fmla="*/ 4665659 h 5646735"/>
                <a:gd name="connsiteX1716" fmla="*/ 10374120 w 11967969"/>
                <a:gd name="connsiteY1716" fmla="*/ 4698997 h 5646735"/>
                <a:gd name="connsiteX1717" fmla="*/ 10338401 w 11967969"/>
                <a:gd name="connsiteY1717" fmla="*/ 4732335 h 5646735"/>
                <a:gd name="connsiteX1718" fmla="*/ 10302682 w 11967969"/>
                <a:gd name="connsiteY1718" fmla="*/ 4698997 h 5646735"/>
                <a:gd name="connsiteX1719" fmla="*/ 10338401 w 11967969"/>
                <a:gd name="connsiteY1719" fmla="*/ 4665659 h 5646735"/>
                <a:gd name="connsiteX1720" fmla="*/ 7950007 w 11967969"/>
                <a:gd name="connsiteY1720" fmla="*/ 4665659 h 5646735"/>
                <a:gd name="connsiteX1721" fmla="*/ 7984932 w 11967969"/>
                <a:gd name="connsiteY1721" fmla="*/ 4698997 h 5646735"/>
                <a:gd name="connsiteX1722" fmla="*/ 7950007 w 11967969"/>
                <a:gd name="connsiteY1722" fmla="*/ 4732335 h 5646735"/>
                <a:gd name="connsiteX1723" fmla="*/ 7915082 w 11967969"/>
                <a:gd name="connsiteY1723" fmla="*/ 4698997 h 5646735"/>
                <a:gd name="connsiteX1724" fmla="*/ 7950007 w 11967969"/>
                <a:gd name="connsiteY1724" fmla="*/ 4665659 h 5646735"/>
                <a:gd name="connsiteX1725" fmla="*/ 3846527 w 11967969"/>
                <a:gd name="connsiteY1725" fmla="*/ 4659310 h 5646735"/>
                <a:gd name="connsiteX1726" fmla="*/ 3879872 w 11967969"/>
                <a:gd name="connsiteY1726" fmla="*/ 4693442 h 5646735"/>
                <a:gd name="connsiteX1727" fmla="*/ 3846527 w 11967969"/>
                <a:gd name="connsiteY1727" fmla="*/ 4727574 h 5646735"/>
                <a:gd name="connsiteX1728" fmla="*/ 3813182 w 11967969"/>
                <a:gd name="connsiteY1728" fmla="*/ 4693442 h 5646735"/>
                <a:gd name="connsiteX1729" fmla="*/ 3846527 w 11967969"/>
                <a:gd name="connsiteY1729" fmla="*/ 4659310 h 5646735"/>
                <a:gd name="connsiteX1730" fmla="*/ 7323739 w 11967969"/>
                <a:gd name="connsiteY1730" fmla="*/ 4651372 h 5646735"/>
                <a:gd name="connsiteX1731" fmla="*/ 7357871 w 11967969"/>
                <a:gd name="connsiteY1731" fmla="*/ 4686297 h 5646735"/>
                <a:gd name="connsiteX1732" fmla="*/ 7323739 w 11967969"/>
                <a:gd name="connsiteY1732" fmla="*/ 4721222 h 5646735"/>
                <a:gd name="connsiteX1733" fmla="*/ 7289607 w 11967969"/>
                <a:gd name="connsiteY1733" fmla="*/ 4686297 h 5646735"/>
                <a:gd name="connsiteX1734" fmla="*/ 7323739 w 11967969"/>
                <a:gd name="connsiteY1734" fmla="*/ 4651372 h 5646735"/>
                <a:gd name="connsiteX1735" fmla="*/ 1200156 w 11967969"/>
                <a:gd name="connsiteY1735" fmla="*/ 4651372 h 5646735"/>
                <a:gd name="connsiteX1736" fmla="*/ 1235080 w 11967969"/>
                <a:gd name="connsiteY1736" fmla="*/ 4686297 h 5646735"/>
                <a:gd name="connsiteX1737" fmla="*/ 1200156 w 11967969"/>
                <a:gd name="connsiteY1737" fmla="*/ 4721222 h 5646735"/>
                <a:gd name="connsiteX1738" fmla="*/ 1165231 w 11967969"/>
                <a:gd name="connsiteY1738" fmla="*/ 4686297 h 5646735"/>
                <a:gd name="connsiteX1739" fmla="*/ 1200156 w 11967969"/>
                <a:gd name="connsiteY1739" fmla="*/ 4651372 h 5646735"/>
                <a:gd name="connsiteX1740" fmla="*/ 7692832 w 11967969"/>
                <a:gd name="connsiteY1740" fmla="*/ 4648197 h 5646735"/>
                <a:gd name="connsiteX1741" fmla="*/ 7727757 w 11967969"/>
                <a:gd name="connsiteY1741" fmla="*/ 4683916 h 5646735"/>
                <a:gd name="connsiteX1742" fmla="*/ 7692832 w 11967969"/>
                <a:gd name="connsiteY1742" fmla="*/ 4719635 h 5646735"/>
                <a:gd name="connsiteX1743" fmla="*/ 7657907 w 11967969"/>
                <a:gd name="connsiteY1743" fmla="*/ 4683916 h 5646735"/>
                <a:gd name="connsiteX1744" fmla="*/ 7692832 w 11967969"/>
                <a:gd name="connsiteY1744" fmla="*/ 4648197 h 5646735"/>
                <a:gd name="connsiteX1745" fmla="*/ 2081884 w 11967969"/>
                <a:gd name="connsiteY1745" fmla="*/ 4646609 h 5646735"/>
                <a:gd name="connsiteX1746" fmla="*/ 2116020 w 11967969"/>
                <a:gd name="connsiteY1746" fmla="*/ 4681534 h 5646735"/>
                <a:gd name="connsiteX1747" fmla="*/ 2081884 w 11967969"/>
                <a:gd name="connsiteY1747" fmla="*/ 4716459 h 5646735"/>
                <a:gd name="connsiteX1748" fmla="*/ 2047757 w 11967969"/>
                <a:gd name="connsiteY1748" fmla="*/ 4681534 h 5646735"/>
                <a:gd name="connsiteX1749" fmla="*/ 2081884 w 11967969"/>
                <a:gd name="connsiteY1749" fmla="*/ 4646609 h 5646735"/>
                <a:gd name="connsiteX1750" fmla="*/ 79979 w 11967969"/>
                <a:gd name="connsiteY1750" fmla="*/ 4643434 h 5646735"/>
                <a:gd name="connsiteX1751" fmla="*/ 114111 w 11967969"/>
                <a:gd name="connsiteY1751" fmla="*/ 4677566 h 5646735"/>
                <a:gd name="connsiteX1752" fmla="*/ 79979 w 11967969"/>
                <a:gd name="connsiteY1752" fmla="*/ 4711698 h 5646735"/>
                <a:gd name="connsiteX1753" fmla="*/ 45847 w 11967969"/>
                <a:gd name="connsiteY1753" fmla="*/ 4677566 h 5646735"/>
                <a:gd name="connsiteX1754" fmla="*/ 79979 w 11967969"/>
                <a:gd name="connsiteY1754" fmla="*/ 4643434 h 5646735"/>
                <a:gd name="connsiteX1755" fmla="*/ 11590939 w 11967969"/>
                <a:gd name="connsiteY1755" fmla="*/ 4640259 h 5646735"/>
                <a:gd name="connsiteX1756" fmla="*/ 11625071 w 11967969"/>
                <a:gd name="connsiteY1756" fmla="*/ 4674391 h 5646735"/>
                <a:gd name="connsiteX1757" fmla="*/ 11590939 w 11967969"/>
                <a:gd name="connsiteY1757" fmla="*/ 4708523 h 5646735"/>
                <a:gd name="connsiteX1758" fmla="*/ 11556807 w 11967969"/>
                <a:gd name="connsiteY1758" fmla="*/ 4674391 h 5646735"/>
                <a:gd name="connsiteX1759" fmla="*/ 11590939 w 11967969"/>
                <a:gd name="connsiteY1759" fmla="*/ 4640259 h 5646735"/>
                <a:gd name="connsiteX1760" fmla="*/ 11109926 w 11967969"/>
                <a:gd name="connsiteY1760" fmla="*/ 4638672 h 5646735"/>
                <a:gd name="connsiteX1761" fmla="*/ 11144058 w 11967969"/>
                <a:gd name="connsiteY1761" fmla="*/ 4672010 h 5646735"/>
                <a:gd name="connsiteX1762" fmla="*/ 11109926 w 11967969"/>
                <a:gd name="connsiteY1762" fmla="*/ 4705348 h 5646735"/>
                <a:gd name="connsiteX1763" fmla="*/ 11075794 w 11967969"/>
                <a:gd name="connsiteY1763" fmla="*/ 4672010 h 5646735"/>
                <a:gd name="connsiteX1764" fmla="*/ 11109926 w 11967969"/>
                <a:gd name="connsiteY1764" fmla="*/ 4638672 h 5646735"/>
                <a:gd name="connsiteX1765" fmla="*/ 2301827 w 11967969"/>
                <a:gd name="connsiteY1765" fmla="*/ 4635497 h 5646735"/>
                <a:gd name="connsiteX1766" fmla="*/ 2336752 w 11967969"/>
                <a:gd name="connsiteY1766" fmla="*/ 4669629 h 5646735"/>
                <a:gd name="connsiteX1767" fmla="*/ 2301827 w 11967969"/>
                <a:gd name="connsiteY1767" fmla="*/ 4703761 h 5646735"/>
                <a:gd name="connsiteX1768" fmla="*/ 2266901 w 11967969"/>
                <a:gd name="connsiteY1768" fmla="*/ 4669629 h 5646735"/>
                <a:gd name="connsiteX1769" fmla="*/ 2301827 w 11967969"/>
                <a:gd name="connsiteY1769" fmla="*/ 4635497 h 5646735"/>
                <a:gd name="connsiteX1770" fmla="*/ 6510939 w 11967969"/>
                <a:gd name="connsiteY1770" fmla="*/ 4632322 h 5646735"/>
                <a:gd name="connsiteX1771" fmla="*/ 6545071 w 11967969"/>
                <a:gd name="connsiteY1771" fmla="*/ 4666454 h 5646735"/>
                <a:gd name="connsiteX1772" fmla="*/ 6510939 w 11967969"/>
                <a:gd name="connsiteY1772" fmla="*/ 4700586 h 5646735"/>
                <a:gd name="connsiteX1773" fmla="*/ 6476807 w 11967969"/>
                <a:gd name="connsiteY1773" fmla="*/ 4666454 h 5646735"/>
                <a:gd name="connsiteX1774" fmla="*/ 6510939 w 11967969"/>
                <a:gd name="connsiteY1774" fmla="*/ 4632322 h 5646735"/>
                <a:gd name="connsiteX1775" fmla="*/ 4504339 w 11967969"/>
                <a:gd name="connsiteY1775" fmla="*/ 4632322 h 5646735"/>
                <a:gd name="connsiteX1776" fmla="*/ 4540058 w 11967969"/>
                <a:gd name="connsiteY1776" fmla="*/ 4668041 h 5646735"/>
                <a:gd name="connsiteX1777" fmla="*/ 4504339 w 11967969"/>
                <a:gd name="connsiteY1777" fmla="*/ 4703760 h 5646735"/>
                <a:gd name="connsiteX1778" fmla="*/ 4468619 w 11967969"/>
                <a:gd name="connsiteY1778" fmla="*/ 4668041 h 5646735"/>
                <a:gd name="connsiteX1779" fmla="*/ 4504339 w 11967969"/>
                <a:gd name="connsiteY1779" fmla="*/ 4632322 h 5646735"/>
                <a:gd name="connsiteX1780" fmla="*/ 1681164 w 11967969"/>
                <a:gd name="connsiteY1780" fmla="*/ 4630734 h 5646735"/>
                <a:gd name="connsiteX1781" fmla="*/ 1716089 w 11967969"/>
                <a:gd name="connsiteY1781" fmla="*/ 4664072 h 5646735"/>
                <a:gd name="connsiteX1782" fmla="*/ 1681164 w 11967969"/>
                <a:gd name="connsiteY1782" fmla="*/ 4697410 h 5646735"/>
                <a:gd name="connsiteX1783" fmla="*/ 1646239 w 11967969"/>
                <a:gd name="connsiteY1783" fmla="*/ 4664072 h 5646735"/>
                <a:gd name="connsiteX1784" fmla="*/ 1681164 w 11967969"/>
                <a:gd name="connsiteY1784" fmla="*/ 4630734 h 5646735"/>
                <a:gd name="connsiteX1785" fmla="*/ 5760871 w 11967969"/>
                <a:gd name="connsiteY1785" fmla="*/ 4627560 h 5646735"/>
                <a:gd name="connsiteX1786" fmla="*/ 5795791 w 11967969"/>
                <a:gd name="connsiteY1786" fmla="*/ 4660898 h 5646735"/>
                <a:gd name="connsiteX1787" fmla="*/ 5760871 w 11967969"/>
                <a:gd name="connsiteY1787" fmla="*/ 4694236 h 5646735"/>
                <a:gd name="connsiteX1788" fmla="*/ 5725951 w 11967969"/>
                <a:gd name="connsiteY1788" fmla="*/ 4660898 h 5646735"/>
                <a:gd name="connsiteX1789" fmla="*/ 5760871 w 11967969"/>
                <a:gd name="connsiteY1789" fmla="*/ 4627560 h 5646735"/>
                <a:gd name="connsiteX1790" fmla="*/ 11874307 w 11967969"/>
                <a:gd name="connsiteY1790" fmla="*/ 4627559 h 5646735"/>
                <a:gd name="connsiteX1791" fmla="*/ 11907645 w 11967969"/>
                <a:gd name="connsiteY1791" fmla="*/ 4660897 h 5646735"/>
                <a:gd name="connsiteX1792" fmla="*/ 11874307 w 11967969"/>
                <a:gd name="connsiteY1792" fmla="*/ 4694235 h 5646735"/>
                <a:gd name="connsiteX1793" fmla="*/ 11840969 w 11967969"/>
                <a:gd name="connsiteY1793" fmla="*/ 4660897 h 5646735"/>
                <a:gd name="connsiteX1794" fmla="*/ 11874307 w 11967969"/>
                <a:gd name="connsiteY1794" fmla="*/ 4627559 h 5646735"/>
                <a:gd name="connsiteX1795" fmla="*/ 1498513 w 11967969"/>
                <a:gd name="connsiteY1795" fmla="*/ 4624384 h 5646735"/>
                <a:gd name="connsiteX1796" fmla="*/ 1531851 w 11967969"/>
                <a:gd name="connsiteY1796" fmla="*/ 4659309 h 5646735"/>
                <a:gd name="connsiteX1797" fmla="*/ 1498513 w 11967969"/>
                <a:gd name="connsiteY1797" fmla="*/ 4694234 h 5646735"/>
                <a:gd name="connsiteX1798" fmla="*/ 1465175 w 11967969"/>
                <a:gd name="connsiteY1798" fmla="*/ 4659309 h 5646735"/>
                <a:gd name="connsiteX1799" fmla="*/ 1498513 w 11967969"/>
                <a:gd name="connsiteY1799" fmla="*/ 4624384 h 5646735"/>
                <a:gd name="connsiteX1800" fmla="*/ 9715308 w 11967969"/>
                <a:gd name="connsiteY1800" fmla="*/ 4621209 h 5646735"/>
                <a:gd name="connsiteX1801" fmla="*/ 9748646 w 11967969"/>
                <a:gd name="connsiteY1801" fmla="*/ 4656928 h 5646735"/>
                <a:gd name="connsiteX1802" fmla="*/ 9715308 w 11967969"/>
                <a:gd name="connsiteY1802" fmla="*/ 4692647 h 5646735"/>
                <a:gd name="connsiteX1803" fmla="*/ 9681970 w 11967969"/>
                <a:gd name="connsiteY1803" fmla="*/ 4656928 h 5646735"/>
                <a:gd name="connsiteX1804" fmla="*/ 9715308 w 11967969"/>
                <a:gd name="connsiteY1804" fmla="*/ 4621209 h 5646735"/>
                <a:gd name="connsiteX1805" fmla="*/ 9058876 w 11967969"/>
                <a:gd name="connsiteY1805" fmla="*/ 4619622 h 5646735"/>
                <a:gd name="connsiteX1806" fmla="*/ 9093008 w 11967969"/>
                <a:gd name="connsiteY1806" fmla="*/ 4652960 h 5646735"/>
                <a:gd name="connsiteX1807" fmla="*/ 9058876 w 11967969"/>
                <a:gd name="connsiteY1807" fmla="*/ 4686298 h 5646735"/>
                <a:gd name="connsiteX1808" fmla="*/ 9024744 w 11967969"/>
                <a:gd name="connsiteY1808" fmla="*/ 4652960 h 5646735"/>
                <a:gd name="connsiteX1809" fmla="*/ 9058876 w 11967969"/>
                <a:gd name="connsiteY1809" fmla="*/ 4619622 h 5646735"/>
                <a:gd name="connsiteX1810" fmla="*/ 3117162 w 11967969"/>
                <a:gd name="connsiteY1810" fmla="*/ 4616447 h 5646735"/>
                <a:gd name="connsiteX1811" fmla="*/ 3151281 w 11967969"/>
                <a:gd name="connsiteY1811" fmla="*/ 4651372 h 5646735"/>
                <a:gd name="connsiteX1812" fmla="*/ 3117162 w 11967969"/>
                <a:gd name="connsiteY1812" fmla="*/ 4686297 h 5646735"/>
                <a:gd name="connsiteX1813" fmla="*/ 3083039 w 11967969"/>
                <a:gd name="connsiteY1813" fmla="*/ 4651372 h 5646735"/>
                <a:gd name="connsiteX1814" fmla="*/ 3117162 w 11967969"/>
                <a:gd name="connsiteY1814" fmla="*/ 4616447 h 5646735"/>
                <a:gd name="connsiteX1815" fmla="*/ 688959 w 11967969"/>
                <a:gd name="connsiteY1815" fmla="*/ 4613272 h 5646735"/>
                <a:gd name="connsiteX1816" fmla="*/ 723883 w 11967969"/>
                <a:gd name="connsiteY1816" fmla="*/ 4647404 h 5646735"/>
                <a:gd name="connsiteX1817" fmla="*/ 688959 w 11967969"/>
                <a:gd name="connsiteY1817" fmla="*/ 4681536 h 5646735"/>
                <a:gd name="connsiteX1818" fmla="*/ 654034 w 11967969"/>
                <a:gd name="connsiteY1818" fmla="*/ 4647404 h 5646735"/>
                <a:gd name="connsiteX1819" fmla="*/ 688959 w 11967969"/>
                <a:gd name="connsiteY1819" fmla="*/ 4613272 h 5646735"/>
                <a:gd name="connsiteX1820" fmla="*/ 9885964 w 11967969"/>
                <a:gd name="connsiteY1820" fmla="*/ 4611685 h 5646735"/>
                <a:gd name="connsiteX1821" fmla="*/ 9920096 w 11967969"/>
                <a:gd name="connsiteY1821" fmla="*/ 4646610 h 5646735"/>
                <a:gd name="connsiteX1822" fmla="*/ 9885964 w 11967969"/>
                <a:gd name="connsiteY1822" fmla="*/ 4681535 h 5646735"/>
                <a:gd name="connsiteX1823" fmla="*/ 9851832 w 11967969"/>
                <a:gd name="connsiteY1823" fmla="*/ 4646610 h 5646735"/>
                <a:gd name="connsiteX1824" fmla="*/ 9885964 w 11967969"/>
                <a:gd name="connsiteY1824" fmla="*/ 4611685 h 5646735"/>
                <a:gd name="connsiteX1825" fmla="*/ 11409964 w 11967969"/>
                <a:gd name="connsiteY1825" fmla="*/ 4608509 h 5646735"/>
                <a:gd name="connsiteX1826" fmla="*/ 11444096 w 11967969"/>
                <a:gd name="connsiteY1826" fmla="*/ 4642641 h 5646735"/>
                <a:gd name="connsiteX1827" fmla="*/ 11409964 w 11967969"/>
                <a:gd name="connsiteY1827" fmla="*/ 4676773 h 5646735"/>
                <a:gd name="connsiteX1828" fmla="*/ 11375832 w 11967969"/>
                <a:gd name="connsiteY1828" fmla="*/ 4642641 h 5646735"/>
                <a:gd name="connsiteX1829" fmla="*/ 11409964 w 11967969"/>
                <a:gd name="connsiteY1829" fmla="*/ 4608509 h 5646735"/>
                <a:gd name="connsiteX1830" fmla="*/ 8435782 w 11967969"/>
                <a:gd name="connsiteY1830" fmla="*/ 4605335 h 5646735"/>
                <a:gd name="connsiteX1831" fmla="*/ 8470707 w 11967969"/>
                <a:gd name="connsiteY1831" fmla="*/ 4639467 h 5646735"/>
                <a:gd name="connsiteX1832" fmla="*/ 8435782 w 11967969"/>
                <a:gd name="connsiteY1832" fmla="*/ 4673599 h 5646735"/>
                <a:gd name="connsiteX1833" fmla="*/ 8400857 w 11967969"/>
                <a:gd name="connsiteY1833" fmla="*/ 4639467 h 5646735"/>
                <a:gd name="connsiteX1834" fmla="*/ 8435782 w 11967969"/>
                <a:gd name="connsiteY1834" fmla="*/ 4605335 h 5646735"/>
                <a:gd name="connsiteX1835" fmla="*/ 8626282 w 11967969"/>
                <a:gd name="connsiteY1835" fmla="*/ 4605334 h 5646735"/>
                <a:gd name="connsiteX1836" fmla="*/ 8659620 w 11967969"/>
                <a:gd name="connsiteY1836" fmla="*/ 4639466 h 5646735"/>
                <a:gd name="connsiteX1837" fmla="*/ 8626282 w 11967969"/>
                <a:gd name="connsiteY1837" fmla="*/ 4673598 h 5646735"/>
                <a:gd name="connsiteX1838" fmla="*/ 8592944 w 11967969"/>
                <a:gd name="connsiteY1838" fmla="*/ 4639466 h 5646735"/>
                <a:gd name="connsiteX1839" fmla="*/ 8626282 w 11967969"/>
                <a:gd name="connsiteY1839" fmla="*/ 4605334 h 5646735"/>
                <a:gd name="connsiteX1840" fmla="*/ 2822673 w 11967969"/>
                <a:gd name="connsiteY1840" fmla="*/ 4605334 h 5646735"/>
                <a:gd name="connsiteX1841" fmla="*/ 2856019 w 11967969"/>
                <a:gd name="connsiteY1841" fmla="*/ 4639466 h 5646735"/>
                <a:gd name="connsiteX1842" fmla="*/ 2822673 w 11967969"/>
                <a:gd name="connsiteY1842" fmla="*/ 4673598 h 5646735"/>
                <a:gd name="connsiteX1843" fmla="*/ 2789327 w 11967969"/>
                <a:gd name="connsiteY1843" fmla="*/ 4639466 h 5646735"/>
                <a:gd name="connsiteX1844" fmla="*/ 2822673 w 11967969"/>
                <a:gd name="connsiteY1844" fmla="*/ 4605334 h 5646735"/>
                <a:gd name="connsiteX1845" fmla="*/ 10827351 w 11967969"/>
                <a:gd name="connsiteY1845" fmla="*/ 4603747 h 5646735"/>
                <a:gd name="connsiteX1846" fmla="*/ 10863070 w 11967969"/>
                <a:gd name="connsiteY1846" fmla="*/ 4638672 h 5646735"/>
                <a:gd name="connsiteX1847" fmla="*/ 10827351 w 11967969"/>
                <a:gd name="connsiteY1847" fmla="*/ 4673597 h 5646735"/>
                <a:gd name="connsiteX1848" fmla="*/ 10791632 w 11967969"/>
                <a:gd name="connsiteY1848" fmla="*/ 4638672 h 5646735"/>
                <a:gd name="connsiteX1849" fmla="*/ 10827351 w 11967969"/>
                <a:gd name="connsiteY1849" fmla="*/ 4603747 h 5646735"/>
                <a:gd name="connsiteX1850" fmla="*/ 4665572 w 11967969"/>
                <a:gd name="connsiteY1850" fmla="*/ 4597397 h 5646735"/>
                <a:gd name="connsiteX1851" fmla="*/ 4698974 w 11967969"/>
                <a:gd name="connsiteY1851" fmla="*/ 4631529 h 5646735"/>
                <a:gd name="connsiteX1852" fmla="*/ 4665572 w 11967969"/>
                <a:gd name="connsiteY1852" fmla="*/ 4665661 h 5646735"/>
                <a:gd name="connsiteX1853" fmla="*/ 4632223 w 11967969"/>
                <a:gd name="connsiteY1853" fmla="*/ 4631529 h 5646735"/>
                <a:gd name="connsiteX1854" fmla="*/ 4665572 w 11967969"/>
                <a:gd name="connsiteY1854" fmla="*/ 4597397 h 5646735"/>
                <a:gd name="connsiteX1855" fmla="*/ 10090752 w 11967969"/>
                <a:gd name="connsiteY1855" fmla="*/ 4592635 h 5646735"/>
                <a:gd name="connsiteX1856" fmla="*/ 10124884 w 11967969"/>
                <a:gd name="connsiteY1856" fmla="*/ 4627560 h 5646735"/>
                <a:gd name="connsiteX1857" fmla="*/ 10090752 w 11967969"/>
                <a:gd name="connsiteY1857" fmla="*/ 4662485 h 5646735"/>
                <a:gd name="connsiteX1858" fmla="*/ 10056620 w 11967969"/>
                <a:gd name="connsiteY1858" fmla="*/ 4627560 h 5646735"/>
                <a:gd name="connsiteX1859" fmla="*/ 10090752 w 11967969"/>
                <a:gd name="connsiteY1859" fmla="*/ 4592635 h 5646735"/>
                <a:gd name="connsiteX1860" fmla="*/ 6255351 w 11967969"/>
                <a:gd name="connsiteY1860" fmla="*/ 4592634 h 5646735"/>
                <a:gd name="connsiteX1861" fmla="*/ 6291070 w 11967969"/>
                <a:gd name="connsiteY1861" fmla="*/ 4625972 h 5646735"/>
                <a:gd name="connsiteX1862" fmla="*/ 6255351 w 11967969"/>
                <a:gd name="connsiteY1862" fmla="*/ 4659310 h 5646735"/>
                <a:gd name="connsiteX1863" fmla="*/ 6219632 w 11967969"/>
                <a:gd name="connsiteY1863" fmla="*/ 4625972 h 5646735"/>
                <a:gd name="connsiteX1864" fmla="*/ 6255351 w 11967969"/>
                <a:gd name="connsiteY1864" fmla="*/ 4592634 h 5646735"/>
                <a:gd name="connsiteX1865" fmla="*/ 7488839 w 11967969"/>
                <a:gd name="connsiteY1865" fmla="*/ 4586285 h 5646735"/>
                <a:gd name="connsiteX1866" fmla="*/ 7522971 w 11967969"/>
                <a:gd name="connsiteY1866" fmla="*/ 4620417 h 5646735"/>
                <a:gd name="connsiteX1867" fmla="*/ 7488839 w 11967969"/>
                <a:gd name="connsiteY1867" fmla="*/ 4654549 h 5646735"/>
                <a:gd name="connsiteX1868" fmla="*/ 7454707 w 11967969"/>
                <a:gd name="connsiteY1868" fmla="*/ 4620417 h 5646735"/>
                <a:gd name="connsiteX1869" fmla="*/ 7488839 w 11967969"/>
                <a:gd name="connsiteY1869" fmla="*/ 4586285 h 5646735"/>
                <a:gd name="connsiteX1870" fmla="*/ 5468767 w 11967969"/>
                <a:gd name="connsiteY1870" fmla="*/ 4586284 h 5646735"/>
                <a:gd name="connsiteX1871" fmla="*/ 5503690 w 11967969"/>
                <a:gd name="connsiteY1871" fmla="*/ 4620416 h 5646735"/>
                <a:gd name="connsiteX1872" fmla="*/ 5468767 w 11967969"/>
                <a:gd name="connsiteY1872" fmla="*/ 4654548 h 5646735"/>
                <a:gd name="connsiteX1873" fmla="*/ 5433844 w 11967969"/>
                <a:gd name="connsiteY1873" fmla="*/ 4620416 h 5646735"/>
                <a:gd name="connsiteX1874" fmla="*/ 5468767 w 11967969"/>
                <a:gd name="connsiteY1874" fmla="*/ 4586284 h 5646735"/>
                <a:gd name="connsiteX1875" fmla="*/ 4894878 w 11967969"/>
                <a:gd name="connsiteY1875" fmla="*/ 4581522 h 5646735"/>
                <a:gd name="connsiteX1876" fmla="*/ 4929007 w 11967969"/>
                <a:gd name="connsiteY1876" fmla="*/ 4614860 h 5646735"/>
                <a:gd name="connsiteX1877" fmla="*/ 4894878 w 11967969"/>
                <a:gd name="connsiteY1877" fmla="*/ 4648198 h 5646735"/>
                <a:gd name="connsiteX1878" fmla="*/ 4860746 w 11967969"/>
                <a:gd name="connsiteY1878" fmla="*/ 4614860 h 5646735"/>
                <a:gd name="connsiteX1879" fmla="*/ 4894878 w 11967969"/>
                <a:gd name="connsiteY1879" fmla="*/ 4581522 h 5646735"/>
                <a:gd name="connsiteX1880" fmla="*/ 8816782 w 11967969"/>
                <a:gd name="connsiteY1880" fmla="*/ 4575172 h 5646735"/>
                <a:gd name="connsiteX1881" fmla="*/ 8851707 w 11967969"/>
                <a:gd name="connsiteY1881" fmla="*/ 4609304 h 5646735"/>
                <a:gd name="connsiteX1882" fmla="*/ 8816782 w 11967969"/>
                <a:gd name="connsiteY1882" fmla="*/ 4643436 h 5646735"/>
                <a:gd name="connsiteX1883" fmla="*/ 8781857 w 11967969"/>
                <a:gd name="connsiteY1883" fmla="*/ 4609304 h 5646735"/>
                <a:gd name="connsiteX1884" fmla="*/ 8816782 w 11967969"/>
                <a:gd name="connsiteY1884" fmla="*/ 4575172 h 5646735"/>
                <a:gd name="connsiteX1885" fmla="*/ 3551151 w 11967969"/>
                <a:gd name="connsiteY1885" fmla="*/ 4575172 h 5646735"/>
                <a:gd name="connsiteX1886" fmla="*/ 3586081 w 11967969"/>
                <a:gd name="connsiteY1886" fmla="*/ 4609304 h 5646735"/>
                <a:gd name="connsiteX1887" fmla="*/ 3551151 w 11967969"/>
                <a:gd name="connsiteY1887" fmla="*/ 4643436 h 5646735"/>
                <a:gd name="connsiteX1888" fmla="*/ 3516219 w 11967969"/>
                <a:gd name="connsiteY1888" fmla="*/ 4609304 h 5646735"/>
                <a:gd name="connsiteX1889" fmla="*/ 3551151 w 11967969"/>
                <a:gd name="connsiteY1889" fmla="*/ 4575172 h 5646735"/>
                <a:gd name="connsiteX1890" fmla="*/ 4150328 w 11967969"/>
                <a:gd name="connsiteY1890" fmla="*/ 4573584 h 5646735"/>
                <a:gd name="connsiteX1891" fmla="*/ 4186047 w 11967969"/>
                <a:gd name="connsiteY1891" fmla="*/ 4606922 h 5646735"/>
                <a:gd name="connsiteX1892" fmla="*/ 4150328 w 11967969"/>
                <a:gd name="connsiteY1892" fmla="*/ 4640260 h 5646735"/>
                <a:gd name="connsiteX1893" fmla="*/ 4114608 w 11967969"/>
                <a:gd name="connsiteY1893" fmla="*/ 4606922 h 5646735"/>
                <a:gd name="connsiteX1894" fmla="*/ 4150328 w 11967969"/>
                <a:gd name="connsiteY1894" fmla="*/ 4573584 h 5646735"/>
                <a:gd name="connsiteX1895" fmla="*/ 9376376 w 11967969"/>
                <a:gd name="connsiteY1895" fmla="*/ 4567235 h 5646735"/>
                <a:gd name="connsiteX1896" fmla="*/ 9412095 w 11967969"/>
                <a:gd name="connsiteY1896" fmla="*/ 4601367 h 5646735"/>
                <a:gd name="connsiteX1897" fmla="*/ 9376376 w 11967969"/>
                <a:gd name="connsiteY1897" fmla="*/ 4635499 h 5646735"/>
                <a:gd name="connsiteX1898" fmla="*/ 9340657 w 11967969"/>
                <a:gd name="connsiteY1898" fmla="*/ 4601367 h 5646735"/>
                <a:gd name="connsiteX1899" fmla="*/ 9376376 w 11967969"/>
                <a:gd name="connsiteY1899" fmla="*/ 4567235 h 5646735"/>
                <a:gd name="connsiteX1900" fmla="*/ 6926864 w 11967969"/>
                <a:gd name="connsiteY1900" fmla="*/ 4559297 h 5646735"/>
                <a:gd name="connsiteX1901" fmla="*/ 6960996 w 11967969"/>
                <a:gd name="connsiteY1901" fmla="*/ 4593429 h 5646735"/>
                <a:gd name="connsiteX1902" fmla="*/ 6926864 w 11967969"/>
                <a:gd name="connsiteY1902" fmla="*/ 4627561 h 5646735"/>
                <a:gd name="connsiteX1903" fmla="*/ 6892732 w 11967969"/>
                <a:gd name="connsiteY1903" fmla="*/ 4593429 h 5646735"/>
                <a:gd name="connsiteX1904" fmla="*/ 6926864 w 11967969"/>
                <a:gd name="connsiteY1904" fmla="*/ 4559297 h 5646735"/>
                <a:gd name="connsiteX1905" fmla="*/ 5273575 w 11967969"/>
                <a:gd name="connsiteY1905" fmla="*/ 4559297 h 5646735"/>
                <a:gd name="connsiteX1906" fmla="*/ 5306912 w 11967969"/>
                <a:gd name="connsiteY1906" fmla="*/ 4595016 h 5646735"/>
                <a:gd name="connsiteX1907" fmla="*/ 5273575 w 11967969"/>
                <a:gd name="connsiteY1907" fmla="*/ 4630735 h 5646735"/>
                <a:gd name="connsiteX1908" fmla="*/ 5240223 w 11967969"/>
                <a:gd name="connsiteY1908" fmla="*/ 4595016 h 5646735"/>
                <a:gd name="connsiteX1909" fmla="*/ 5273575 w 11967969"/>
                <a:gd name="connsiteY1909" fmla="*/ 4559297 h 5646735"/>
                <a:gd name="connsiteX1910" fmla="*/ 5914834 w 11967969"/>
                <a:gd name="connsiteY1910" fmla="*/ 4554535 h 5646735"/>
                <a:gd name="connsiteX1911" fmla="*/ 5949762 w 11967969"/>
                <a:gd name="connsiteY1911" fmla="*/ 4587873 h 5646735"/>
                <a:gd name="connsiteX1912" fmla="*/ 5914834 w 11967969"/>
                <a:gd name="connsiteY1912" fmla="*/ 4621211 h 5646735"/>
                <a:gd name="connsiteX1913" fmla="*/ 5879915 w 11967969"/>
                <a:gd name="connsiteY1913" fmla="*/ 4587873 h 5646735"/>
                <a:gd name="connsiteX1914" fmla="*/ 5914834 w 11967969"/>
                <a:gd name="connsiteY1914" fmla="*/ 4554535 h 5646735"/>
                <a:gd name="connsiteX1915" fmla="*/ 7191976 w 11967969"/>
                <a:gd name="connsiteY1915" fmla="*/ 4554534 h 5646735"/>
                <a:gd name="connsiteX1916" fmla="*/ 7226108 w 11967969"/>
                <a:gd name="connsiteY1916" fmla="*/ 4589459 h 5646735"/>
                <a:gd name="connsiteX1917" fmla="*/ 7191976 w 11967969"/>
                <a:gd name="connsiteY1917" fmla="*/ 4624384 h 5646735"/>
                <a:gd name="connsiteX1918" fmla="*/ 7157844 w 11967969"/>
                <a:gd name="connsiteY1918" fmla="*/ 4589459 h 5646735"/>
                <a:gd name="connsiteX1919" fmla="*/ 7191976 w 11967969"/>
                <a:gd name="connsiteY1919" fmla="*/ 4554534 h 5646735"/>
                <a:gd name="connsiteX1920" fmla="*/ 2601092 w 11967969"/>
                <a:gd name="connsiteY1920" fmla="*/ 4551360 h 5646735"/>
                <a:gd name="connsiteX1921" fmla="*/ 2635233 w 11967969"/>
                <a:gd name="connsiteY1921" fmla="*/ 4586285 h 5646735"/>
                <a:gd name="connsiteX1922" fmla="*/ 2601092 w 11967969"/>
                <a:gd name="connsiteY1922" fmla="*/ 4621210 h 5646735"/>
                <a:gd name="connsiteX1923" fmla="*/ 2566952 w 11967969"/>
                <a:gd name="connsiteY1923" fmla="*/ 4586285 h 5646735"/>
                <a:gd name="connsiteX1924" fmla="*/ 2601092 w 11967969"/>
                <a:gd name="connsiteY1924" fmla="*/ 4551360 h 5646735"/>
                <a:gd name="connsiteX1925" fmla="*/ 985751 w 11967969"/>
                <a:gd name="connsiteY1925" fmla="*/ 4548184 h 5646735"/>
                <a:gd name="connsiteX1926" fmla="*/ 1020676 w 11967969"/>
                <a:gd name="connsiteY1926" fmla="*/ 4582316 h 5646735"/>
                <a:gd name="connsiteX1927" fmla="*/ 985751 w 11967969"/>
                <a:gd name="connsiteY1927" fmla="*/ 4616448 h 5646735"/>
                <a:gd name="connsiteX1928" fmla="*/ 950826 w 11967969"/>
                <a:gd name="connsiteY1928" fmla="*/ 4582316 h 5646735"/>
                <a:gd name="connsiteX1929" fmla="*/ 985751 w 11967969"/>
                <a:gd name="connsiteY1929" fmla="*/ 4548184 h 5646735"/>
                <a:gd name="connsiteX1930" fmla="*/ 10665426 w 11967969"/>
                <a:gd name="connsiteY1930" fmla="*/ 4546597 h 5646735"/>
                <a:gd name="connsiteX1931" fmla="*/ 10701145 w 11967969"/>
                <a:gd name="connsiteY1931" fmla="*/ 4581522 h 5646735"/>
                <a:gd name="connsiteX1932" fmla="*/ 10665426 w 11967969"/>
                <a:gd name="connsiteY1932" fmla="*/ 4616447 h 5646735"/>
                <a:gd name="connsiteX1933" fmla="*/ 10629707 w 11967969"/>
                <a:gd name="connsiteY1933" fmla="*/ 4581522 h 5646735"/>
                <a:gd name="connsiteX1934" fmla="*/ 10665426 w 11967969"/>
                <a:gd name="connsiteY1934" fmla="*/ 4546597 h 5646735"/>
                <a:gd name="connsiteX1935" fmla="*/ 10466989 w 11967969"/>
                <a:gd name="connsiteY1935" fmla="*/ 4546597 h 5646735"/>
                <a:gd name="connsiteX1936" fmla="*/ 10501121 w 11967969"/>
                <a:gd name="connsiteY1936" fmla="*/ 4579935 h 5646735"/>
                <a:gd name="connsiteX1937" fmla="*/ 10466989 w 11967969"/>
                <a:gd name="connsiteY1937" fmla="*/ 4613273 h 5646735"/>
                <a:gd name="connsiteX1938" fmla="*/ 10432857 w 11967969"/>
                <a:gd name="connsiteY1938" fmla="*/ 4579935 h 5646735"/>
                <a:gd name="connsiteX1939" fmla="*/ 10466989 w 11967969"/>
                <a:gd name="connsiteY1939" fmla="*/ 4546597 h 5646735"/>
                <a:gd name="connsiteX1940" fmla="*/ 7830945 w 11967969"/>
                <a:gd name="connsiteY1940" fmla="*/ 4546597 h 5646735"/>
                <a:gd name="connsiteX1941" fmla="*/ 7865870 w 11967969"/>
                <a:gd name="connsiteY1941" fmla="*/ 4581522 h 5646735"/>
                <a:gd name="connsiteX1942" fmla="*/ 7830945 w 11967969"/>
                <a:gd name="connsiteY1942" fmla="*/ 4616447 h 5646735"/>
                <a:gd name="connsiteX1943" fmla="*/ 7796020 w 11967969"/>
                <a:gd name="connsiteY1943" fmla="*/ 4581522 h 5646735"/>
                <a:gd name="connsiteX1944" fmla="*/ 7830945 w 11967969"/>
                <a:gd name="connsiteY1944" fmla="*/ 4546597 h 5646735"/>
                <a:gd name="connsiteX1945" fmla="*/ 8050019 w 11967969"/>
                <a:gd name="connsiteY1945" fmla="*/ 4540247 h 5646735"/>
                <a:gd name="connsiteX1946" fmla="*/ 8084944 w 11967969"/>
                <a:gd name="connsiteY1946" fmla="*/ 4574379 h 5646735"/>
                <a:gd name="connsiteX1947" fmla="*/ 8050019 w 11967969"/>
                <a:gd name="connsiteY1947" fmla="*/ 4608511 h 5646735"/>
                <a:gd name="connsiteX1948" fmla="*/ 8015094 w 11967969"/>
                <a:gd name="connsiteY1948" fmla="*/ 4574379 h 5646735"/>
                <a:gd name="connsiteX1949" fmla="*/ 8050019 w 11967969"/>
                <a:gd name="connsiteY1949" fmla="*/ 4540247 h 5646735"/>
                <a:gd name="connsiteX1950" fmla="*/ 2451109 w 11967969"/>
                <a:gd name="connsiteY1950" fmla="*/ 4540247 h 5646735"/>
                <a:gd name="connsiteX1951" fmla="*/ 2486035 w 11967969"/>
                <a:gd name="connsiteY1951" fmla="*/ 4575966 h 5646735"/>
                <a:gd name="connsiteX1952" fmla="*/ 2451109 w 11967969"/>
                <a:gd name="connsiteY1952" fmla="*/ 4611685 h 5646735"/>
                <a:gd name="connsiteX1953" fmla="*/ 2416180 w 11967969"/>
                <a:gd name="connsiteY1953" fmla="*/ 4575966 h 5646735"/>
                <a:gd name="connsiteX1954" fmla="*/ 2451109 w 11967969"/>
                <a:gd name="connsiteY1954" fmla="*/ 4540247 h 5646735"/>
                <a:gd name="connsiteX1955" fmla="*/ 1892942 w 11967969"/>
                <a:gd name="connsiteY1955" fmla="*/ 4540247 h 5646735"/>
                <a:gd name="connsiteX1956" fmla="*/ 1927074 w 11967969"/>
                <a:gd name="connsiteY1956" fmla="*/ 4574379 h 5646735"/>
                <a:gd name="connsiteX1957" fmla="*/ 1892942 w 11967969"/>
                <a:gd name="connsiteY1957" fmla="*/ 4608511 h 5646735"/>
                <a:gd name="connsiteX1958" fmla="*/ 1858810 w 11967969"/>
                <a:gd name="connsiteY1958" fmla="*/ 4574379 h 5646735"/>
                <a:gd name="connsiteX1959" fmla="*/ 1892942 w 11967969"/>
                <a:gd name="connsiteY1959" fmla="*/ 4540247 h 5646735"/>
                <a:gd name="connsiteX1960" fmla="*/ 11228989 w 11967969"/>
                <a:gd name="connsiteY1960" fmla="*/ 4530722 h 5646735"/>
                <a:gd name="connsiteX1961" fmla="*/ 11263121 w 11967969"/>
                <a:gd name="connsiteY1961" fmla="*/ 4565647 h 5646735"/>
                <a:gd name="connsiteX1962" fmla="*/ 11228989 w 11967969"/>
                <a:gd name="connsiteY1962" fmla="*/ 4600572 h 5646735"/>
                <a:gd name="connsiteX1963" fmla="*/ 11194857 w 11967969"/>
                <a:gd name="connsiteY1963" fmla="*/ 4565647 h 5646735"/>
                <a:gd name="connsiteX1964" fmla="*/ 11228989 w 11967969"/>
                <a:gd name="connsiteY1964" fmla="*/ 4530722 h 5646735"/>
                <a:gd name="connsiteX1965" fmla="*/ 8270682 w 11967969"/>
                <a:gd name="connsiteY1965" fmla="*/ 4530722 h 5646735"/>
                <a:gd name="connsiteX1966" fmla="*/ 8305607 w 11967969"/>
                <a:gd name="connsiteY1966" fmla="*/ 4564060 h 5646735"/>
                <a:gd name="connsiteX1967" fmla="*/ 8270682 w 11967969"/>
                <a:gd name="connsiteY1967" fmla="*/ 4597398 h 5646735"/>
                <a:gd name="connsiteX1968" fmla="*/ 8235757 w 11967969"/>
                <a:gd name="connsiteY1968" fmla="*/ 4564060 h 5646735"/>
                <a:gd name="connsiteX1969" fmla="*/ 8270682 w 11967969"/>
                <a:gd name="connsiteY1969" fmla="*/ 4530722 h 5646735"/>
                <a:gd name="connsiteX1970" fmla="*/ 4321777 w 11967969"/>
                <a:gd name="connsiteY1970" fmla="*/ 4530722 h 5646735"/>
                <a:gd name="connsiteX1971" fmla="*/ 4355909 w 11967969"/>
                <a:gd name="connsiteY1971" fmla="*/ 4565647 h 5646735"/>
                <a:gd name="connsiteX1972" fmla="*/ 4321777 w 11967969"/>
                <a:gd name="connsiteY1972" fmla="*/ 4600572 h 5646735"/>
                <a:gd name="connsiteX1973" fmla="*/ 4287645 w 11967969"/>
                <a:gd name="connsiteY1973" fmla="*/ 4565647 h 5646735"/>
                <a:gd name="connsiteX1974" fmla="*/ 4321777 w 11967969"/>
                <a:gd name="connsiteY1974" fmla="*/ 4530722 h 5646735"/>
                <a:gd name="connsiteX1975" fmla="*/ 3265517 w 11967969"/>
                <a:gd name="connsiteY1975" fmla="*/ 4530722 h 5646735"/>
                <a:gd name="connsiteX1976" fmla="*/ 3298843 w 11967969"/>
                <a:gd name="connsiteY1976" fmla="*/ 4565647 h 5646735"/>
                <a:gd name="connsiteX1977" fmla="*/ 3265517 w 11967969"/>
                <a:gd name="connsiteY1977" fmla="*/ 4600572 h 5646735"/>
                <a:gd name="connsiteX1978" fmla="*/ 3232191 w 11967969"/>
                <a:gd name="connsiteY1978" fmla="*/ 4565647 h 5646735"/>
                <a:gd name="connsiteX1979" fmla="*/ 3265517 w 11967969"/>
                <a:gd name="connsiteY1979" fmla="*/ 4530722 h 5646735"/>
                <a:gd name="connsiteX1980" fmla="*/ 825367 w 11967969"/>
                <a:gd name="connsiteY1980" fmla="*/ 4530722 h 5646735"/>
                <a:gd name="connsiteX1981" fmla="*/ 858705 w 11967969"/>
                <a:gd name="connsiteY1981" fmla="*/ 4564060 h 5646735"/>
                <a:gd name="connsiteX1982" fmla="*/ 825367 w 11967969"/>
                <a:gd name="connsiteY1982" fmla="*/ 4597398 h 5646735"/>
                <a:gd name="connsiteX1983" fmla="*/ 792029 w 11967969"/>
                <a:gd name="connsiteY1983" fmla="*/ 4564060 h 5646735"/>
                <a:gd name="connsiteX1984" fmla="*/ 825367 w 11967969"/>
                <a:gd name="connsiteY1984" fmla="*/ 4530722 h 5646735"/>
                <a:gd name="connsiteX1985" fmla="*/ 6769701 w 11967969"/>
                <a:gd name="connsiteY1985" fmla="*/ 4527547 h 5646735"/>
                <a:gd name="connsiteX1986" fmla="*/ 6803833 w 11967969"/>
                <a:gd name="connsiteY1986" fmla="*/ 4562472 h 5646735"/>
                <a:gd name="connsiteX1987" fmla="*/ 6769701 w 11967969"/>
                <a:gd name="connsiteY1987" fmla="*/ 4597397 h 5646735"/>
                <a:gd name="connsiteX1988" fmla="*/ 6735569 w 11967969"/>
                <a:gd name="connsiteY1988" fmla="*/ 4562472 h 5646735"/>
                <a:gd name="connsiteX1989" fmla="*/ 6769701 w 11967969"/>
                <a:gd name="connsiteY1989" fmla="*/ 4527547 h 5646735"/>
                <a:gd name="connsiteX1990" fmla="*/ 5035433 w 11967969"/>
                <a:gd name="connsiteY1990" fmla="*/ 4519610 h 5646735"/>
                <a:gd name="connsiteX1991" fmla="*/ 5068730 w 11967969"/>
                <a:gd name="connsiteY1991" fmla="*/ 4552948 h 5646735"/>
                <a:gd name="connsiteX1992" fmla="*/ 5035433 w 11967969"/>
                <a:gd name="connsiteY1992" fmla="*/ 4586286 h 5646735"/>
                <a:gd name="connsiteX1993" fmla="*/ 5002091 w 11967969"/>
                <a:gd name="connsiteY1993" fmla="*/ 4552948 h 5646735"/>
                <a:gd name="connsiteX1994" fmla="*/ 5035433 w 11967969"/>
                <a:gd name="connsiteY1994" fmla="*/ 4519610 h 5646735"/>
                <a:gd name="connsiteX1995" fmla="*/ 9593069 w 11967969"/>
                <a:gd name="connsiteY1995" fmla="*/ 4519609 h 5646735"/>
                <a:gd name="connsiteX1996" fmla="*/ 9627994 w 11967969"/>
                <a:gd name="connsiteY1996" fmla="*/ 4552947 h 5646735"/>
                <a:gd name="connsiteX1997" fmla="*/ 9593069 w 11967969"/>
                <a:gd name="connsiteY1997" fmla="*/ 4586285 h 5646735"/>
                <a:gd name="connsiteX1998" fmla="*/ 9558144 w 11967969"/>
                <a:gd name="connsiteY1998" fmla="*/ 4552947 h 5646735"/>
                <a:gd name="connsiteX1999" fmla="*/ 9593069 w 11967969"/>
                <a:gd name="connsiteY1999" fmla="*/ 4519609 h 5646735"/>
                <a:gd name="connsiteX2000" fmla="*/ 3742597 w 11967969"/>
                <a:gd name="connsiteY2000" fmla="*/ 4519609 h 5646735"/>
                <a:gd name="connsiteX2001" fmla="*/ 3778323 w 11967969"/>
                <a:gd name="connsiteY2001" fmla="*/ 4552947 h 5646735"/>
                <a:gd name="connsiteX2002" fmla="*/ 3742597 w 11967969"/>
                <a:gd name="connsiteY2002" fmla="*/ 4586285 h 5646735"/>
                <a:gd name="connsiteX2003" fmla="*/ 3706872 w 11967969"/>
                <a:gd name="connsiteY2003" fmla="*/ 4552947 h 5646735"/>
                <a:gd name="connsiteX2004" fmla="*/ 3742597 w 11967969"/>
                <a:gd name="connsiteY2004" fmla="*/ 4519609 h 5646735"/>
                <a:gd name="connsiteX2005" fmla="*/ 2989301 w 11967969"/>
                <a:gd name="connsiteY2005" fmla="*/ 4511672 h 5646735"/>
                <a:gd name="connsiteX2006" fmla="*/ 3024244 w 11967969"/>
                <a:gd name="connsiteY2006" fmla="*/ 4545010 h 5646735"/>
                <a:gd name="connsiteX2007" fmla="*/ 2989301 w 11967969"/>
                <a:gd name="connsiteY2007" fmla="*/ 4578348 h 5646735"/>
                <a:gd name="connsiteX2008" fmla="*/ 2954381 w 11967969"/>
                <a:gd name="connsiteY2008" fmla="*/ 4545010 h 5646735"/>
                <a:gd name="connsiteX2009" fmla="*/ 2989301 w 11967969"/>
                <a:gd name="connsiteY2009" fmla="*/ 4511672 h 5646735"/>
                <a:gd name="connsiteX2010" fmla="*/ 388159 w 11967969"/>
                <a:gd name="connsiteY2010" fmla="*/ 4511672 h 5646735"/>
                <a:gd name="connsiteX2011" fmla="*/ 422290 w 11967969"/>
                <a:gd name="connsiteY2011" fmla="*/ 4546597 h 5646735"/>
                <a:gd name="connsiteX2012" fmla="*/ 388159 w 11967969"/>
                <a:gd name="connsiteY2012" fmla="*/ 4581522 h 5646735"/>
                <a:gd name="connsiteX2013" fmla="*/ 354028 w 11967969"/>
                <a:gd name="connsiteY2013" fmla="*/ 4546597 h 5646735"/>
                <a:gd name="connsiteX2014" fmla="*/ 388159 w 11967969"/>
                <a:gd name="connsiteY2014" fmla="*/ 4511672 h 5646735"/>
                <a:gd name="connsiteX2015" fmla="*/ 10259820 w 11967969"/>
                <a:gd name="connsiteY2015" fmla="*/ 4508497 h 5646735"/>
                <a:gd name="connsiteX2016" fmla="*/ 10294745 w 11967969"/>
                <a:gd name="connsiteY2016" fmla="*/ 4541835 h 5646735"/>
                <a:gd name="connsiteX2017" fmla="*/ 10259820 w 11967969"/>
                <a:gd name="connsiteY2017" fmla="*/ 4575173 h 5646735"/>
                <a:gd name="connsiteX2018" fmla="*/ 10224895 w 11967969"/>
                <a:gd name="connsiteY2018" fmla="*/ 4541835 h 5646735"/>
                <a:gd name="connsiteX2019" fmla="*/ 10259820 w 11967969"/>
                <a:gd name="connsiteY2019" fmla="*/ 4508497 h 5646735"/>
                <a:gd name="connsiteX2020" fmla="*/ 11713969 w 11967969"/>
                <a:gd name="connsiteY2020" fmla="*/ 4505322 h 5646735"/>
                <a:gd name="connsiteX2021" fmla="*/ 11748894 w 11967969"/>
                <a:gd name="connsiteY2021" fmla="*/ 4539454 h 5646735"/>
                <a:gd name="connsiteX2022" fmla="*/ 11713969 w 11967969"/>
                <a:gd name="connsiteY2022" fmla="*/ 4573586 h 5646735"/>
                <a:gd name="connsiteX2023" fmla="*/ 11679044 w 11967969"/>
                <a:gd name="connsiteY2023" fmla="*/ 4539454 h 5646735"/>
                <a:gd name="connsiteX2024" fmla="*/ 11713969 w 11967969"/>
                <a:gd name="connsiteY2024" fmla="*/ 4505322 h 5646735"/>
                <a:gd name="connsiteX2025" fmla="*/ 557925 w 11967969"/>
                <a:gd name="connsiteY2025" fmla="*/ 4505322 h 5646735"/>
                <a:gd name="connsiteX2026" fmla="*/ 592056 w 11967969"/>
                <a:gd name="connsiteY2026" fmla="*/ 4539454 h 5646735"/>
                <a:gd name="connsiteX2027" fmla="*/ 557925 w 11967969"/>
                <a:gd name="connsiteY2027" fmla="*/ 4573586 h 5646735"/>
                <a:gd name="connsiteX2028" fmla="*/ 523793 w 11967969"/>
                <a:gd name="connsiteY2028" fmla="*/ 4539454 h 5646735"/>
                <a:gd name="connsiteX2029" fmla="*/ 557925 w 11967969"/>
                <a:gd name="connsiteY2029" fmla="*/ 4505322 h 5646735"/>
                <a:gd name="connsiteX2030" fmla="*/ 6075964 w 11967969"/>
                <a:gd name="connsiteY2030" fmla="*/ 4502147 h 5646735"/>
                <a:gd name="connsiteX2031" fmla="*/ 6110096 w 11967969"/>
                <a:gd name="connsiteY2031" fmla="*/ 4537866 h 5646735"/>
                <a:gd name="connsiteX2032" fmla="*/ 6075964 w 11967969"/>
                <a:gd name="connsiteY2032" fmla="*/ 4573585 h 5646735"/>
                <a:gd name="connsiteX2033" fmla="*/ 6041832 w 11967969"/>
                <a:gd name="connsiteY2033" fmla="*/ 4537866 h 5646735"/>
                <a:gd name="connsiteX2034" fmla="*/ 6075964 w 11967969"/>
                <a:gd name="connsiteY2034" fmla="*/ 4502147 h 5646735"/>
                <a:gd name="connsiteX2035" fmla="*/ 10951969 w 11967969"/>
                <a:gd name="connsiteY2035" fmla="*/ 4500559 h 5646735"/>
                <a:gd name="connsiteX2036" fmla="*/ 10986894 w 11967969"/>
                <a:gd name="connsiteY2036" fmla="*/ 4533897 h 5646735"/>
                <a:gd name="connsiteX2037" fmla="*/ 10951969 w 11967969"/>
                <a:gd name="connsiteY2037" fmla="*/ 4567235 h 5646735"/>
                <a:gd name="connsiteX2038" fmla="*/ 10917044 w 11967969"/>
                <a:gd name="connsiteY2038" fmla="*/ 4533897 h 5646735"/>
                <a:gd name="connsiteX2039" fmla="*/ 10951969 w 11967969"/>
                <a:gd name="connsiteY2039" fmla="*/ 4500559 h 5646735"/>
                <a:gd name="connsiteX2040" fmla="*/ 6407751 w 11967969"/>
                <a:gd name="connsiteY2040" fmla="*/ 4497384 h 5646735"/>
                <a:gd name="connsiteX2041" fmla="*/ 6441883 w 11967969"/>
                <a:gd name="connsiteY2041" fmla="*/ 4532309 h 5646735"/>
                <a:gd name="connsiteX2042" fmla="*/ 6407751 w 11967969"/>
                <a:gd name="connsiteY2042" fmla="*/ 4567234 h 5646735"/>
                <a:gd name="connsiteX2043" fmla="*/ 6373619 w 11967969"/>
                <a:gd name="connsiteY2043" fmla="*/ 4532309 h 5646735"/>
                <a:gd name="connsiteX2044" fmla="*/ 6407751 w 11967969"/>
                <a:gd name="connsiteY2044" fmla="*/ 4497384 h 5646735"/>
                <a:gd name="connsiteX2045" fmla="*/ 215046 w 11967969"/>
                <a:gd name="connsiteY2045" fmla="*/ 4494210 h 5646735"/>
                <a:gd name="connsiteX2046" fmla="*/ 249178 w 11967969"/>
                <a:gd name="connsiteY2046" fmla="*/ 4529929 h 5646735"/>
                <a:gd name="connsiteX2047" fmla="*/ 215046 w 11967969"/>
                <a:gd name="connsiteY2047" fmla="*/ 4565648 h 5646735"/>
                <a:gd name="connsiteX2048" fmla="*/ 180914 w 11967969"/>
                <a:gd name="connsiteY2048" fmla="*/ 4529929 h 5646735"/>
                <a:gd name="connsiteX2049" fmla="*/ 215046 w 11967969"/>
                <a:gd name="connsiteY2049" fmla="*/ 4494210 h 5646735"/>
                <a:gd name="connsiteX2050" fmla="*/ 3968028 w 11967969"/>
                <a:gd name="connsiteY2050" fmla="*/ 4494209 h 5646735"/>
                <a:gd name="connsiteX2051" fmla="*/ 4002129 w 11967969"/>
                <a:gd name="connsiteY2051" fmla="*/ 4528341 h 5646735"/>
                <a:gd name="connsiteX2052" fmla="*/ 3968028 w 11967969"/>
                <a:gd name="connsiteY2052" fmla="*/ 4562473 h 5646735"/>
                <a:gd name="connsiteX2053" fmla="*/ 3933898 w 11967969"/>
                <a:gd name="connsiteY2053" fmla="*/ 4528341 h 5646735"/>
                <a:gd name="connsiteX2054" fmla="*/ 3968028 w 11967969"/>
                <a:gd name="connsiteY2054" fmla="*/ 4494209 h 5646735"/>
                <a:gd name="connsiteX2055" fmla="*/ 9242233 w 11967969"/>
                <a:gd name="connsiteY2055" fmla="*/ 4489447 h 5646735"/>
                <a:gd name="connsiteX2056" fmla="*/ 9275571 w 11967969"/>
                <a:gd name="connsiteY2056" fmla="*/ 4523579 h 5646735"/>
                <a:gd name="connsiteX2057" fmla="*/ 9242233 w 11967969"/>
                <a:gd name="connsiteY2057" fmla="*/ 4557711 h 5646735"/>
                <a:gd name="connsiteX2058" fmla="*/ 9208895 w 11967969"/>
                <a:gd name="connsiteY2058" fmla="*/ 4523579 h 5646735"/>
                <a:gd name="connsiteX2059" fmla="*/ 9242233 w 11967969"/>
                <a:gd name="connsiteY2059" fmla="*/ 4489447 h 5646735"/>
                <a:gd name="connsiteX2060" fmla="*/ 2103510 w 11967969"/>
                <a:gd name="connsiteY2060" fmla="*/ 4489447 h 5646735"/>
                <a:gd name="connsiteX2061" fmla="*/ 2136853 w 11967969"/>
                <a:gd name="connsiteY2061" fmla="*/ 4523579 h 5646735"/>
                <a:gd name="connsiteX2062" fmla="*/ 2103510 w 11967969"/>
                <a:gd name="connsiteY2062" fmla="*/ 4557711 h 5646735"/>
                <a:gd name="connsiteX2063" fmla="*/ 2070178 w 11967969"/>
                <a:gd name="connsiteY2063" fmla="*/ 4523579 h 5646735"/>
                <a:gd name="connsiteX2064" fmla="*/ 2103510 w 11967969"/>
                <a:gd name="connsiteY2064" fmla="*/ 4489447 h 5646735"/>
                <a:gd name="connsiteX2065" fmla="*/ 8956483 w 11967969"/>
                <a:gd name="connsiteY2065" fmla="*/ 4486272 h 5646735"/>
                <a:gd name="connsiteX2066" fmla="*/ 8989821 w 11967969"/>
                <a:gd name="connsiteY2066" fmla="*/ 4520404 h 5646735"/>
                <a:gd name="connsiteX2067" fmla="*/ 8956483 w 11967969"/>
                <a:gd name="connsiteY2067" fmla="*/ 4554536 h 5646735"/>
                <a:gd name="connsiteX2068" fmla="*/ 8923145 w 11967969"/>
                <a:gd name="connsiteY2068" fmla="*/ 4520404 h 5646735"/>
                <a:gd name="connsiteX2069" fmla="*/ 8956483 w 11967969"/>
                <a:gd name="connsiteY2069" fmla="*/ 4486272 h 5646735"/>
                <a:gd name="connsiteX2070" fmla="*/ 1131128 w 11967969"/>
                <a:gd name="connsiteY2070" fmla="*/ 4486272 h 5646735"/>
                <a:gd name="connsiteX2071" fmla="*/ 1165259 w 11967969"/>
                <a:gd name="connsiteY2071" fmla="*/ 4520404 h 5646735"/>
                <a:gd name="connsiteX2072" fmla="*/ 1131128 w 11967969"/>
                <a:gd name="connsiteY2072" fmla="*/ 4554536 h 5646735"/>
                <a:gd name="connsiteX2073" fmla="*/ 1096997 w 11967969"/>
                <a:gd name="connsiteY2073" fmla="*/ 4520404 h 5646735"/>
                <a:gd name="connsiteX2074" fmla="*/ 1131128 w 11967969"/>
                <a:gd name="connsiteY2074" fmla="*/ 4486272 h 5646735"/>
                <a:gd name="connsiteX2075" fmla="*/ 34925 w 11967969"/>
                <a:gd name="connsiteY2075" fmla="*/ 4481510 h 5646735"/>
                <a:gd name="connsiteX2076" fmla="*/ 69849 w 11967969"/>
                <a:gd name="connsiteY2076" fmla="*/ 4514848 h 5646735"/>
                <a:gd name="connsiteX2077" fmla="*/ 34925 w 11967969"/>
                <a:gd name="connsiteY2077" fmla="*/ 4548186 h 5646735"/>
                <a:gd name="connsiteX2078" fmla="*/ 0 w 11967969"/>
                <a:gd name="connsiteY2078" fmla="*/ 4514848 h 5646735"/>
                <a:gd name="connsiteX2079" fmla="*/ 34925 w 11967969"/>
                <a:gd name="connsiteY2079" fmla="*/ 4481510 h 5646735"/>
                <a:gd name="connsiteX2080" fmla="*/ 6630001 w 11967969"/>
                <a:gd name="connsiteY2080" fmla="*/ 4481509 h 5646735"/>
                <a:gd name="connsiteX2081" fmla="*/ 6664133 w 11967969"/>
                <a:gd name="connsiteY2081" fmla="*/ 4514847 h 5646735"/>
                <a:gd name="connsiteX2082" fmla="*/ 6630001 w 11967969"/>
                <a:gd name="connsiteY2082" fmla="*/ 4548185 h 5646735"/>
                <a:gd name="connsiteX2083" fmla="*/ 6595869 w 11967969"/>
                <a:gd name="connsiteY2083" fmla="*/ 4514847 h 5646735"/>
                <a:gd name="connsiteX2084" fmla="*/ 6630001 w 11967969"/>
                <a:gd name="connsiteY2084" fmla="*/ 4481509 h 5646735"/>
                <a:gd name="connsiteX2085" fmla="*/ 7640445 w 11967969"/>
                <a:gd name="connsiteY2085" fmla="*/ 4478335 h 5646735"/>
                <a:gd name="connsiteX2086" fmla="*/ 7673783 w 11967969"/>
                <a:gd name="connsiteY2086" fmla="*/ 4512467 h 5646735"/>
                <a:gd name="connsiteX2087" fmla="*/ 7640445 w 11967969"/>
                <a:gd name="connsiteY2087" fmla="*/ 4546599 h 5646735"/>
                <a:gd name="connsiteX2088" fmla="*/ 7607107 w 11967969"/>
                <a:gd name="connsiteY2088" fmla="*/ 4512467 h 5646735"/>
                <a:gd name="connsiteX2089" fmla="*/ 7640445 w 11967969"/>
                <a:gd name="connsiteY2089" fmla="*/ 4478335 h 5646735"/>
                <a:gd name="connsiteX2090" fmla="*/ 1450097 w 11967969"/>
                <a:gd name="connsiteY2090" fmla="*/ 4478334 h 5646735"/>
                <a:gd name="connsiteX2091" fmla="*/ 1484229 w 11967969"/>
                <a:gd name="connsiteY2091" fmla="*/ 4513259 h 5646735"/>
                <a:gd name="connsiteX2092" fmla="*/ 1450097 w 11967969"/>
                <a:gd name="connsiteY2092" fmla="*/ 4548184 h 5646735"/>
                <a:gd name="connsiteX2093" fmla="*/ 1415966 w 11967969"/>
                <a:gd name="connsiteY2093" fmla="*/ 4513259 h 5646735"/>
                <a:gd name="connsiteX2094" fmla="*/ 1450097 w 11967969"/>
                <a:gd name="connsiteY2094" fmla="*/ 4478334 h 5646735"/>
                <a:gd name="connsiteX2095" fmla="*/ 5641038 w 11967969"/>
                <a:gd name="connsiteY2095" fmla="*/ 4473572 h 5646735"/>
                <a:gd name="connsiteX2096" fmla="*/ 5675166 w 11967969"/>
                <a:gd name="connsiteY2096" fmla="*/ 4508497 h 5646735"/>
                <a:gd name="connsiteX2097" fmla="*/ 5641038 w 11967969"/>
                <a:gd name="connsiteY2097" fmla="*/ 4543422 h 5646735"/>
                <a:gd name="connsiteX2098" fmla="*/ 5606910 w 11967969"/>
                <a:gd name="connsiteY2098" fmla="*/ 4508497 h 5646735"/>
                <a:gd name="connsiteX2099" fmla="*/ 5641038 w 11967969"/>
                <a:gd name="connsiteY2099" fmla="*/ 4473572 h 5646735"/>
                <a:gd name="connsiteX2100" fmla="*/ 2743179 w 11967969"/>
                <a:gd name="connsiteY2100" fmla="*/ 4473572 h 5646735"/>
                <a:gd name="connsiteX2101" fmla="*/ 2778106 w 11967969"/>
                <a:gd name="connsiteY2101" fmla="*/ 4506910 h 5646735"/>
                <a:gd name="connsiteX2102" fmla="*/ 2743179 w 11967969"/>
                <a:gd name="connsiteY2102" fmla="*/ 4540248 h 5646735"/>
                <a:gd name="connsiteX2103" fmla="*/ 2708251 w 11967969"/>
                <a:gd name="connsiteY2103" fmla="*/ 4506910 h 5646735"/>
                <a:gd name="connsiteX2104" fmla="*/ 2743179 w 11967969"/>
                <a:gd name="connsiteY2104" fmla="*/ 4473572 h 5646735"/>
                <a:gd name="connsiteX2105" fmla="*/ 1673259 w 11967969"/>
                <a:gd name="connsiteY2105" fmla="*/ 4465634 h 5646735"/>
                <a:gd name="connsiteX2106" fmla="*/ 1708184 w 11967969"/>
                <a:gd name="connsiteY2106" fmla="*/ 4500559 h 5646735"/>
                <a:gd name="connsiteX2107" fmla="*/ 1673259 w 11967969"/>
                <a:gd name="connsiteY2107" fmla="*/ 4535484 h 5646735"/>
                <a:gd name="connsiteX2108" fmla="*/ 1638335 w 11967969"/>
                <a:gd name="connsiteY2108" fmla="*/ 4500559 h 5646735"/>
                <a:gd name="connsiteX2109" fmla="*/ 1673259 w 11967969"/>
                <a:gd name="connsiteY2109" fmla="*/ 4465634 h 5646735"/>
                <a:gd name="connsiteX2110" fmla="*/ 2303484 w 11967969"/>
                <a:gd name="connsiteY2110" fmla="*/ 4462460 h 5646735"/>
                <a:gd name="connsiteX2111" fmla="*/ 2336823 w 11967969"/>
                <a:gd name="connsiteY2111" fmla="*/ 4496592 h 5646735"/>
                <a:gd name="connsiteX2112" fmla="*/ 2303484 w 11967969"/>
                <a:gd name="connsiteY2112" fmla="*/ 4530724 h 5646735"/>
                <a:gd name="connsiteX2113" fmla="*/ 2270147 w 11967969"/>
                <a:gd name="connsiteY2113" fmla="*/ 4496592 h 5646735"/>
                <a:gd name="connsiteX2114" fmla="*/ 2303484 w 11967969"/>
                <a:gd name="connsiteY2114" fmla="*/ 4462460 h 5646735"/>
                <a:gd name="connsiteX2115" fmla="*/ 1283541 w 11967969"/>
                <a:gd name="connsiteY2115" fmla="*/ 4462459 h 5646735"/>
                <a:gd name="connsiteX2116" fmla="*/ 1319259 w 11967969"/>
                <a:gd name="connsiteY2116" fmla="*/ 4497384 h 5646735"/>
                <a:gd name="connsiteX2117" fmla="*/ 1283541 w 11967969"/>
                <a:gd name="connsiteY2117" fmla="*/ 4532309 h 5646735"/>
                <a:gd name="connsiteX2118" fmla="*/ 1247823 w 11967969"/>
                <a:gd name="connsiteY2118" fmla="*/ 4497384 h 5646735"/>
                <a:gd name="connsiteX2119" fmla="*/ 1283541 w 11967969"/>
                <a:gd name="connsiteY2119" fmla="*/ 4462459 h 5646735"/>
                <a:gd name="connsiteX2120" fmla="*/ 11531407 w 11967969"/>
                <a:gd name="connsiteY2120" fmla="*/ 4457697 h 5646735"/>
                <a:gd name="connsiteX2121" fmla="*/ 11564745 w 11967969"/>
                <a:gd name="connsiteY2121" fmla="*/ 4492622 h 5646735"/>
                <a:gd name="connsiteX2122" fmla="*/ 11531407 w 11967969"/>
                <a:gd name="connsiteY2122" fmla="*/ 4527547 h 5646735"/>
                <a:gd name="connsiteX2123" fmla="*/ 11498069 w 11967969"/>
                <a:gd name="connsiteY2123" fmla="*/ 4492622 h 5646735"/>
                <a:gd name="connsiteX2124" fmla="*/ 11531407 w 11967969"/>
                <a:gd name="connsiteY2124" fmla="*/ 4457697 h 5646735"/>
                <a:gd name="connsiteX2125" fmla="*/ 4541645 w 11967969"/>
                <a:gd name="connsiteY2125" fmla="*/ 4457697 h 5646735"/>
                <a:gd name="connsiteX2126" fmla="*/ 4576570 w 11967969"/>
                <a:gd name="connsiteY2126" fmla="*/ 4491035 h 5646735"/>
                <a:gd name="connsiteX2127" fmla="*/ 4541645 w 11967969"/>
                <a:gd name="connsiteY2127" fmla="*/ 4524373 h 5646735"/>
                <a:gd name="connsiteX2128" fmla="*/ 4506720 w 11967969"/>
                <a:gd name="connsiteY2128" fmla="*/ 4491035 h 5646735"/>
                <a:gd name="connsiteX2129" fmla="*/ 4541645 w 11967969"/>
                <a:gd name="connsiteY2129" fmla="*/ 4457697 h 5646735"/>
                <a:gd name="connsiteX2130" fmla="*/ 11893357 w 11967969"/>
                <a:gd name="connsiteY2130" fmla="*/ 4454522 h 5646735"/>
                <a:gd name="connsiteX2131" fmla="*/ 11926695 w 11967969"/>
                <a:gd name="connsiteY2131" fmla="*/ 4489447 h 5646735"/>
                <a:gd name="connsiteX2132" fmla="*/ 11893357 w 11967969"/>
                <a:gd name="connsiteY2132" fmla="*/ 4524372 h 5646735"/>
                <a:gd name="connsiteX2133" fmla="*/ 11860019 w 11967969"/>
                <a:gd name="connsiteY2133" fmla="*/ 4489447 h 5646735"/>
                <a:gd name="connsiteX2134" fmla="*/ 11893357 w 11967969"/>
                <a:gd name="connsiteY2134" fmla="*/ 4454522 h 5646735"/>
                <a:gd name="connsiteX2135" fmla="*/ 10030426 w 11967969"/>
                <a:gd name="connsiteY2135" fmla="*/ 4451347 h 5646735"/>
                <a:gd name="connsiteX2136" fmla="*/ 10066145 w 11967969"/>
                <a:gd name="connsiteY2136" fmla="*/ 4486272 h 5646735"/>
                <a:gd name="connsiteX2137" fmla="*/ 10030426 w 11967969"/>
                <a:gd name="connsiteY2137" fmla="*/ 4521197 h 5646735"/>
                <a:gd name="connsiteX2138" fmla="*/ 9994707 w 11967969"/>
                <a:gd name="connsiteY2138" fmla="*/ 4486272 h 5646735"/>
                <a:gd name="connsiteX2139" fmla="*/ 10030426 w 11967969"/>
                <a:gd name="connsiteY2139" fmla="*/ 4451347 h 5646735"/>
                <a:gd name="connsiteX2140" fmla="*/ 7048307 w 11967969"/>
                <a:gd name="connsiteY2140" fmla="*/ 4443409 h 5646735"/>
                <a:gd name="connsiteX2141" fmla="*/ 7081645 w 11967969"/>
                <a:gd name="connsiteY2141" fmla="*/ 4478334 h 5646735"/>
                <a:gd name="connsiteX2142" fmla="*/ 7048307 w 11967969"/>
                <a:gd name="connsiteY2142" fmla="*/ 4513259 h 5646735"/>
                <a:gd name="connsiteX2143" fmla="*/ 7014969 w 11967969"/>
                <a:gd name="connsiteY2143" fmla="*/ 4478334 h 5646735"/>
                <a:gd name="connsiteX2144" fmla="*/ 7048307 w 11967969"/>
                <a:gd name="connsiteY2144" fmla="*/ 4443409 h 5646735"/>
                <a:gd name="connsiteX2145" fmla="*/ 3455998 w 11967969"/>
                <a:gd name="connsiteY2145" fmla="*/ 4443409 h 5646735"/>
                <a:gd name="connsiteX2146" fmla="*/ 3490914 w 11967969"/>
                <a:gd name="connsiteY2146" fmla="*/ 4477541 h 5646735"/>
                <a:gd name="connsiteX2147" fmla="*/ 3455998 w 11967969"/>
                <a:gd name="connsiteY2147" fmla="*/ 4511673 h 5646735"/>
                <a:gd name="connsiteX2148" fmla="*/ 3421083 w 11967969"/>
                <a:gd name="connsiteY2148" fmla="*/ 4477541 h 5646735"/>
                <a:gd name="connsiteX2149" fmla="*/ 3455998 w 11967969"/>
                <a:gd name="connsiteY2149" fmla="*/ 4443409 h 5646735"/>
                <a:gd name="connsiteX2150" fmla="*/ 8676288 w 11967969"/>
                <a:gd name="connsiteY2150" fmla="*/ 4440234 h 5646735"/>
                <a:gd name="connsiteX2151" fmla="*/ 8712007 w 11967969"/>
                <a:gd name="connsiteY2151" fmla="*/ 4475953 h 5646735"/>
                <a:gd name="connsiteX2152" fmla="*/ 8676288 w 11967969"/>
                <a:gd name="connsiteY2152" fmla="*/ 4511672 h 5646735"/>
                <a:gd name="connsiteX2153" fmla="*/ 8640569 w 11967969"/>
                <a:gd name="connsiteY2153" fmla="*/ 4475953 h 5646735"/>
                <a:gd name="connsiteX2154" fmla="*/ 8676288 w 11967969"/>
                <a:gd name="connsiteY2154" fmla="*/ 4440234 h 5646735"/>
                <a:gd name="connsiteX2155" fmla="*/ 7367395 w 11967969"/>
                <a:gd name="connsiteY2155" fmla="*/ 4435472 h 5646735"/>
                <a:gd name="connsiteX2156" fmla="*/ 7400733 w 11967969"/>
                <a:gd name="connsiteY2156" fmla="*/ 4468810 h 5646735"/>
                <a:gd name="connsiteX2157" fmla="*/ 7367395 w 11967969"/>
                <a:gd name="connsiteY2157" fmla="*/ 4502148 h 5646735"/>
                <a:gd name="connsiteX2158" fmla="*/ 7334057 w 11967969"/>
                <a:gd name="connsiteY2158" fmla="*/ 4468810 h 5646735"/>
                <a:gd name="connsiteX2159" fmla="*/ 7367395 w 11967969"/>
                <a:gd name="connsiteY2159" fmla="*/ 4435472 h 5646735"/>
                <a:gd name="connsiteX2160" fmla="*/ 9820877 w 11967969"/>
                <a:gd name="connsiteY2160" fmla="*/ 4432297 h 5646735"/>
                <a:gd name="connsiteX2161" fmla="*/ 9855009 w 11967969"/>
                <a:gd name="connsiteY2161" fmla="*/ 4466429 h 5646735"/>
                <a:gd name="connsiteX2162" fmla="*/ 9820877 w 11967969"/>
                <a:gd name="connsiteY2162" fmla="*/ 4500561 h 5646735"/>
                <a:gd name="connsiteX2163" fmla="*/ 9786745 w 11967969"/>
                <a:gd name="connsiteY2163" fmla="*/ 4466429 h 5646735"/>
                <a:gd name="connsiteX2164" fmla="*/ 9820877 w 11967969"/>
                <a:gd name="connsiteY2164" fmla="*/ 4432297 h 5646735"/>
                <a:gd name="connsiteX2165" fmla="*/ 5391045 w 11967969"/>
                <a:gd name="connsiteY2165" fmla="*/ 4432297 h 5646735"/>
                <a:gd name="connsiteX2166" fmla="*/ 5425965 w 11967969"/>
                <a:gd name="connsiteY2166" fmla="*/ 4466429 h 5646735"/>
                <a:gd name="connsiteX2167" fmla="*/ 5391045 w 11967969"/>
                <a:gd name="connsiteY2167" fmla="*/ 4500561 h 5646735"/>
                <a:gd name="connsiteX2168" fmla="*/ 5356120 w 11967969"/>
                <a:gd name="connsiteY2168" fmla="*/ 4466429 h 5646735"/>
                <a:gd name="connsiteX2169" fmla="*/ 5391045 w 11967969"/>
                <a:gd name="connsiteY2169" fmla="*/ 4432297 h 5646735"/>
                <a:gd name="connsiteX2170" fmla="*/ 4743283 w 11967969"/>
                <a:gd name="connsiteY2170" fmla="*/ 4429122 h 5646735"/>
                <a:gd name="connsiteX2171" fmla="*/ 4776623 w 11967969"/>
                <a:gd name="connsiteY2171" fmla="*/ 4463254 h 5646735"/>
                <a:gd name="connsiteX2172" fmla="*/ 4743283 w 11967969"/>
                <a:gd name="connsiteY2172" fmla="*/ 4497386 h 5646735"/>
                <a:gd name="connsiteX2173" fmla="*/ 4709969 w 11967969"/>
                <a:gd name="connsiteY2173" fmla="*/ 4463254 h 5646735"/>
                <a:gd name="connsiteX2174" fmla="*/ 4743283 w 11967969"/>
                <a:gd name="connsiteY2174" fmla="*/ 4429122 h 5646735"/>
                <a:gd name="connsiteX2175" fmla="*/ 8468326 w 11967969"/>
                <a:gd name="connsiteY2175" fmla="*/ 4427534 h 5646735"/>
                <a:gd name="connsiteX2176" fmla="*/ 8504045 w 11967969"/>
                <a:gd name="connsiteY2176" fmla="*/ 4462459 h 5646735"/>
                <a:gd name="connsiteX2177" fmla="*/ 8468326 w 11967969"/>
                <a:gd name="connsiteY2177" fmla="*/ 4497384 h 5646735"/>
                <a:gd name="connsiteX2178" fmla="*/ 8432607 w 11967969"/>
                <a:gd name="connsiteY2178" fmla="*/ 4462459 h 5646735"/>
                <a:gd name="connsiteX2179" fmla="*/ 8468326 w 11967969"/>
                <a:gd name="connsiteY2179" fmla="*/ 4427534 h 5646735"/>
                <a:gd name="connsiteX2180" fmla="*/ 5140989 w 11967969"/>
                <a:gd name="connsiteY2180" fmla="*/ 4424360 h 5646735"/>
                <a:gd name="connsiteX2181" fmla="*/ 5175147 w 11967969"/>
                <a:gd name="connsiteY2181" fmla="*/ 4458492 h 5646735"/>
                <a:gd name="connsiteX2182" fmla="*/ 5140989 w 11967969"/>
                <a:gd name="connsiteY2182" fmla="*/ 4492624 h 5646735"/>
                <a:gd name="connsiteX2183" fmla="*/ 5106853 w 11967969"/>
                <a:gd name="connsiteY2183" fmla="*/ 4458492 h 5646735"/>
                <a:gd name="connsiteX2184" fmla="*/ 5140989 w 11967969"/>
                <a:gd name="connsiteY2184" fmla="*/ 4424360 h 5646735"/>
                <a:gd name="connsiteX2185" fmla="*/ 8107964 w 11967969"/>
                <a:gd name="connsiteY2185" fmla="*/ 4419597 h 5646735"/>
                <a:gd name="connsiteX2186" fmla="*/ 8142096 w 11967969"/>
                <a:gd name="connsiteY2186" fmla="*/ 4452935 h 5646735"/>
                <a:gd name="connsiteX2187" fmla="*/ 8107964 w 11967969"/>
                <a:gd name="connsiteY2187" fmla="*/ 4486273 h 5646735"/>
                <a:gd name="connsiteX2188" fmla="*/ 8073832 w 11967969"/>
                <a:gd name="connsiteY2188" fmla="*/ 4452935 h 5646735"/>
                <a:gd name="connsiteX2189" fmla="*/ 8107964 w 11967969"/>
                <a:gd name="connsiteY2189" fmla="*/ 4419597 h 5646735"/>
                <a:gd name="connsiteX2190" fmla="*/ 10563827 w 11967969"/>
                <a:gd name="connsiteY2190" fmla="*/ 4413247 h 5646735"/>
                <a:gd name="connsiteX2191" fmla="*/ 10597959 w 11967969"/>
                <a:gd name="connsiteY2191" fmla="*/ 4448966 h 5646735"/>
                <a:gd name="connsiteX2192" fmla="*/ 10563827 w 11967969"/>
                <a:gd name="connsiteY2192" fmla="*/ 4484685 h 5646735"/>
                <a:gd name="connsiteX2193" fmla="*/ 10529695 w 11967969"/>
                <a:gd name="connsiteY2193" fmla="*/ 4448966 h 5646735"/>
                <a:gd name="connsiteX2194" fmla="*/ 10563827 w 11967969"/>
                <a:gd name="connsiteY2194" fmla="*/ 4413247 h 5646735"/>
                <a:gd name="connsiteX2195" fmla="*/ 5830707 w 11967969"/>
                <a:gd name="connsiteY2195" fmla="*/ 4413247 h 5646735"/>
                <a:gd name="connsiteX2196" fmla="*/ 5865627 w 11967969"/>
                <a:gd name="connsiteY2196" fmla="*/ 4447379 h 5646735"/>
                <a:gd name="connsiteX2197" fmla="*/ 5830707 w 11967969"/>
                <a:gd name="connsiteY2197" fmla="*/ 4481511 h 5646735"/>
                <a:gd name="connsiteX2198" fmla="*/ 5795786 w 11967969"/>
                <a:gd name="connsiteY2198" fmla="*/ 4447379 h 5646735"/>
                <a:gd name="connsiteX2199" fmla="*/ 5830707 w 11967969"/>
                <a:gd name="connsiteY2199" fmla="*/ 4413247 h 5646735"/>
                <a:gd name="connsiteX2200" fmla="*/ 6222014 w 11967969"/>
                <a:gd name="connsiteY2200" fmla="*/ 4411660 h 5646735"/>
                <a:gd name="connsiteX2201" fmla="*/ 6256146 w 11967969"/>
                <a:gd name="connsiteY2201" fmla="*/ 4446585 h 5646735"/>
                <a:gd name="connsiteX2202" fmla="*/ 6222014 w 11967969"/>
                <a:gd name="connsiteY2202" fmla="*/ 4481510 h 5646735"/>
                <a:gd name="connsiteX2203" fmla="*/ 6187882 w 11967969"/>
                <a:gd name="connsiteY2203" fmla="*/ 4446585 h 5646735"/>
                <a:gd name="connsiteX2204" fmla="*/ 6222014 w 11967969"/>
                <a:gd name="connsiteY2204" fmla="*/ 4411660 h 5646735"/>
                <a:gd name="connsiteX2205" fmla="*/ 4175743 w 11967969"/>
                <a:gd name="connsiteY2205" fmla="*/ 4402135 h 5646735"/>
                <a:gd name="connsiteX2206" fmla="*/ 4209877 w 11967969"/>
                <a:gd name="connsiteY2206" fmla="*/ 4436267 h 5646735"/>
                <a:gd name="connsiteX2207" fmla="*/ 4175743 w 11967969"/>
                <a:gd name="connsiteY2207" fmla="*/ 4470399 h 5646735"/>
                <a:gd name="connsiteX2208" fmla="*/ 4141609 w 11967969"/>
                <a:gd name="connsiteY2208" fmla="*/ 4436267 h 5646735"/>
                <a:gd name="connsiteX2209" fmla="*/ 4175743 w 11967969"/>
                <a:gd name="connsiteY2209" fmla="*/ 4402135 h 5646735"/>
                <a:gd name="connsiteX2210" fmla="*/ 11379007 w 11967969"/>
                <a:gd name="connsiteY2210" fmla="*/ 4402134 h 5646735"/>
                <a:gd name="connsiteX2211" fmla="*/ 11413932 w 11967969"/>
                <a:gd name="connsiteY2211" fmla="*/ 4436266 h 5646735"/>
                <a:gd name="connsiteX2212" fmla="*/ 11379007 w 11967969"/>
                <a:gd name="connsiteY2212" fmla="*/ 4470398 h 5646735"/>
                <a:gd name="connsiteX2213" fmla="*/ 11344082 w 11967969"/>
                <a:gd name="connsiteY2213" fmla="*/ 4436266 h 5646735"/>
                <a:gd name="connsiteX2214" fmla="*/ 11379007 w 11967969"/>
                <a:gd name="connsiteY2214" fmla="*/ 4402134 h 5646735"/>
                <a:gd name="connsiteX2215" fmla="*/ 9466069 w 11967969"/>
                <a:gd name="connsiteY2215" fmla="*/ 4400547 h 5646735"/>
                <a:gd name="connsiteX2216" fmla="*/ 9500994 w 11967969"/>
                <a:gd name="connsiteY2216" fmla="*/ 4433885 h 5646735"/>
                <a:gd name="connsiteX2217" fmla="*/ 9466069 w 11967969"/>
                <a:gd name="connsiteY2217" fmla="*/ 4467223 h 5646735"/>
                <a:gd name="connsiteX2218" fmla="*/ 9431144 w 11967969"/>
                <a:gd name="connsiteY2218" fmla="*/ 4433885 h 5646735"/>
                <a:gd name="connsiteX2219" fmla="*/ 9466069 w 11967969"/>
                <a:gd name="connsiteY2219" fmla="*/ 4400547 h 5646735"/>
                <a:gd name="connsiteX2220" fmla="*/ 10750358 w 11967969"/>
                <a:gd name="connsiteY2220" fmla="*/ 4397372 h 5646735"/>
                <a:gd name="connsiteX2221" fmla="*/ 10783696 w 11967969"/>
                <a:gd name="connsiteY2221" fmla="*/ 4431504 h 5646735"/>
                <a:gd name="connsiteX2222" fmla="*/ 10750358 w 11967969"/>
                <a:gd name="connsiteY2222" fmla="*/ 4465636 h 5646735"/>
                <a:gd name="connsiteX2223" fmla="*/ 10717020 w 11967969"/>
                <a:gd name="connsiteY2223" fmla="*/ 4431504 h 5646735"/>
                <a:gd name="connsiteX2224" fmla="*/ 10750358 w 11967969"/>
                <a:gd name="connsiteY2224" fmla="*/ 4397372 h 5646735"/>
                <a:gd name="connsiteX2225" fmla="*/ 9118407 w 11967969"/>
                <a:gd name="connsiteY2225" fmla="*/ 4397372 h 5646735"/>
                <a:gd name="connsiteX2226" fmla="*/ 9151745 w 11967969"/>
                <a:gd name="connsiteY2226" fmla="*/ 4431504 h 5646735"/>
                <a:gd name="connsiteX2227" fmla="*/ 9118407 w 11967969"/>
                <a:gd name="connsiteY2227" fmla="*/ 4465636 h 5646735"/>
                <a:gd name="connsiteX2228" fmla="*/ 9085069 w 11967969"/>
                <a:gd name="connsiteY2228" fmla="*/ 4431504 h 5646735"/>
                <a:gd name="connsiteX2229" fmla="*/ 9118407 w 11967969"/>
                <a:gd name="connsiteY2229" fmla="*/ 4397372 h 5646735"/>
                <a:gd name="connsiteX2230" fmla="*/ 733365 w 11967969"/>
                <a:gd name="connsiteY2230" fmla="*/ 4397372 h 5646735"/>
                <a:gd name="connsiteX2231" fmla="*/ 766703 w 11967969"/>
                <a:gd name="connsiteY2231" fmla="*/ 4431504 h 5646735"/>
                <a:gd name="connsiteX2232" fmla="*/ 733365 w 11967969"/>
                <a:gd name="connsiteY2232" fmla="*/ 4465636 h 5646735"/>
                <a:gd name="connsiteX2233" fmla="*/ 700027 w 11967969"/>
                <a:gd name="connsiteY2233" fmla="*/ 4431504 h 5646735"/>
                <a:gd name="connsiteX2234" fmla="*/ 733365 w 11967969"/>
                <a:gd name="connsiteY2234" fmla="*/ 4397372 h 5646735"/>
                <a:gd name="connsiteX2235" fmla="*/ 11085320 w 11967969"/>
                <a:gd name="connsiteY2235" fmla="*/ 4394197 h 5646735"/>
                <a:gd name="connsiteX2236" fmla="*/ 11118658 w 11967969"/>
                <a:gd name="connsiteY2236" fmla="*/ 4429916 h 5646735"/>
                <a:gd name="connsiteX2237" fmla="*/ 11085320 w 11967969"/>
                <a:gd name="connsiteY2237" fmla="*/ 4465635 h 5646735"/>
                <a:gd name="connsiteX2238" fmla="*/ 11051982 w 11967969"/>
                <a:gd name="connsiteY2238" fmla="*/ 4429916 h 5646735"/>
                <a:gd name="connsiteX2239" fmla="*/ 11085320 w 11967969"/>
                <a:gd name="connsiteY2239" fmla="*/ 4394197 h 5646735"/>
                <a:gd name="connsiteX2240" fmla="*/ 1889146 w 11967969"/>
                <a:gd name="connsiteY2240" fmla="*/ 4384672 h 5646735"/>
                <a:gd name="connsiteX2241" fmla="*/ 1924061 w 11967969"/>
                <a:gd name="connsiteY2241" fmla="*/ 4418010 h 5646735"/>
                <a:gd name="connsiteX2242" fmla="*/ 1889146 w 11967969"/>
                <a:gd name="connsiteY2242" fmla="*/ 4451348 h 5646735"/>
                <a:gd name="connsiteX2243" fmla="*/ 1854211 w 11967969"/>
                <a:gd name="connsiteY2243" fmla="*/ 4418010 h 5646735"/>
                <a:gd name="connsiteX2244" fmla="*/ 1889146 w 11967969"/>
                <a:gd name="connsiteY2244" fmla="*/ 4384672 h 5646735"/>
                <a:gd name="connsiteX2245" fmla="*/ 4408299 w 11967969"/>
                <a:gd name="connsiteY2245" fmla="*/ 4375147 h 5646735"/>
                <a:gd name="connsiteX2246" fmla="*/ 4441638 w 11967969"/>
                <a:gd name="connsiteY2246" fmla="*/ 4410866 h 5646735"/>
                <a:gd name="connsiteX2247" fmla="*/ 4408299 w 11967969"/>
                <a:gd name="connsiteY2247" fmla="*/ 4446585 h 5646735"/>
                <a:gd name="connsiteX2248" fmla="*/ 4374961 w 11967969"/>
                <a:gd name="connsiteY2248" fmla="*/ 4410866 h 5646735"/>
                <a:gd name="connsiteX2249" fmla="*/ 4408299 w 11967969"/>
                <a:gd name="connsiteY2249" fmla="*/ 4375147 h 5646735"/>
                <a:gd name="connsiteX2250" fmla="*/ 3263957 w 11967969"/>
                <a:gd name="connsiteY2250" fmla="*/ 4375147 h 5646735"/>
                <a:gd name="connsiteX2251" fmla="*/ 3298867 w 11967969"/>
                <a:gd name="connsiteY2251" fmla="*/ 4409279 h 5646735"/>
                <a:gd name="connsiteX2252" fmla="*/ 3263957 w 11967969"/>
                <a:gd name="connsiteY2252" fmla="*/ 4443411 h 5646735"/>
                <a:gd name="connsiteX2253" fmla="*/ 3229044 w 11967969"/>
                <a:gd name="connsiteY2253" fmla="*/ 4409279 h 5646735"/>
                <a:gd name="connsiteX2254" fmla="*/ 3263957 w 11967969"/>
                <a:gd name="connsiteY2254" fmla="*/ 4375147 h 5646735"/>
                <a:gd name="connsiteX2255" fmla="*/ 4897288 w 11967969"/>
                <a:gd name="connsiteY2255" fmla="*/ 4373559 h 5646735"/>
                <a:gd name="connsiteX2256" fmla="*/ 4930624 w 11967969"/>
                <a:gd name="connsiteY2256" fmla="*/ 4406897 h 5646735"/>
                <a:gd name="connsiteX2257" fmla="*/ 4897288 w 11967969"/>
                <a:gd name="connsiteY2257" fmla="*/ 4440235 h 5646735"/>
                <a:gd name="connsiteX2258" fmla="*/ 4863962 w 11967969"/>
                <a:gd name="connsiteY2258" fmla="*/ 4406897 h 5646735"/>
                <a:gd name="connsiteX2259" fmla="*/ 4897288 w 11967969"/>
                <a:gd name="connsiteY2259" fmla="*/ 4373559 h 5646735"/>
                <a:gd name="connsiteX2260" fmla="*/ 7911907 w 11967969"/>
                <a:gd name="connsiteY2260" fmla="*/ 4370384 h 5646735"/>
                <a:gd name="connsiteX2261" fmla="*/ 7946832 w 11967969"/>
                <a:gd name="connsiteY2261" fmla="*/ 4405309 h 5646735"/>
                <a:gd name="connsiteX2262" fmla="*/ 7911907 w 11967969"/>
                <a:gd name="connsiteY2262" fmla="*/ 4440234 h 5646735"/>
                <a:gd name="connsiteX2263" fmla="*/ 7876982 w 11967969"/>
                <a:gd name="connsiteY2263" fmla="*/ 4405309 h 5646735"/>
                <a:gd name="connsiteX2264" fmla="*/ 7911907 w 11967969"/>
                <a:gd name="connsiteY2264" fmla="*/ 4370384 h 5646735"/>
                <a:gd name="connsiteX2265" fmla="*/ 3084494 w 11967969"/>
                <a:gd name="connsiteY2265" fmla="*/ 4367209 h 5646735"/>
                <a:gd name="connsiteX2266" fmla="*/ 3117828 w 11967969"/>
                <a:gd name="connsiteY2266" fmla="*/ 4401341 h 5646735"/>
                <a:gd name="connsiteX2267" fmla="*/ 3084494 w 11967969"/>
                <a:gd name="connsiteY2267" fmla="*/ 4435473 h 5646735"/>
                <a:gd name="connsiteX2268" fmla="*/ 3051146 w 11967969"/>
                <a:gd name="connsiteY2268" fmla="*/ 4401341 h 5646735"/>
                <a:gd name="connsiteX2269" fmla="*/ 3084494 w 11967969"/>
                <a:gd name="connsiteY2269" fmla="*/ 4367209 h 5646735"/>
                <a:gd name="connsiteX2270" fmla="*/ 7752363 w 11967969"/>
                <a:gd name="connsiteY2270" fmla="*/ 4362447 h 5646735"/>
                <a:gd name="connsiteX2271" fmla="*/ 7788082 w 11967969"/>
                <a:gd name="connsiteY2271" fmla="*/ 4395785 h 5646735"/>
                <a:gd name="connsiteX2272" fmla="*/ 7752363 w 11967969"/>
                <a:gd name="connsiteY2272" fmla="*/ 4429123 h 5646735"/>
                <a:gd name="connsiteX2273" fmla="*/ 7716644 w 11967969"/>
                <a:gd name="connsiteY2273" fmla="*/ 4395785 h 5646735"/>
                <a:gd name="connsiteX2274" fmla="*/ 7752363 w 11967969"/>
                <a:gd name="connsiteY2274" fmla="*/ 4362447 h 5646735"/>
                <a:gd name="connsiteX2275" fmla="*/ 7515032 w 11967969"/>
                <a:gd name="connsiteY2275" fmla="*/ 4362447 h 5646735"/>
                <a:gd name="connsiteX2276" fmla="*/ 7549957 w 11967969"/>
                <a:gd name="connsiteY2276" fmla="*/ 4397372 h 5646735"/>
                <a:gd name="connsiteX2277" fmla="*/ 7515032 w 11967969"/>
                <a:gd name="connsiteY2277" fmla="*/ 4432297 h 5646735"/>
                <a:gd name="connsiteX2278" fmla="*/ 7480107 w 11967969"/>
                <a:gd name="connsiteY2278" fmla="*/ 4397372 h 5646735"/>
                <a:gd name="connsiteX2279" fmla="*/ 7515032 w 11967969"/>
                <a:gd name="connsiteY2279" fmla="*/ 4362447 h 5646735"/>
                <a:gd name="connsiteX2280" fmla="*/ 3800418 w 11967969"/>
                <a:gd name="connsiteY2280" fmla="*/ 4362447 h 5646735"/>
                <a:gd name="connsiteX2281" fmla="*/ 3833760 w 11967969"/>
                <a:gd name="connsiteY2281" fmla="*/ 4397372 h 5646735"/>
                <a:gd name="connsiteX2282" fmla="*/ 3800418 w 11967969"/>
                <a:gd name="connsiteY2282" fmla="*/ 4432297 h 5646735"/>
                <a:gd name="connsiteX2283" fmla="*/ 3767075 w 11967969"/>
                <a:gd name="connsiteY2283" fmla="*/ 4397372 h 5646735"/>
                <a:gd name="connsiteX2284" fmla="*/ 3800418 w 11967969"/>
                <a:gd name="connsiteY2284" fmla="*/ 4362447 h 5646735"/>
                <a:gd name="connsiteX2285" fmla="*/ 2892340 w 11967969"/>
                <a:gd name="connsiteY2285" fmla="*/ 4362447 h 5646735"/>
                <a:gd name="connsiteX2286" fmla="*/ 2925678 w 11967969"/>
                <a:gd name="connsiteY2286" fmla="*/ 4395785 h 5646735"/>
                <a:gd name="connsiteX2287" fmla="*/ 2892340 w 11967969"/>
                <a:gd name="connsiteY2287" fmla="*/ 4429123 h 5646735"/>
                <a:gd name="connsiteX2288" fmla="*/ 2858999 w 11967969"/>
                <a:gd name="connsiteY2288" fmla="*/ 4395785 h 5646735"/>
                <a:gd name="connsiteX2289" fmla="*/ 2892340 w 11967969"/>
                <a:gd name="connsiteY2289" fmla="*/ 4362447 h 5646735"/>
                <a:gd name="connsiteX2290" fmla="*/ 3619374 w 11967969"/>
                <a:gd name="connsiteY2290" fmla="*/ 4359272 h 5646735"/>
                <a:gd name="connsiteX2291" fmla="*/ 3652715 w 11967969"/>
                <a:gd name="connsiteY2291" fmla="*/ 4394197 h 5646735"/>
                <a:gd name="connsiteX2292" fmla="*/ 3619374 w 11967969"/>
                <a:gd name="connsiteY2292" fmla="*/ 4429122 h 5646735"/>
                <a:gd name="connsiteX2293" fmla="*/ 3586033 w 11967969"/>
                <a:gd name="connsiteY2293" fmla="*/ 4394197 h 5646735"/>
                <a:gd name="connsiteX2294" fmla="*/ 3619374 w 11967969"/>
                <a:gd name="connsiteY2294" fmla="*/ 4359272 h 5646735"/>
                <a:gd name="connsiteX2295" fmla="*/ 7207852 w 11967969"/>
                <a:gd name="connsiteY2295" fmla="*/ 4356097 h 5646735"/>
                <a:gd name="connsiteX2296" fmla="*/ 7241984 w 11967969"/>
                <a:gd name="connsiteY2296" fmla="*/ 4391816 h 5646735"/>
                <a:gd name="connsiteX2297" fmla="*/ 7207852 w 11967969"/>
                <a:gd name="connsiteY2297" fmla="*/ 4427535 h 5646735"/>
                <a:gd name="connsiteX2298" fmla="*/ 7173720 w 11967969"/>
                <a:gd name="connsiteY2298" fmla="*/ 4391816 h 5646735"/>
                <a:gd name="connsiteX2299" fmla="*/ 7207852 w 11967969"/>
                <a:gd name="connsiteY2299" fmla="*/ 4356097 h 5646735"/>
                <a:gd name="connsiteX2300" fmla="*/ 2509725 w 11967969"/>
                <a:gd name="connsiteY2300" fmla="*/ 4351334 h 5646735"/>
                <a:gd name="connsiteX2301" fmla="*/ 2544644 w 11967969"/>
                <a:gd name="connsiteY2301" fmla="*/ 4385466 h 5646735"/>
                <a:gd name="connsiteX2302" fmla="*/ 2509725 w 11967969"/>
                <a:gd name="connsiteY2302" fmla="*/ 4419598 h 5646735"/>
                <a:gd name="connsiteX2303" fmla="*/ 2474793 w 11967969"/>
                <a:gd name="connsiteY2303" fmla="*/ 4385466 h 5646735"/>
                <a:gd name="connsiteX2304" fmla="*/ 2509725 w 11967969"/>
                <a:gd name="connsiteY2304" fmla="*/ 4351334 h 5646735"/>
                <a:gd name="connsiteX2305" fmla="*/ 9682764 w 11967969"/>
                <a:gd name="connsiteY2305" fmla="*/ 4346572 h 5646735"/>
                <a:gd name="connsiteX2306" fmla="*/ 9716896 w 11967969"/>
                <a:gd name="connsiteY2306" fmla="*/ 4379910 h 5646735"/>
                <a:gd name="connsiteX2307" fmla="*/ 9682764 w 11967969"/>
                <a:gd name="connsiteY2307" fmla="*/ 4413248 h 5646735"/>
                <a:gd name="connsiteX2308" fmla="*/ 9648632 w 11967969"/>
                <a:gd name="connsiteY2308" fmla="*/ 4379910 h 5646735"/>
                <a:gd name="connsiteX2309" fmla="*/ 9682764 w 11967969"/>
                <a:gd name="connsiteY2309" fmla="*/ 4346572 h 5646735"/>
                <a:gd name="connsiteX2310" fmla="*/ 6902258 w 11967969"/>
                <a:gd name="connsiteY2310" fmla="*/ 4346572 h 5646735"/>
                <a:gd name="connsiteX2311" fmla="*/ 6935596 w 11967969"/>
                <a:gd name="connsiteY2311" fmla="*/ 4379910 h 5646735"/>
                <a:gd name="connsiteX2312" fmla="*/ 6902258 w 11967969"/>
                <a:gd name="connsiteY2312" fmla="*/ 4413248 h 5646735"/>
                <a:gd name="connsiteX2313" fmla="*/ 6868920 w 11967969"/>
                <a:gd name="connsiteY2313" fmla="*/ 4379910 h 5646735"/>
                <a:gd name="connsiteX2314" fmla="*/ 6902258 w 11967969"/>
                <a:gd name="connsiteY2314" fmla="*/ 4346572 h 5646735"/>
                <a:gd name="connsiteX2315" fmla="*/ 8300845 w 11967969"/>
                <a:gd name="connsiteY2315" fmla="*/ 4343397 h 5646735"/>
                <a:gd name="connsiteX2316" fmla="*/ 8335770 w 11967969"/>
                <a:gd name="connsiteY2316" fmla="*/ 4377529 h 5646735"/>
                <a:gd name="connsiteX2317" fmla="*/ 8300845 w 11967969"/>
                <a:gd name="connsiteY2317" fmla="*/ 4411661 h 5646735"/>
                <a:gd name="connsiteX2318" fmla="*/ 8265920 w 11967969"/>
                <a:gd name="connsiteY2318" fmla="*/ 4377529 h 5646735"/>
                <a:gd name="connsiteX2319" fmla="*/ 8300845 w 11967969"/>
                <a:gd name="connsiteY2319" fmla="*/ 4343397 h 5646735"/>
                <a:gd name="connsiteX2320" fmla="*/ 6434739 w 11967969"/>
                <a:gd name="connsiteY2320" fmla="*/ 4343397 h 5646735"/>
                <a:gd name="connsiteX2321" fmla="*/ 6468871 w 11967969"/>
                <a:gd name="connsiteY2321" fmla="*/ 4377529 h 5646735"/>
                <a:gd name="connsiteX2322" fmla="*/ 6434739 w 11967969"/>
                <a:gd name="connsiteY2322" fmla="*/ 4411661 h 5646735"/>
                <a:gd name="connsiteX2323" fmla="*/ 6400607 w 11967969"/>
                <a:gd name="connsiteY2323" fmla="*/ 4377529 h 5646735"/>
                <a:gd name="connsiteX2324" fmla="*/ 6434739 w 11967969"/>
                <a:gd name="connsiteY2324" fmla="*/ 4343397 h 5646735"/>
                <a:gd name="connsiteX2325" fmla="*/ 11231370 w 11967969"/>
                <a:gd name="connsiteY2325" fmla="*/ 4338635 h 5646735"/>
                <a:gd name="connsiteX2326" fmla="*/ 11264708 w 11967969"/>
                <a:gd name="connsiteY2326" fmla="*/ 4371973 h 5646735"/>
                <a:gd name="connsiteX2327" fmla="*/ 11231370 w 11967969"/>
                <a:gd name="connsiteY2327" fmla="*/ 4405311 h 5646735"/>
                <a:gd name="connsiteX2328" fmla="*/ 11198032 w 11967969"/>
                <a:gd name="connsiteY2328" fmla="*/ 4371973 h 5646735"/>
                <a:gd name="connsiteX2329" fmla="*/ 11231370 w 11967969"/>
                <a:gd name="connsiteY2329" fmla="*/ 4338635 h 5646735"/>
                <a:gd name="connsiteX2330" fmla="*/ 1033322 w 11967969"/>
                <a:gd name="connsiteY2330" fmla="*/ 4338635 h 5646735"/>
                <a:gd name="connsiteX2331" fmla="*/ 1066660 w 11967969"/>
                <a:gd name="connsiteY2331" fmla="*/ 4373560 h 5646735"/>
                <a:gd name="connsiteX2332" fmla="*/ 1033322 w 11967969"/>
                <a:gd name="connsiteY2332" fmla="*/ 4408485 h 5646735"/>
                <a:gd name="connsiteX2333" fmla="*/ 999984 w 11967969"/>
                <a:gd name="connsiteY2333" fmla="*/ 4373560 h 5646735"/>
                <a:gd name="connsiteX2334" fmla="*/ 1033322 w 11967969"/>
                <a:gd name="connsiteY2334" fmla="*/ 4338635 h 5646735"/>
                <a:gd name="connsiteX2335" fmla="*/ 10147902 w 11967969"/>
                <a:gd name="connsiteY2335" fmla="*/ 4335460 h 5646735"/>
                <a:gd name="connsiteX2336" fmla="*/ 10182034 w 11967969"/>
                <a:gd name="connsiteY2336" fmla="*/ 4370385 h 5646735"/>
                <a:gd name="connsiteX2337" fmla="*/ 10147902 w 11967969"/>
                <a:gd name="connsiteY2337" fmla="*/ 4405310 h 5646735"/>
                <a:gd name="connsiteX2338" fmla="*/ 10113770 w 11967969"/>
                <a:gd name="connsiteY2338" fmla="*/ 4370385 h 5646735"/>
                <a:gd name="connsiteX2339" fmla="*/ 10147902 w 11967969"/>
                <a:gd name="connsiteY2339" fmla="*/ 4335460 h 5646735"/>
                <a:gd name="connsiteX2340" fmla="*/ 8859644 w 11967969"/>
                <a:gd name="connsiteY2340" fmla="*/ 4335459 h 5646735"/>
                <a:gd name="connsiteX2341" fmla="*/ 8894569 w 11967969"/>
                <a:gd name="connsiteY2341" fmla="*/ 4368797 h 5646735"/>
                <a:gd name="connsiteX2342" fmla="*/ 8859644 w 11967969"/>
                <a:gd name="connsiteY2342" fmla="*/ 4402135 h 5646735"/>
                <a:gd name="connsiteX2343" fmla="*/ 8824719 w 11967969"/>
                <a:gd name="connsiteY2343" fmla="*/ 4368797 h 5646735"/>
                <a:gd name="connsiteX2344" fmla="*/ 8859644 w 11967969"/>
                <a:gd name="connsiteY2344" fmla="*/ 4335459 h 5646735"/>
                <a:gd name="connsiteX2345" fmla="*/ 5533896 w 11967969"/>
                <a:gd name="connsiteY2345" fmla="*/ 4335459 h 5646735"/>
                <a:gd name="connsiteX2346" fmla="*/ 5568815 w 11967969"/>
                <a:gd name="connsiteY2346" fmla="*/ 4368797 h 5646735"/>
                <a:gd name="connsiteX2347" fmla="*/ 5533896 w 11967969"/>
                <a:gd name="connsiteY2347" fmla="*/ 4402135 h 5646735"/>
                <a:gd name="connsiteX2348" fmla="*/ 5498976 w 11967969"/>
                <a:gd name="connsiteY2348" fmla="*/ 4368797 h 5646735"/>
                <a:gd name="connsiteX2349" fmla="*/ 5533896 w 11967969"/>
                <a:gd name="connsiteY2349" fmla="*/ 4335459 h 5646735"/>
                <a:gd name="connsiteX2350" fmla="*/ 4015443 w 11967969"/>
                <a:gd name="connsiteY2350" fmla="*/ 4332285 h 5646735"/>
                <a:gd name="connsiteX2351" fmla="*/ 4051161 w 11967969"/>
                <a:gd name="connsiteY2351" fmla="*/ 4367210 h 5646735"/>
                <a:gd name="connsiteX2352" fmla="*/ 4015443 w 11967969"/>
                <a:gd name="connsiteY2352" fmla="*/ 4402135 h 5646735"/>
                <a:gd name="connsiteX2353" fmla="*/ 3979726 w 11967969"/>
                <a:gd name="connsiteY2353" fmla="*/ 4367210 h 5646735"/>
                <a:gd name="connsiteX2354" fmla="*/ 4015443 w 11967969"/>
                <a:gd name="connsiteY2354" fmla="*/ 4332285 h 5646735"/>
                <a:gd name="connsiteX2355" fmla="*/ 546774 w 11967969"/>
                <a:gd name="connsiteY2355" fmla="*/ 4329109 h 5646735"/>
                <a:gd name="connsiteX2356" fmla="*/ 580906 w 11967969"/>
                <a:gd name="connsiteY2356" fmla="*/ 4364828 h 5646735"/>
                <a:gd name="connsiteX2357" fmla="*/ 546774 w 11967969"/>
                <a:gd name="connsiteY2357" fmla="*/ 4400547 h 5646735"/>
                <a:gd name="connsiteX2358" fmla="*/ 512642 w 11967969"/>
                <a:gd name="connsiteY2358" fmla="*/ 4364828 h 5646735"/>
                <a:gd name="connsiteX2359" fmla="*/ 546774 w 11967969"/>
                <a:gd name="connsiteY2359" fmla="*/ 4329109 h 5646735"/>
                <a:gd name="connsiteX2360" fmla="*/ 2055033 w 11967969"/>
                <a:gd name="connsiteY2360" fmla="*/ 4324347 h 5646735"/>
                <a:gd name="connsiteX2361" fmla="*/ 2089161 w 11967969"/>
                <a:gd name="connsiteY2361" fmla="*/ 4358479 h 5646735"/>
                <a:gd name="connsiteX2362" fmla="*/ 2055033 w 11967969"/>
                <a:gd name="connsiteY2362" fmla="*/ 4392611 h 5646735"/>
                <a:gd name="connsiteX2363" fmla="*/ 2020879 w 11967969"/>
                <a:gd name="connsiteY2363" fmla="*/ 4358479 h 5646735"/>
                <a:gd name="connsiteX2364" fmla="*/ 2055033 w 11967969"/>
                <a:gd name="connsiteY2364" fmla="*/ 4324347 h 5646735"/>
                <a:gd name="connsiteX2365" fmla="*/ 2701090 w 11967969"/>
                <a:gd name="connsiteY2365" fmla="*/ 4321172 h 5646735"/>
                <a:gd name="connsiteX2366" fmla="*/ 2735234 w 11967969"/>
                <a:gd name="connsiteY2366" fmla="*/ 4355304 h 5646735"/>
                <a:gd name="connsiteX2367" fmla="*/ 2701090 w 11967969"/>
                <a:gd name="connsiteY2367" fmla="*/ 4389436 h 5646735"/>
                <a:gd name="connsiteX2368" fmla="*/ 2666968 w 11967969"/>
                <a:gd name="connsiteY2368" fmla="*/ 4355304 h 5646735"/>
                <a:gd name="connsiteX2369" fmla="*/ 2701090 w 11967969"/>
                <a:gd name="connsiteY2369" fmla="*/ 4321172 h 5646735"/>
                <a:gd name="connsiteX2370" fmla="*/ 10440795 w 11967969"/>
                <a:gd name="connsiteY2370" fmla="*/ 4319584 h 5646735"/>
                <a:gd name="connsiteX2371" fmla="*/ 10475720 w 11967969"/>
                <a:gd name="connsiteY2371" fmla="*/ 4352922 h 5646735"/>
                <a:gd name="connsiteX2372" fmla="*/ 10440795 w 11967969"/>
                <a:gd name="connsiteY2372" fmla="*/ 4386260 h 5646735"/>
                <a:gd name="connsiteX2373" fmla="*/ 10405870 w 11967969"/>
                <a:gd name="connsiteY2373" fmla="*/ 4352922 h 5646735"/>
                <a:gd name="connsiteX2374" fmla="*/ 10440795 w 11967969"/>
                <a:gd name="connsiteY2374" fmla="*/ 4319584 h 5646735"/>
                <a:gd name="connsiteX2375" fmla="*/ 2250986 w 11967969"/>
                <a:gd name="connsiteY2375" fmla="*/ 4319584 h 5646735"/>
                <a:gd name="connsiteX2376" fmla="*/ 2285912 w 11967969"/>
                <a:gd name="connsiteY2376" fmla="*/ 4352922 h 5646735"/>
                <a:gd name="connsiteX2377" fmla="*/ 2250986 w 11967969"/>
                <a:gd name="connsiteY2377" fmla="*/ 4386260 h 5646735"/>
                <a:gd name="connsiteX2378" fmla="*/ 2216064 w 11967969"/>
                <a:gd name="connsiteY2378" fmla="*/ 4352922 h 5646735"/>
                <a:gd name="connsiteX2379" fmla="*/ 2250986 w 11967969"/>
                <a:gd name="connsiteY2379" fmla="*/ 4319584 h 5646735"/>
                <a:gd name="connsiteX2380" fmla="*/ 5239421 w 11967969"/>
                <a:gd name="connsiteY2380" fmla="*/ 4316410 h 5646735"/>
                <a:gd name="connsiteX2381" fmla="*/ 5275149 w 11967969"/>
                <a:gd name="connsiteY2381" fmla="*/ 4351335 h 5646735"/>
                <a:gd name="connsiteX2382" fmla="*/ 5239421 w 11967969"/>
                <a:gd name="connsiteY2382" fmla="*/ 4386260 h 5646735"/>
                <a:gd name="connsiteX2383" fmla="*/ 5203715 w 11967969"/>
                <a:gd name="connsiteY2383" fmla="*/ 4351335 h 5646735"/>
                <a:gd name="connsiteX2384" fmla="*/ 5239421 w 11967969"/>
                <a:gd name="connsiteY2384" fmla="*/ 4316410 h 5646735"/>
                <a:gd name="connsiteX2385" fmla="*/ 1420016 w 11967969"/>
                <a:gd name="connsiteY2385" fmla="*/ 4316409 h 5646735"/>
                <a:gd name="connsiteX2386" fmla="*/ 1454147 w 11967969"/>
                <a:gd name="connsiteY2386" fmla="*/ 4350541 h 5646735"/>
                <a:gd name="connsiteX2387" fmla="*/ 1420016 w 11967969"/>
                <a:gd name="connsiteY2387" fmla="*/ 4384673 h 5646735"/>
                <a:gd name="connsiteX2388" fmla="*/ 1385885 w 11967969"/>
                <a:gd name="connsiteY2388" fmla="*/ 4350541 h 5646735"/>
                <a:gd name="connsiteX2389" fmla="*/ 1420016 w 11967969"/>
                <a:gd name="connsiteY2389" fmla="*/ 4316409 h 5646735"/>
                <a:gd name="connsiteX2390" fmla="*/ 392888 w 11967969"/>
                <a:gd name="connsiteY2390" fmla="*/ 4313235 h 5646735"/>
                <a:gd name="connsiteX2391" fmla="*/ 427020 w 11967969"/>
                <a:gd name="connsiteY2391" fmla="*/ 4347367 h 5646735"/>
                <a:gd name="connsiteX2392" fmla="*/ 392888 w 11967969"/>
                <a:gd name="connsiteY2392" fmla="*/ 4381499 h 5646735"/>
                <a:gd name="connsiteX2393" fmla="*/ 358757 w 11967969"/>
                <a:gd name="connsiteY2393" fmla="*/ 4347367 h 5646735"/>
                <a:gd name="connsiteX2394" fmla="*/ 392888 w 11967969"/>
                <a:gd name="connsiteY2394" fmla="*/ 4313235 h 5646735"/>
                <a:gd name="connsiteX2395" fmla="*/ 10925776 w 11967969"/>
                <a:gd name="connsiteY2395" fmla="*/ 4313234 h 5646735"/>
                <a:gd name="connsiteX2396" fmla="*/ 10959908 w 11967969"/>
                <a:gd name="connsiteY2396" fmla="*/ 4348953 h 5646735"/>
                <a:gd name="connsiteX2397" fmla="*/ 10925776 w 11967969"/>
                <a:gd name="connsiteY2397" fmla="*/ 4384672 h 5646735"/>
                <a:gd name="connsiteX2398" fmla="*/ 10891644 w 11967969"/>
                <a:gd name="connsiteY2398" fmla="*/ 4348953 h 5646735"/>
                <a:gd name="connsiteX2399" fmla="*/ 10925776 w 11967969"/>
                <a:gd name="connsiteY2399" fmla="*/ 4313234 h 5646735"/>
                <a:gd name="connsiteX2400" fmla="*/ 213396 w 11967969"/>
                <a:gd name="connsiteY2400" fmla="*/ 4313234 h 5646735"/>
                <a:gd name="connsiteX2401" fmla="*/ 249115 w 11967969"/>
                <a:gd name="connsiteY2401" fmla="*/ 4348953 h 5646735"/>
                <a:gd name="connsiteX2402" fmla="*/ 213396 w 11967969"/>
                <a:gd name="connsiteY2402" fmla="*/ 4384672 h 5646735"/>
                <a:gd name="connsiteX2403" fmla="*/ 177677 w 11967969"/>
                <a:gd name="connsiteY2403" fmla="*/ 4348953 h 5646735"/>
                <a:gd name="connsiteX2404" fmla="*/ 213396 w 11967969"/>
                <a:gd name="connsiteY2404" fmla="*/ 4313234 h 5646735"/>
                <a:gd name="connsiteX2405" fmla="*/ 892204 w 11967969"/>
                <a:gd name="connsiteY2405" fmla="*/ 4311647 h 5646735"/>
                <a:gd name="connsiteX2406" fmla="*/ 927128 w 11967969"/>
                <a:gd name="connsiteY2406" fmla="*/ 4346572 h 5646735"/>
                <a:gd name="connsiteX2407" fmla="*/ 892204 w 11967969"/>
                <a:gd name="connsiteY2407" fmla="*/ 4381497 h 5646735"/>
                <a:gd name="connsiteX2408" fmla="*/ 857279 w 11967969"/>
                <a:gd name="connsiteY2408" fmla="*/ 4346572 h 5646735"/>
                <a:gd name="connsiteX2409" fmla="*/ 892204 w 11967969"/>
                <a:gd name="connsiteY2409" fmla="*/ 4311647 h 5646735"/>
                <a:gd name="connsiteX2410" fmla="*/ 9935969 w 11967969"/>
                <a:gd name="connsiteY2410" fmla="*/ 4308472 h 5646735"/>
                <a:gd name="connsiteX2411" fmla="*/ 9970894 w 11967969"/>
                <a:gd name="connsiteY2411" fmla="*/ 4341810 h 5646735"/>
                <a:gd name="connsiteX2412" fmla="*/ 9935969 w 11967969"/>
                <a:gd name="connsiteY2412" fmla="*/ 4375148 h 5646735"/>
                <a:gd name="connsiteX2413" fmla="*/ 9901044 w 11967969"/>
                <a:gd name="connsiteY2413" fmla="*/ 4341810 h 5646735"/>
                <a:gd name="connsiteX2414" fmla="*/ 9935969 w 11967969"/>
                <a:gd name="connsiteY2414" fmla="*/ 4308472 h 5646735"/>
                <a:gd name="connsiteX2415" fmla="*/ 1597015 w 11967969"/>
                <a:gd name="connsiteY2415" fmla="*/ 4302122 h 5646735"/>
                <a:gd name="connsiteX2416" fmla="*/ 1631940 w 11967969"/>
                <a:gd name="connsiteY2416" fmla="*/ 4336254 h 5646735"/>
                <a:gd name="connsiteX2417" fmla="*/ 1597015 w 11967969"/>
                <a:gd name="connsiteY2417" fmla="*/ 4370386 h 5646735"/>
                <a:gd name="connsiteX2418" fmla="*/ 1562091 w 11967969"/>
                <a:gd name="connsiteY2418" fmla="*/ 4336254 h 5646735"/>
                <a:gd name="connsiteX2419" fmla="*/ 1597015 w 11967969"/>
                <a:gd name="connsiteY2419" fmla="*/ 4302122 h 5646735"/>
                <a:gd name="connsiteX2420" fmla="*/ 38845 w 11967969"/>
                <a:gd name="connsiteY2420" fmla="*/ 4302122 h 5646735"/>
                <a:gd name="connsiteX2421" fmla="*/ 72977 w 11967969"/>
                <a:gd name="connsiteY2421" fmla="*/ 4336254 h 5646735"/>
                <a:gd name="connsiteX2422" fmla="*/ 38845 w 11967969"/>
                <a:gd name="connsiteY2422" fmla="*/ 4370386 h 5646735"/>
                <a:gd name="connsiteX2423" fmla="*/ 4713 w 11967969"/>
                <a:gd name="connsiteY2423" fmla="*/ 4336254 h 5646735"/>
                <a:gd name="connsiteX2424" fmla="*/ 38845 w 11967969"/>
                <a:gd name="connsiteY2424" fmla="*/ 4302122 h 5646735"/>
                <a:gd name="connsiteX2425" fmla="*/ 10289982 w 11967969"/>
                <a:gd name="connsiteY2425" fmla="*/ 4300535 h 5646735"/>
                <a:gd name="connsiteX2426" fmla="*/ 10324907 w 11967969"/>
                <a:gd name="connsiteY2426" fmla="*/ 4333873 h 5646735"/>
                <a:gd name="connsiteX2427" fmla="*/ 10289982 w 11967969"/>
                <a:gd name="connsiteY2427" fmla="*/ 4367211 h 5646735"/>
                <a:gd name="connsiteX2428" fmla="*/ 10255057 w 11967969"/>
                <a:gd name="connsiteY2428" fmla="*/ 4333873 h 5646735"/>
                <a:gd name="connsiteX2429" fmla="*/ 10289982 w 11967969"/>
                <a:gd name="connsiteY2429" fmla="*/ 4300535 h 5646735"/>
                <a:gd name="connsiteX2430" fmla="*/ 11606019 w 11967969"/>
                <a:gd name="connsiteY2430" fmla="*/ 4300534 h 5646735"/>
                <a:gd name="connsiteX2431" fmla="*/ 11640944 w 11967969"/>
                <a:gd name="connsiteY2431" fmla="*/ 4335459 h 5646735"/>
                <a:gd name="connsiteX2432" fmla="*/ 11606019 w 11967969"/>
                <a:gd name="connsiteY2432" fmla="*/ 4370384 h 5646735"/>
                <a:gd name="connsiteX2433" fmla="*/ 11571094 w 11967969"/>
                <a:gd name="connsiteY2433" fmla="*/ 4335459 h 5646735"/>
                <a:gd name="connsiteX2434" fmla="*/ 11606019 w 11967969"/>
                <a:gd name="connsiteY2434" fmla="*/ 4300534 h 5646735"/>
                <a:gd name="connsiteX2435" fmla="*/ 11933044 w 11967969"/>
                <a:gd name="connsiteY2435" fmla="*/ 4297359 h 5646735"/>
                <a:gd name="connsiteX2436" fmla="*/ 11967969 w 11967969"/>
                <a:gd name="connsiteY2436" fmla="*/ 4331491 h 5646735"/>
                <a:gd name="connsiteX2437" fmla="*/ 11933044 w 11967969"/>
                <a:gd name="connsiteY2437" fmla="*/ 4365623 h 5646735"/>
                <a:gd name="connsiteX2438" fmla="*/ 11898119 w 11967969"/>
                <a:gd name="connsiteY2438" fmla="*/ 4331491 h 5646735"/>
                <a:gd name="connsiteX2439" fmla="*/ 11933044 w 11967969"/>
                <a:gd name="connsiteY2439" fmla="*/ 4297359 h 5646735"/>
                <a:gd name="connsiteX2440" fmla="*/ 5948965 w 11967969"/>
                <a:gd name="connsiteY2440" fmla="*/ 4294184 h 5646735"/>
                <a:gd name="connsiteX2441" fmla="*/ 5983098 w 11967969"/>
                <a:gd name="connsiteY2441" fmla="*/ 4328316 h 5646735"/>
                <a:gd name="connsiteX2442" fmla="*/ 5948965 w 11967969"/>
                <a:gd name="connsiteY2442" fmla="*/ 4362448 h 5646735"/>
                <a:gd name="connsiteX2443" fmla="*/ 5914832 w 11967969"/>
                <a:gd name="connsiteY2443" fmla="*/ 4328316 h 5646735"/>
                <a:gd name="connsiteX2444" fmla="*/ 5948965 w 11967969"/>
                <a:gd name="connsiteY2444" fmla="*/ 4294184 h 5646735"/>
                <a:gd name="connsiteX2445" fmla="*/ 9334308 w 11967969"/>
                <a:gd name="connsiteY2445" fmla="*/ 4292597 h 5646735"/>
                <a:gd name="connsiteX2446" fmla="*/ 9367646 w 11967969"/>
                <a:gd name="connsiteY2446" fmla="*/ 4325935 h 5646735"/>
                <a:gd name="connsiteX2447" fmla="*/ 9334308 w 11967969"/>
                <a:gd name="connsiteY2447" fmla="*/ 4359273 h 5646735"/>
                <a:gd name="connsiteX2448" fmla="*/ 9300970 w 11967969"/>
                <a:gd name="connsiteY2448" fmla="*/ 4325935 h 5646735"/>
                <a:gd name="connsiteX2449" fmla="*/ 9334308 w 11967969"/>
                <a:gd name="connsiteY2449" fmla="*/ 4292597 h 5646735"/>
                <a:gd name="connsiteX2450" fmla="*/ 6751445 w 11967969"/>
                <a:gd name="connsiteY2450" fmla="*/ 4292597 h 5646735"/>
                <a:gd name="connsiteX2451" fmla="*/ 6784783 w 11967969"/>
                <a:gd name="connsiteY2451" fmla="*/ 4327522 h 5646735"/>
                <a:gd name="connsiteX2452" fmla="*/ 6751445 w 11967969"/>
                <a:gd name="connsiteY2452" fmla="*/ 4362447 h 5646735"/>
                <a:gd name="connsiteX2453" fmla="*/ 6718107 w 11967969"/>
                <a:gd name="connsiteY2453" fmla="*/ 4327522 h 5646735"/>
                <a:gd name="connsiteX2454" fmla="*/ 6751445 w 11967969"/>
                <a:gd name="connsiteY2454" fmla="*/ 4292597 h 5646735"/>
                <a:gd name="connsiteX2455" fmla="*/ 11758420 w 11967969"/>
                <a:gd name="connsiteY2455" fmla="*/ 4289422 h 5646735"/>
                <a:gd name="connsiteX2456" fmla="*/ 11791758 w 11967969"/>
                <a:gd name="connsiteY2456" fmla="*/ 4322760 h 5646735"/>
                <a:gd name="connsiteX2457" fmla="*/ 11758420 w 11967969"/>
                <a:gd name="connsiteY2457" fmla="*/ 4356098 h 5646735"/>
                <a:gd name="connsiteX2458" fmla="*/ 11725082 w 11967969"/>
                <a:gd name="connsiteY2458" fmla="*/ 4322760 h 5646735"/>
                <a:gd name="connsiteX2459" fmla="*/ 11758420 w 11967969"/>
                <a:gd name="connsiteY2459" fmla="*/ 4289422 h 5646735"/>
                <a:gd name="connsiteX2460" fmla="*/ 4594867 w 11967969"/>
                <a:gd name="connsiteY2460" fmla="*/ 4289422 h 5646735"/>
                <a:gd name="connsiteX2461" fmla="*/ 4629003 w 11967969"/>
                <a:gd name="connsiteY2461" fmla="*/ 4324347 h 5646735"/>
                <a:gd name="connsiteX2462" fmla="*/ 4594867 w 11967969"/>
                <a:gd name="connsiteY2462" fmla="*/ 4359272 h 5646735"/>
                <a:gd name="connsiteX2463" fmla="*/ 4560737 w 11967969"/>
                <a:gd name="connsiteY2463" fmla="*/ 4324347 h 5646735"/>
                <a:gd name="connsiteX2464" fmla="*/ 4594867 w 11967969"/>
                <a:gd name="connsiteY2464" fmla="*/ 4289422 h 5646735"/>
                <a:gd name="connsiteX2465" fmla="*/ 1202482 w 11967969"/>
                <a:gd name="connsiteY2465" fmla="*/ 4289422 h 5646735"/>
                <a:gd name="connsiteX2466" fmla="*/ 1238201 w 11967969"/>
                <a:gd name="connsiteY2466" fmla="*/ 4322760 h 5646735"/>
                <a:gd name="connsiteX2467" fmla="*/ 1202482 w 11967969"/>
                <a:gd name="connsiteY2467" fmla="*/ 4356098 h 5646735"/>
                <a:gd name="connsiteX2468" fmla="*/ 1166764 w 11967969"/>
                <a:gd name="connsiteY2468" fmla="*/ 4322760 h 5646735"/>
                <a:gd name="connsiteX2469" fmla="*/ 1202482 w 11967969"/>
                <a:gd name="connsiteY2469" fmla="*/ 4289422 h 5646735"/>
                <a:gd name="connsiteX2470" fmla="*/ 5722755 w 11967969"/>
                <a:gd name="connsiteY2470" fmla="*/ 4286247 h 5646735"/>
                <a:gd name="connsiteX2471" fmla="*/ 5757678 w 11967969"/>
                <a:gd name="connsiteY2471" fmla="*/ 4321172 h 5646735"/>
                <a:gd name="connsiteX2472" fmla="*/ 5722755 w 11967969"/>
                <a:gd name="connsiteY2472" fmla="*/ 4356097 h 5646735"/>
                <a:gd name="connsiteX2473" fmla="*/ 5687832 w 11967969"/>
                <a:gd name="connsiteY2473" fmla="*/ 4321172 h 5646735"/>
                <a:gd name="connsiteX2474" fmla="*/ 5722755 w 11967969"/>
                <a:gd name="connsiteY2474" fmla="*/ 4286247 h 5646735"/>
                <a:gd name="connsiteX2475" fmla="*/ 6583964 w 11967969"/>
                <a:gd name="connsiteY2475" fmla="*/ 4281485 h 5646735"/>
                <a:gd name="connsiteX2476" fmla="*/ 6618096 w 11967969"/>
                <a:gd name="connsiteY2476" fmla="*/ 4314823 h 5646735"/>
                <a:gd name="connsiteX2477" fmla="*/ 6583964 w 11967969"/>
                <a:gd name="connsiteY2477" fmla="*/ 4348161 h 5646735"/>
                <a:gd name="connsiteX2478" fmla="*/ 6549832 w 11967969"/>
                <a:gd name="connsiteY2478" fmla="*/ 4314823 h 5646735"/>
                <a:gd name="connsiteX2479" fmla="*/ 6583964 w 11967969"/>
                <a:gd name="connsiteY2479" fmla="*/ 4281485 h 5646735"/>
                <a:gd name="connsiteX2480" fmla="*/ 1746972 w 11967969"/>
                <a:gd name="connsiteY2480" fmla="*/ 4281485 h 5646735"/>
                <a:gd name="connsiteX2481" fmla="*/ 1781105 w 11967969"/>
                <a:gd name="connsiteY2481" fmla="*/ 4314823 h 5646735"/>
                <a:gd name="connsiteX2482" fmla="*/ 1746972 w 11967969"/>
                <a:gd name="connsiteY2482" fmla="*/ 4348161 h 5646735"/>
                <a:gd name="connsiteX2483" fmla="*/ 1712841 w 11967969"/>
                <a:gd name="connsiteY2483" fmla="*/ 4314823 h 5646735"/>
                <a:gd name="connsiteX2484" fmla="*/ 1746972 w 11967969"/>
                <a:gd name="connsiteY2484" fmla="*/ 4281485 h 5646735"/>
                <a:gd name="connsiteX2485" fmla="*/ 8685814 w 11967969"/>
                <a:gd name="connsiteY2485" fmla="*/ 4278309 h 5646735"/>
                <a:gd name="connsiteX2486" fmla="*/ 8719946 w 11967969"/>
                <a:gd name="connsiteY2486" fmla="*/ 4312441 h 5646735"/>
                <a:gd name="connsiteX2487" fmla="*/ 8685814 w 11967969"/>
                <a:gd name="connsiteY2487" fmla="*/ 4346573 h 5646735"/>
                <a:gd name="connsiteX2488" fmla="*/ 8651682 w 11967969"/>
                <a:gd name="connsiteY2488" fmla="*/ 4312441 h 5646735"/>
                <a:gd name="connsiteX2489" fmla="*/ 8685814 w 11967969"/>
                <a:gd name="connsiteY2489" fmla="*/ 4278309 h 5646735"/>
                <a:gd name="connsiteX2490" fmla="*/ 4279715 w 11967969"/>
                <a:gd name="connsiteY2490" fmla="*/ 4265609 h 5646735"/>
                <a:gd name="connsiteX2491" fmla="*/ 4314640 w 11967969"/>
                <a:gd name="connsiteY2491" fmla="*/ 4298947 h 5646735"/>
                <a:gd name="connsiteX2492" fmla="*/ 4279715 w 11967969"/>
                <a:gd name="connsiteY2492" fmla="*/ 4332285 h 5646735"/>
                <a:gd name="connsiteX2493" fmla="*/ 4244789 w 11967969"/>
                <a:gd name="connsiteY2493" fmla="*/ 4298947 h 5646735"/>
                <a:gd name="connsiteX2494" fmla="*/ 4279715 w 11967969"/>
                <a:gd name="connsiteY2494" fmla="*/ 4265609 h 5646735"/>
                <a:gd name="connsiteX2495" fmla="*/ 8121457 w 11967969"/>
                <a:gd name="connsiteY2495" fmla="*/ 4259260 h 5646735"/>
                <a:gd name="connsiteX2496" fmla="*/ 8154795 w 11967969"/>
                <a:gd name="connsiteY2496" fmla="*/ 4293392 h 5646735"/>
                <a:gd name="connsiteX2497" fmla="*/ 8121457 w 11967969"/>
                <a:gd name="connsiteY2497" fmla="*/ 4327524 h 5646735"/>
                <a:gd name="connsiteX2498" fmla="*/ 8088119 w 11967969"/>
                <a:gd name="connsiteY2498" fmla="*/ 4293392 h 5646735"/>
                <a:gd name="connsiteX2499" fmla="*/ 8121457 w 11967969"/>
                <a:gd name="connsiteY2499" fmla="*/ 4259260 h 5646735"/>
                <a:gd name="connsiteX2500" fmla="*/ 6113270 w 11967969"/>
                <a:gd name="connsiteY2500" fmla="*/ 4259259 h 5646735"/>
                <a:gd name="connsiteX2501" fmla="*/ 6146608 w 11967969"/>
                <a:gd name="connsiteY2501" fmla="*/ 4293391 h 5646735"/>
                <a:gd name="connsiteX2502" fmla="*/ 6113270 w 11967969"/>
                <a:gd name="connsiteY2502" fmla="*/ 4327523 h 5646735"/>
                <a:gd name="connsiteX2503" fmla="*/ 6079932 w 11967969"/>
                <a:gd name="connsiteY2503" fmla="*/ 4293391 h 5646735"/>
                <a:gd name="connsiteX2504" fmla="*/ 6113270 w 11967969"/>
                <a:gd name="connsiteY2504" fmla="*/ 4259259 h 5646735"/>
                <a:gd name="connsiteX2505" fmla="*/ 8499282 w 11967969"/>
                <a:gd name="connsiteY2505" fmla="*/ 4256085 h 5646735"/>
                <a:gd name="connsiteX2506" fmla="*/ 8532620 w 11967969"/>
                <a:gd name="connsiteY2506" fmla="*/ 4290217 h 5646735"/>
                <a:gd name="connsiteX2507" fmla="*/ 8499282 w 11967969"/>
                <a:gd name="connsiteY2507" fmla="*/ 4324349 h 5646735"/>
                <a:gd name="connsiteX2508" fmla="*/ 8465944 w 11967969"/>
                <a:gd name="connsiteY2508" fmla="*/ 4290217 h 5646735"/>
                <a:gd name="connsiteX2509" fmla="*/ 8499282 w 11967969"/>
                <a:gd name="connsiteY2509" fmla="*/ 4256085 h 5646735"/>
                <a:gd name="connsiteX2510" fmla="*/ 3378963 w 11967969"/>
                <a:gd name="connsiteY2510" fmla="*/ 4256085 h 5646735"/>
                <a:gd name="connsiteX2511" fmla="*/ 3413086 w 11967969"/>
                <a:gd name="connsiteY2511" fmla="*/ 4291804 h 5646735"/>
                <a:gd name="connsiteX2512" fmla="*/ 3378963 w 11967969"/>
                <a:gd name="connsiteY2512" fmla="*/ 4327523 h 5646735"/>
                <a:gd name="connsiteX2513" fmla="*/ 3344842 w 11967969"/>
                <a:gd name="connsiteY2513" fmla="*/ 4291804 h 5646735"/>
                <a:gd name="connsiteX2514" fmla="*/ 3378963 w 11967969"/>
                <a:gd name="connsiteY2514" fmla="*/ 4256085 h 5646735"/>
                <a:gd name="connsiteX2515" fmla="*/ 4983026 w 11967969"/>
                <a:gd name="connsiteY2515" fmla="*/ 4248147 h 5646735"/>
                <a:gd name="connsiteX2516" fmla="*/ 5017984 w 11967969"/>
                <a:gd name="connsiteY2516" fmla="*/ 4282279 h 5646735"/>
                <a:gd name="connsiteX2517" fmla="*/ 4983026 w 11967969"/>
                <a:gd name="connsiteY2517" fmla="*/ 4316411 h 5646735"/>
                <a:gd name="connsiteX2518" fmla="*/ 4948110 w 11967969"/>
                <a:gd name="connsiteY2518" fmla="*/ 4282279 h 5646735"/>
                <a:gd name="connsiteX2519" fmla="*/ 4983026 w 11967969"/>
                <a:gd name="connsiteY2519" fmla="*/ 4248147 h 5646735"/>
                <a:gd name="connsiteX2520" fmla="*/ 703899 w 11967969"/>
                <a:gd name="connsiteY2520" fmla="*/ 4240210 h 5646735"/>
                <a:gd name="connsiteX2521" fmla="*/ 738030 w 11967969"/>
                <a:gd name="connsiteY2521" fmla="*/ 4274342 h 5646735"/>
                <a:gd name="connsiteX2522" fmla="*/ 703899 w 11967969"/>
                <a:gd name="connsiteY2522" fmla="*/ 4308474 h 5646735"/>
                <a:gd name="connsiteX2523" fmla="*/ 669767 w 11967969"/>
                <a:gd name="connsiteY2523" fmla="*/ 4274342 h 5646735"/>
                <a:gd name="connsiteX2524" fmla="*/ 703899 w 11967969"/>
                <a:gd name="connsiteY2524" fmla="*/ 4240210 h 5646735"/>
                <a:gd name="connsiteX2525" fmla="*/ 9543857 w 11967969"/>
                <a:gd name="connsiteY2525" fmla="*/ 4240209 h 5646735"/>
                <a:gd name="connsiteX2526" fmla="*/ 9578782 w 11967969"/>
                <a:gd name="connsiteY2526" fmla="*/ 4275928 h 5646735"/>
                <a:gd name="connsiteX2527" fmla="*/ 9543857 w 11967969"/>
                <a:gd name="connsiteY2527" fmla="*/ 4311647 h 5646735"/>
                <a:gd name="connsiteX2528" fmla="*/ 9508932 w 11967969"/>
                <a:gd name="connsiteY2528" fmla="*/ 4275928 h 5646735"/>
                <a:gd name="connsiteX2529" fmla="*/ 9543857 w 11967969"/>
                <a:gd name="connsiteY2529" fmla="*/ 4240209 h 5646735"/>
                <a:gd name="connsiteX2530" fmla="*/ 6286307 w 11967969"/>
                <a:gd name="connsiteY2530" fmla="*/ 4232272 h 5646735"/>
                <a:gd name="connsiteX2531" fmla="*/ 6319645 w 11967969"/>
                <a:gd name="connsiteY2531" fmla="*/ 4267197 h 5646735"/>
                <a:gd name="connsiteX2532" fmla="*/ 6286307 w 11967969"/>
                <a:gd name="connsiteY2532" fmla="*/ 4302122 h 5646735"/>
                <a:gd name="connsiteX2533" fmla="*/ 6252969 w 11967969"/>
                <a:gd name="connsiteY2533" fmla="*/ 4267197 h 5646735"/>
                <a:gd name="connsiteX2534" fmla="*/ 6286307 w 11967969"/>
                <a:gd name="connsiteY2534" fmla="*/ 4232272 h 5646735"/>
                <a:gd name="connsiteX2535" fmla="*/ 10615420 w 11967969"/>
                <a:gd name="connsiteY2535" fmla="*/ 4224334 h 5646735"/>
                <a:gd name="connsiteX2536" fmla="*/ 10648758 w 11967969"/>
                <a:gd name="connsiteY2536" fmla="*/ 4258466 h 5646735"/>
                <a:gd name="connsiteX2537" fmla="*/ 10615420 w 11967969"/>
                <a:gd name="connsiteY2537" fmla="*/ 4292598 h 5646735"/>
                <a:gd name="connsiteX2538" fmla="*/ 10582082 w 11967969"/>
                <a:gd name="connsiteY2538" fmla="*/ 4258466 h 5646735"/>
                <a:gd name="connsiteX2539" fmla="*/ 10615420 w 11967969"/>
                <a:gd name="connsiteY2539" fmla="*/ 4224334 h 5646735"/>
                <a:gd name="connsiteX2540" fmla="*/ 9130313 w 11967969"/>
                <a:gd name="connsiteY2540" fmla="*/ 4224334 h 5646735"/>
                <a:gd name="connsiteX2541" fmla="*/ 9166032 w 11967969"/>
                <a:gd name="connsiteY2541" fmla="*/ 4258466 h 5646735"/>
                <a:gd name="connsiteX2542" fmla="*/ 9130313 w 11967969"/>
                <a:gd name="connsiteY2542" fmla="*/ 4292598 h 5646735"/>
                <a:gd name="connsiteX2543" fmla="*/ 9094594 w 11967969"/>
                <a:gd name="connsiteY2543" fmla="*/ 4258466 h 5646735"/>
                <a:gd name="connsiteX2544" fmla="*/ 9130313 w 11967969"/>
                <a:gd name="connsiteY2544" fmla="*/ 4224334 h 5646735"/>
                <a:gd name="connsiteX2545" fmla="*/ 10788458 w 11967969"/>
                <a:gd name="connsiteY2545" fmla="*/ 4221160 h 5646735"/>
                <a:gd name="connsiteX2546" fmla="*/ 10821796 w 11967969"/>
                <a:gd name="connsiteY2546" fmla="*/ 4256879 h 5646735"/>
                <a:gd name="connsiteX2547" fmla="*/ 10788458 w 11967969"/>
                <a:gd name="connsiteY2547" fmla="*/ 4292598 h 5646735"/>
                <a:gd name="connsiteX2548" fmla="*/ 10755120 w 11967969"/>
                <a:gd name="connsiteY2548" fmla="*/ 4256879 h 5646735"/>
                <a:gd name="connsiteX2549" fmla="*/ 10788458 w 11967969"/>
                <a:gd name="connsiteY2549" fmla="*/ 4221160 h 5646735"/>
                <a:gd name="connsiteX2550" fmla="*/ 4736971 w 11967969"/>
                <a:gd name="connsiteY2550" fmla="*/ 4221159 h 5646735"/>
                <a:gd name="connsiteX2551" fmla="*/ 4771919 w 11967969"/>
                <a:gd name="connsiteY2551" fmla="*/ 4255291 h 5646735"/>
                <a:gd name="connsiteX2552" fmla="*/ 4736971 w 11967969"/>
                <a:gd name="connsiteY2552" fmla="*/ 4289423 h 5646735"/>
                <a:gd name="connsiteX2553" fmla="*/ 4702146 w 11967969"/>
                <a:gd name="connsiteY2553" fmla="*/ 4255291 h 5646735"/>
                <a:gd name="connsiteX2554" fmla="*/ 4736971 w 11967969"/>
                <a:gd name="connsiteY2554" fmla="*/ 4221159 h 5646735"/>
                <a:gd name="connsiteX2555" fmla="*/ 2435112 w 11967969"/>
                <a:gd name="connsiteY2555" fmla="*/ 4221159 h 5646735"/>
                <a:gd name="connsiteX2556" fmla="*/ 2470036 w 11967969"/>
                <a:gd name="connsiteY2556" fmla="*/ 4256878 h 5646735"/>
                <a:gd name="connsiteX2557" fmla="*/ 2435112 w 11967969"/>
                <a:gd name="connsiteY2557" fmla="*/ 4292597 h 5646735"/>
                <a:gd name="connsiteX2558" fmla="*/ 2400184 w 11967969"/>
                <a:gd name="connsiteY2558" fmla="*/ 4256878 h 5646735"/>
                <a:gd name="connsiteX2559" fmla="*/ 2435112 w 11967969"/>
                <a:gd name="connsiteY2559" fmla="*/ 4221159 h 5646735"/>
                <a:gd name="connsiteX2560" fmla="*/ 7061801 w 11967969"/>
                <a:gd name="connsiteY2560" fmla="*/ 4219572 h 5646735"/>
                <a:gd name="connsiteX2561" fmla="*/ 7095933 w 11967969"/>
                <a:gd name="connsiteY2561" fmla="*/ 4254497 h 5646735"/>
                <a:gd name="connsiteX2562" fmla="*/ 7061801 w 11967969"/>
                <a:gd name="connsiteY2562" fmla="*/ 4289422 h 5646735"/>
                <a:gd name="connsiteX2563" fmla="*/ 7027669 w 11967969"/>
                <a:gd name="connsiteY2563" fmla="*/ 4254497 h 5646735"/>
                <a:gd name="connsiteX2564" fmla="*/ 7061801 w 11967969"/>
                <a:gd name="connsiteY2564" fmla="*/ 4219572 h 5646735"/>
                <a:gd name="connsiteX2565" fmla="*/ 5395782 w 11967969"/>
                <a:gd name="connsiteY2565" fmla="*/ 4216397 h 5646735"/>
                <a:gd name="connsiteX2566" fmla="*/ 5430703 w 11967969"/>
                <a:gd name="connsiteY2566" fmla="*/ 4251322 h 5646735"/>
                <a:gd name="connsiteX2567" fmla="*/ 5395782 w 11967969"/>
                <a:gd name="connsiteY2567" fmla="*/ 4286247 h 5646735"/>
                <a:gd name="connsiteX2568" fmla="*/ 5360861 w 11967969"/>
                <a:gd name="connsiteY2568" fmla="*/ 4251322 h 5646735"/>
                <a:gd name="connsiteX2569" fmla="*/ 5395782 w 11967969"/>
                <a:gd name="connsiteY2569" fmla="*/ 4216397 h 5646735"/>
                <a:gd name="connsiteX2570" fmla="*/ 8977914 w 11967969"/>
                <a:gd name="connsiteY2570" fmla="*/ 4213222 h 5646735"/>
                <a:gd name="connsiteX2571" fmla="*/ 9012046 w 11967969"/>
                <a:gd name="connsiteY2571" fmla="*/ 4247354 h 5646735"/>
                <a:gd name="connsiteX2572" fmla="*/ 8977914 w 11967969"/>
                <a:gd name="connsiteY2572" fmla="*/ 4281486 h 5646735"/>
                <a:gd name="connsiteX2573" fmla="*/ 8943782 w 11967969"/>
                <a:gd name="connsiteY2573" fmla="*/ 4247354 h 5646735"/>
                <a:gd name="connsiteX2574" fmla="*/ 8977914 w 11967969"/>
                <a:gd name="connsiteY2574" fmla="*/ 4213222 h 5646735"/>
                <a:gd name="connsiteX2575" fmla="*/ 7273732 w 11967969"/>
                <a:gd name="connsiteY2575" fmla="*/ 4208459 h 5646735"/>
                <a:gd name="connsiteX2576" fmla="*/ 7308657 w 11967969"/>
                <a:gd name="connsiteY2576" fmla="*/ 4241797 h 5646735"/>
                <a:gd name="connsiteX2577" fmla="*/ 7273732 w 11967969"/>
                <a:gd name="connsiteY2577" fmla="*/ 4275135 h 5646735"/>
                <a:gd name="connsiteX2578" fmla="*/ 7238807 w 11967969"/>
                <a:gd name="connsiteY2578" fmla="*/ 4241797 h 5646735"/>
                <a:gd name="connsiteX2579" fmla="*/ 7273732 w 11967969"/>
                <a:gd name="connsiteY2579" fmla="*/ 4208459 h 5646735"/>
                <a:gd name="connsiteX2580" fmla="*/ 3559089 w 11967969"/>
                <a:gd name="connsiteY2580" fmla="*/ 4205285 h 5646735"/>
                <a:gd name="connsiteX2581" fmla="*/ 3594020 w 11967969"/>
                <a:gd name="connsiteY2581" fmla="*/ 4239417 h 5646735"/>
                <a:gd name="connsiteX2582" fmla="*/ 3559089 w 11967969"/>
                <a:gd name="connsiteY2582" fmla="*/ 4273549 h 5646735"/>
                <a:gd name="connsiteX2583" fmla="*/ 3524158 w 11967969"/>
                <a:gd name="connsiteY2583" fmla="*/ 4239417 h 5646735"/>
                <a:gd name="connsiteX2584" fmla="*/ 3559089 w 11967969"/>
                <a:gd name="connsiteY2584" fmla="*/ 4205285 h 5646735"/>
                <a:gd name="connsiteX2585" fmla="*/ 3884429 w 11967969"/>
                <a:gd name="connsiteY2585" fmla="*/ 4205284 h 5646735"/>
                <a:gd name="connsiteX2586" fmla="*/ 3917767 w 11967969"/>
                <a:gd name="connsiteY2586" fmla="*/ 4239416 h 5646735"/>
                <a:gd name="connsiteX2587" fmla="*/ 3884429 w 11967969"/>
                <a:gd name="connsiteY2587" fmla="*/ 4273548 h 5646735"/>
                <a:gd name="connsiteX2588" fmla="*/ 3851090 w 11967969"/>
                <a:gd name="connsiteY2588" fmla="*/ 4239416 h 5646735"/>
                <a:gd name="connsiteX2589" fmla="*/ 3884429 w 11967969"/>
                <a:gd name="connsiteY2589" fmla="*/ 4205284 h 5646735"/>
                <a:gd name="connsiteX2590" fmla="*/ 7625363 w 11967969"/>
                <a:gd name="connsiteY2590" fmla="*/ 4200522 h 5646735"/>
                <a:gd name="connsiteX2591" fmla="*/ 7661082 w 11967969"/>
                <a:gd name="connsiteY2591" fmla="*/ 4233860 h 5646735"/>
                <a:gd name="connsiteX2592" fmla="*/ 7625363 w 11967969"/>
                <a:gd name="connsiteY2592" fmla="*/ 4267198 h 5646735"/>
                <a:gd name="connsiteX2593" fmla="*/ 7589644 w 11967969"/>
                <a:gd name="connsiteY2593" fmla="*/ 4233860 h 5646735"/>
                <a:gd name="connsiteX2594" fmla="*/ 7625363 w 11967969"/>
                <a:gd name="connsiteY2594" fmla="*/ 4200522 h 5646735"/>
                <a:gd name="connsiteX2595" fmla="*/ 7988901 w 11967969"/>
                <a:gd name="connsiteY2595" fmla="*/ 4197347 h 5646735"/>
                <a:gd name="connsiteX2596" fmla="*/ 8023033 w 11967969"/>
                <a:gd name="connsiteY2596" fmla="*/ 4232272 h 5646735"/>
                <a:gd name="connsiteX2597" fmla="*/ 7988901 w 11967969"/>
                <a:gd name="connsiteY2597" fmla="*/ 4267197 h 5646735"/>
                <a:gd name="connsiteX2598" fmla="*/ 7954769 w 11967969"/>
                <a:gd name="connsiteY2598" fmla="*/ 4232272 h 5646735"/>
                <a:gd name="connsiteX2599" fmla="*/ 7988901 w 11967969"/>
                <a:gd name="connsiteY2599" fmla="*/ 4197347 h 5646735"/>
                <a:gd name="connsiteX2600" fmla="*/ 2898091 w 11967969"/>
                <a:gd name="connsiteY2600" fmla="*/ 4197347 h 5646735"/>
                <a:gd name="connsiteX2601" fmla="*/ 2932221 w 11967969"/>
                <a:gd name="connsiteY2601" fmla="*/ 4232272 h 5646735"/>
                <a:gd name="connsiteX2602" fmla="*/ 2898091 w 11967969"/>
                <a:gd name="connsiteY2602" fmla="*/ 4267197 h 5646735"/>
                <a:gd name="connsiteX2603" fmla="*/ 2863959 w 11967969"/>
                <a:gd name="connsiteY2603" fmla="*/ 4232272 h 5646735"/>
                <a:gd name="connsiteX2604" fmla="*/ 2898091 w 11967969"/>
                <a:gd name="connsiteY2604" fmla="*/ 4197347 h 5646735"/>
                <a:gd name="connsiteX2605" fmla="*/ 7796814 w 11967969"/>
                <a:gd name="connsiteY2605" fmla="*/ 4194172 h 5646735"/>
                <a:gd name="connsiteX2606" fmla="*/ 7830946 w 11967969"/>
                <a:gd name="connsiteY2606" fmla="*/ 4229891 h 5646735"/>
                <a:gd name="connsiteX2607" fmla="*/ 7796814 w 11967969"/>
                <a:gd name="connsiteY2607" fmla="*/ 4265610 h 5646735"/>
                <a:gd name="connsiteX2608" fmla="*/ 7762682 w 11967969"/>
                <a:gd name="connsiteY2608" fmla="*/ 4229891 h 5646735"/>
                <a:gd name="connsiteX2609" fmla="*/ 7796814 w 11967969"/>
                <a:gd name="connsiteY2609" fmla="*/ 4194172 h 5646735"/>
                <a:gd name="connsiteX2610" fmla="*/ 7442007 w 11967969"/>
                <a:gd name="connsiteY2610" fmla="*/ 4194172 h 5646735"/>
                <a:gd name="connsiteX2611" fmla="*/ 7476932 w 11967969"/>
                <a:gd name="connsiteY2611" fmla="*/ 4228304 h 5646735"/>
                <a:gd name="connsiteX2612" fmla="*/ 7442007 w 11967969"/>
                <a:gd name="connsiteY2612" fmla="*/ 4262436 h 5646735"/>
                <a:gd name="connsiteX2613" fmla="*/ 7407082 w 11967969"/>
                <a:gd name="connsiteY2613" fmla="*/ 4228304 h 5646735"/>
                <a:gd name="connsiteX2614" fmla="*/ 7442007 w 11967969"/>
                <a:gd name="connsiteY2614" fmla="*/ 4194172 h 5646735"/>
                <a:gd name="connsiteX2615" fmla="*/ 3201865 w 11967969"/>
                <a:gd name="connsiteY2615" fmla="*/ 4192585 h 5646735"/>
                <a:gd name="connsiteX2616" fmla="*/ 3236787 w 11967969"/>
                <a:gd name="connsiteY2616" fmla="*/ 4227510 h 5646735"/>
                <a:gd name="connsiteX2617" fmla="*/ 3201865 w 11967969"/>
                <a:gd name="connsiteY2617" fmla="*/ 4262435 h 5646735"/>
                <a:gd name="connsiteX2618" fmla="*/ 3166944 w 11967969"/>
                <a:gd name="connsiteY2618" fmla="*/ 4227510 h 5646735"/>
                <a:gd name="connsiteX2619" fmla="*/ 3201865 w 11967969"/>
                <a:gd name="connsiteY2619" fmla="*/ 4192585 h 5646735"/>
                <a:gd name="connsiteX2620" fmla="*/ 11459969 w 11967969"/>
                <a:gd name="connsiteY2620" fmla="*/ 4192584 h 5646735"/>
                <a:gd name="connsiteX2621" fmla="*/ 11494894 w 11967969"/>
                <a:gd name="connsiteY2621" fmla="*/ 4225922 h 5646735"/>
                <a:gd name="connsiteX2622" fmla="*/ 11459969 w 11967969"/>
                <a:gd name="connsiteY2622" fmla="*/ 4259260 h 5646735"/>
                <a:gd name="connsiteX2623" fmla="*/ 11425044 w 11967969"/>
                <a:gd name="connsiteY2623" fmla="*/ 4225922 h 5646735"/>
                <a:gd name="connsiteX2624" fmla="*/ 11459969 w 11967969"/>
                <a:gd name="connsiteY2624" fmla="*/ 4192584 h 5646735"/>
                <a:gd name="connsiteX2625" fmla="*/ 11309951 w 11967969"/>
                <a:gd name="connsiteY2625" fmla="*/ 4186235 h 5646735"/>
                <a:gd name="connsiteX2626" fmla="*/ 11344083 w 11967969"/>
                <a:gd name="connsiteY2626" fmla="*/ 4220367 h 5646735"/>
                <a:gd name="connsiteX2627" fmla="*/ 11309951 w 11967969"/>
                <a:gd name="connsiteY2627" fmla="*/ 4254499 h 5646735"/>
                <a:gd name="connsiteX2628" fmla="*/ 11275819 w 11967969"/>
                <a:gd name="connsiteY2628" fmla="*/ 4220367 h 5646735"/>
                <a:gd name="connsiteX2629" fmla="*/ 11309951 w 11967969"/>
                <a:gd name="connsiteY2629" fmla="*/ 4186235 h 5646735"/>
                <a:gd name="connsiteX2630" fmla="*/ 11079764 w 11967969"/>
                <a:gd name="connsiteY2630" fmla="*/ 4186234 h 5646735"/>
                <a:gd name="connsiteX2631" fmla="*/ 11113896 w 11967969"/>
                <a:gd name="connsiteY2631" fmla="*/ 4220366 h 5646735"/>
                <a:gd name="connsiteX2632" fmla="*/ 11079764 w 11967969"/>
                <a:gd name="connsiteY2632" fmla="*/ 4254498 h 5646735"/>
                <a:gd name="connsiteX2633" fmla="*/ 11045632 w 11967969"/>
                <a:gd name="connsiteY2633" fmla="*/ 4220366 h 5646735"/>
                <a:gd name="connsiteX2634" fmla="*/ 11079764 w 11967969"/>
                <a:gd name="connsiteY2634" fmla="*/ 4186234 h 5646735"/>
                <a:gd name="connsiteX2635" fmla="*/ 9730388 w 11967969"/>
                <a:gd name="connsiteY2635" fmla="*/ 4186234 h 5646735"/>
                <a:gd name="connsiteX2636" fmla="*/ 9766107 w 11967969"/>
                <a:gd name="connsiteY2636" fmla="*/ 4220366 h 5646735"/>
                <a:gd name="connsiteX2637" fmla="*/ 9730388 w 11967969"/>
                <a:gd name="connsiteY2637" fmla="*/ 4254498 h 5646735"/>
                <a:gd name="connsiteX2638" fmla="*/ 9694669 w 11967969"/>
                <a:gd name="connsiteY2638" fmla="*/ 4220366 h 5646735"/>
                <a:gd name="connsiteX2639" fmla="*/ 9730388 w 11967969"/>
                <a:gd name="connsiteY2639" fmla="*/ 4186234 h 5646735"/>
                <a:gd name="connsiteX2640" fmla="*/ 5118703 w 11967969"/>
                <a:gd name="connsiteY2640" fmla="*/ 4181472 h 5646735"/>
                <a:gd name="connsiteX2641" fmla="*/ 5152834 w 11967969"/>
                <a:gd name="connsiteY2641" fmla="*/ 4214810 h 5646735"/>
                <a:gd name="connsiteX2642" fmla="*/ 5118703 w 11967969"/>
                <a:gd name="connsiteY2642" fmla="*/ 4248148 h 5646735"/>
                <a:gd name="connsiteX2643" fmla="*/ 5084570 w 11967969"/>
                <a:gd name="connsiteY2643" fmla="*/ 4214810 h 5646735"/>
                <a:gd name="connsiteX2644" fmla="*/ 5118703 w 11967969"/>
                <a:gd name="connsiteY2644" fmla="*/ 4181472 h 5646735"/>
                <a:gd name="connsiteX2645" fmla="*/ 8285764 w 11967969"/>
                <a:gd name="connsiteY2645" fmla="*/ 4178297 h 5646735"/>
                <a:gd name="connsiteX2646" fmla="*/ 8319896 w 11967969"/>
                <a:gd name="connsiteY2646" fmla="*/ 4213222 h 5646735"/>
                <a:gd name="connsiteX2647" fmla="*/ 8285764 w 11967969"/>
                <a:gd name="connsiteY2647" fmla="*/ 4248147 h 5646735"/>
                <a:gd name="connsiteX2648" fmla="*/ 8251632 w 11967969"/>
                <a:gd name="connsiteY2648" fmla="*/ 4213222 h 5646735"/>
                <a:gd name="connsiteX2649" fmla="*/ 8285764 w 11967969"/>
                <a:gd name="connsiteY2649" fmla="*/ 4178297 h 5646735"/>
                <a:gd name="connsiteX2650" fmla="*/ 2076472 w 11967969"/>
                <a:gd name="connsiteY2650" fmla="*/ 4178297 h 5646735"/>
                <a:gd name="connsiteX2651" fmla="*/ 2109811 w 11967969"/>
                <a:gd name="connsiteY2651" fmla="*/ 4212429 h 5646735"/>
                <a:gd name="connsiteX2652" fmla="*/ 2076472 w 11967969"/>
                <a:gd name="connsiteY2652" fmla="*/ 4246561 h 5646735"/>
                <a:gd name="connsiteX2653" fmla="*/ 2043141 w 11967969"/>
                <a:gd name="connsiteY2653" fmla="*/ 4212429 h 5646735"/>
                <a:gd name="connsiteX2654" fmla="*/ 2076472 w 11967969"/>
                <a:gd name="connsiteY2654" fmla="*/ 4178297 h 5646735"/>
                <a:gd name="connsiteX2655" fmla="*/ 1868499 w 11967969"/>
                <a:gd name="connsiteY2655" fmla="*/ 4175122 h 5646735"/>
                <a:gd name="connsiteX2656" fmla="*/ 1901838 w 11967969"/>
                <a:gd name="connsiteY2656" fmla="*/ 4209254 h 5646735"/>
                <a:gd name="connsiteX2657" fmla="*/ 1868499 w 11967969"/>
                <a:gd name="connsiteY2657" fmla="*/ 4243386 h 5646735"/>
                <a:gd name="connsiteX2658" fmla="*/ 1835161 w 11967969"/>
                <a:gd name="connsiteY2658" fmla="*/ 4209254 h 5646735"/>
                <a:gd name="connsiteX2659" fmla="*/ 1868499 w 11967969"/>
                <a:gd name="connsiteY2659" fmla="*/ 4175122 h 5646735"/>
                <a:gd name="connsiteX2660" fmla="*/ 10071701 w 11967969"/>
                <a:gd name="connsiteY2660" fmla="*/ 4170359 h 5646735"/>
                <a:gd name="connsiteX2661" fmla="*/ 10105833 w 11967969"/>
                <a:gd name="connsiteY2661" fmla="*/ 4204491 h 5646735"/>
                <a:gd name="connsiteX2662" fmla="*/ 10071701 w 11967969"/>
                <a:gd name="connsiteY2662" fmla="*/ 4238623 h 5646735"/>
                <a:gd name="connsiteX2663" fmla="*/ 10037569 w 11967969"/>
                <a:gd name="connsiteY2663" fmla="*/ 4204491 h 5646735"/>
                <a:gd name="connsiteX2664" fmla="*/ 10071701 w 11967969"/>
                <a:gd name="connsiteY2664" fmla="*/ 4170359 h 5646735"/>
                <a:gd name="connsiteX2665" fmla="*/ 4144037 w 11967969"/>
                <a:gd name="connsiteY2665" fmla="*/ 4167184 h 5646735"/>
                <a:gd name="connsiteX2666" fmla="*/ 4178177 w 11967969"/>
                <a:gd name="connsiteY2666" fmla="*/ 4202903 h 5646735"/>
                <a:gd name="connsiteX2667" fmla="*/ 4144037 w 11967969"/>
                <a:gd name="connsiteY2667" fmla="*/ 4238622 h 5646735"/>
                <a:gd name="connsiteX2668" fmla="*/ 4109897 w 11967969"/>
                <a:gd name="connsiteY2668" fmla="*/ 4202903 h 5646735"/>
                <a:gd name="connsiteX2669" fmla="*/ 4144037 w 11967969"/>
                <a:gd name="connsiteY2669" fmla="*/ 4167184 h 5646735"/>
                <a:gd name="connsiteX2670" fmla="*/ 4440907 w 11967969"/>
                <a:gd name="connsiteY2670" fmla="*/ 4165597 h 5646735"/>
                <a:gd name="connsiteX2671" fmla="*/ 4475013 w 11967969"/>
                <a:gd name="connsiteY2671" fmla="*/ 4198935 h 5646735"/>
                <a:gd name="connsiteX2672" fmla="*/ 4440907 w 11967969"/>
                <a:gd name="connsiteY2672" fmla="*/ 4232273 h 5646735"/>
                <a:gd name="connsiteX2673" fmla="*/ 4406747 w 11967969"/>
                <a:gd name="connsiteY2673" fmla="*/ 4198935 h 5646735"/>
                <a:gd name="connsiteX2674" fmla="*/ 4440907 w 11967969"/>
                <a:gd name="connsiteY2674" fmla="*/ 4165597 h 5646735"/>
                <a:gd name="connsiteX2675" fmla="*/ 2657442 w 11967969"/>
                <a:gd name="connsiteY2675" fmla="*/ 4165597 h 5646735"/>
                <a:gd name="connsiteX2676" fmla="*/ 2690762 w 11967969"/>
                <a:gd name="connsiteY2676" fmla="*/ 4198935 h 5646735"/>
                <a:gd name="connsiteX2677" fmla="*/ 2657442 w 11967969"/>
                <a:gd name="connsiteY2677" fmla="*/ 4232273 h 5646735"/>
                <a:gd name="connsiteX2678" fmla="*/ 2624117 w 11967969"/>
                <a:gd name="connsiteY2678" fmla="*/ 4198935 h 5646735"/>
                <a:gd name="connsiteX2679" fmla="*/ 2657442 w 11967969"/>
                <a:gd name="connsiteY2679" fmla="*/ 4165597 h 5646735"/>
                <a:gd name="connsiteX2680" fmla="*/ 3742525 w 11967969"/>
                <a:gd name="connsiteY2680" fmla="*/ 4151310 h 5646735"/>
                <a:gd name="connsiteX2681" fmla="*/ 3778251 w 11967969"/>
                <a:gd name="connsiteY2681" fmla="*/ 4185442 h 5646735"/>
                <a:gd name="connsiteX2682" fmla="*/ 3742525 w 11967969"/>
                <a:gd name="connsiteY2682" fmla="*/ 4219574 h 5646735"/>
                <a:gd name="connsiteX2683" fmla="*/ 3706798 w 11967969"/>
                <a:gd name="connsiteY2683" fmla="*/ 4185442 h 5646735"/>
                <a:gd name="connsiteX2684" fmla="*/ 3742525 w 11967969"/>
                <a:gd name="connsiteY2684" fmla="*/ 4151310 h 5646735"/>
                <a:gd name="connsiteX2685" fmla="*/ 1341393 w 11967969"/>
                <a:gd name="connsiteY2685" fmla="*/ 4151310 h 5646735"/>
                <a:gd name="connsiteX2686" fmla="*/ 1374731 w 11967969"/>
                <a:gd name="connsiteY2686" fmla="*/ 4185442 h 5646735"/>
                <a:gd name="connsiteX2687" fmla="*/ 1341393 w 11967969"/>
                <a:gd name="connsiteY2687" fmla="*/ 4219574 h 5646735"/>
                <a:gd name="connsiteX2688" fmla="*/ 1308056 w 11967969"/>
                <a:gd name="connsiteY2688" fmla="*/ 4185442 h 5646735"/>
                <a:gd name="connsiteX2689" fmla="*/ 1341393 w 11967969"/>
                <a:gd name="connsiteY2689" fmla="*/ 4151310 h 5646735"/>
                <a:gd name="connsiteX2690" fmla="*/ 6857807 w 11967969"/>
                <a:gd name="connsiteY2690" fmla="*/ 4151309 h 5646735"/>
                <a:gd name="connsiteX2691" fmla="*/ 6892732 w 11967969"/>
                <a:gd name="connsiteY2691" fmla="*/ 4186234 h 5646735"/>
                <a:gd name="connsiteX2692" fmla="*/ 6857807 w 11967969"/>
                <a:gd name="connsiteY2692" fmla="*/ 4221159 h 5646735"/>
                <a:gd name="connsiteX2693" fmla="*/ 6822882 w 11967969"/>
                <a:gd name="connsiteY2693" fmla="*/ 4186234 h 5646735"/>
                <a:gd name="connsiteX2694" fmla="*/ 6857807 w 11967969"/>
                <a:gd name="connsiteY2694" fmla="*/ 4151309 h 5646735"/>
                <a:gd name="connsiteX2695" fmla="*/ 963446 w 11967969"/>
                <a:gd name="connsiteY2695" fmla="*/ 4148135 h 5646735"/>
                <a:gd name="connsiteX2696" fmla="*/ 996784 w 11967969"/>
                <a:gd name="connsiteY2696" fmla="*/ 4182267 h 5646735"/>
                <a:gd name="connsiteX2697" fmla="*/ 963446 w 11967969"/>
                <a:gd name="connsiteY2697" fmla="*/ 4216399 h 5646735"/>
                <a:gd name="connsiteX2698" fmla="*/ 930108 w 11967969"/>
                <a:gd name="connsiteY2698" fmla="*/ 4182267 h 5646735"/>
                <a:gd name="connsiteX2699" fmla="*/ 963446 w 11967969"/>
                <a:gd name="connsiteY2699" fmla="*/ 4148135 h 5646735"/>
                <a:gd name="connsiteX2700" fmla="*/ 5559295 w 11967969"/>
                <a:gd name="connsiteY2700" fmla="*/ 4148134 h 5646735"/>
                <a:gd name="connsiteX2701" fmla="*/ 5592626 w 11967969"/>
                <a:gd name="connsiteY2701" fmla="*/ 4183853 h 5646735"/>
                <a:gd name="connsiteX2702" fmla="*/ 5559295 w 11967969"/>
                <a:gd name="connsiteY2702" fmla="*/ 4219572 h 5646735"/>
                <a:gd name="connsiteX2703" fmla="*/ 5525961 w 11967969"/>
                <a:gd name="connsiteY2703" fmla="*/ 4183853 h 5646735"/>
                <a:gd name="connsiteX2704" fmla="*/ 5559295 w 11967969"/>
                <a:gd name="connsiteY2704" fmla="*/ 4148134 h 5646735"/>
                <a:gd name="connsiteX2705" fmla="*/ 3057518 w 11967969"/>
                <a:gd name="connsiteY2705" fmla="*/ 4146547 h 5646735"/>
                <a:gd name="connsiteX2706" fmla="*/ 3090865 w 11967969"/>
                <a:gd name="connsiteY2706" fmla="*/ 4179885 h 5646735"/>
                <a:gd name="connsiteX2707" fmla="*/ 3057518 w 11967969"/>
                <a:gd name="connsiteY2707" fmla="*/ 4213223 h 5646735"/>
                <a:gd name="connsiteX2708" fmla="*/ 3024168 w 11967969"/>
                <a:gd name="connsiteY2708" fmla="*/ 4179885 h 5646735"/>
                <a:gd name="connsiteX2709" fmla="*/ 3057518 w 11967969"/>
                <a:gd name="connsiteY2709" fmla="*/ 4146547 h 5646735"/>
                <a:gd name="connsiteX2710" fmla="*/ 2276555 w 11967969"/>
                <a:gd name="connsiteY2710" fmla="*/ 4146547 h 5646735"/>
                <a:gd name="connsiteX2711" fmla="*/ 2309897 w 11967969"/>
                <a:gd name="connsiteY2711" fmla="*/ 4181472 h 5646735"/>
                <a:gd name="connsiteX2712" fmla="*/ 2276555 w 11967969"/>
                <a:gd name="connsiteY2712" fmla="*/ 4216397 h 5646735"/>
                <a:gd name="connsiteX2713" fmla="*/ 2243217 w 11967969"/>
                <a:gd name="connsiteY2713" fmla="*/ 4181472 h 5646735"/>
                <a:gd name="connsiteX2714" fmla="*/ 2276555 w 11967969"/>
                <a:gd name="connsiteY2714" fmla="*/ 4146547 h 5646735"/>
                <a:gd name="connsiteX2715" fmla="*/ 249942 w 11967969"/>
                <a:gd name="connsiteY2715" fmla="*/ 4146547 h 5646735"/>
                <a:gd name="connsiteX2716" fmla="*/ 284074 w 11967969"/>
                <a:gd name="connsiteY2716" fmla="*/ 4179885 h 5646735"/>
                <a:gd name="connsiteX2717" fmla="*/ 249942 w 11967969"/>
                <a:gd name="connsiteY2717" fmla="*/ 4213223 h 5646735"/>
                <a:gd name="connsiteX2718" fmla="*/ 215811 w 11967969"/>
                <a:gd name="connsiteY2718" fmla="*/ 4179885 h 5646735"/>
                <a:gd name="connsiteX2719" fmla="*/ 249942 w 11967969"/>
                <a:gd name="connsiteY2719" fmla="*/ 4146547 h 5646735"/>
                <a:gd name="connsiteX2720" fmla="*/ 9888345 w 11967969"/>
                <a:gd name="connsiteY2720" fmla="*/ 4143372 h 5646735"/>
                <a:gd name="connsiteX2721" fmla="*/ 9921683 w 11967969"/>
                <a:gd name="connsiteY2721" fmla="*/ 4178297 h 5646735"/>
                <a:gd name="connsiteX2722" fmla="*/ 9888345 w 11967969"/>
                <a:gd name="connsiteY2722" fmla="*/ 4213222 h 5646735"/>
                <a:gd name="connsiteX2723" fmla="*/ 9855007 w 11967969"/>
                <a:gd name="connsiteY2723" fmla="*/ 4178297 h 5646735"/>
                <a:gd name="connsiteX2724" fmla="*/ 9888345 w 11967969"/>
                <a:gd name="connsiteY2724" fmla="*/ 4143372 h 5646735"/>
                <a:gd name="connsiteX2725" fmla="*/ 55481 w 11967969"/>
                <a:gd name="connsiteY2725" fmla="*/ 4143372 h 5646735"/>
                <a:gd name="connsiteX2726" fmla="*/ 88819 w 11967969"/>
                <a:gd name="connsiteY2726" fmla="*/ 4176710 h 5646735"/>
                <a:gd name="connsiteX2727" fmla="*/ 55481 w 11967969"/>
                <a:gd name="connsiteY2727" fmla="*/ 4210048 h 5646735"/>
                <a:gd name="connsiteX2728" fmla="*/ 22144 w 11967969"/>
                <a:gd name="connsiteY2728" fmla="*/ 4176710 h 5646735"/>
                <a:gd name="connsiteX2729" fmla="*/ 55481 w 11967969"/>
                <a:gd name="connsiteY2729" fmla="*/ 4143372 h 5646735"/>
                <a:gd name="connsiteX2730" fmla="*/ 457026 w 11967969"/>
                <a:gd name="connsiteY2730" fmla="*/ 4137022 h 5646735"/>
                <a:gd name="connsiteX2731" fmla="*/ 491951 w 11967969"/>
                <a:gd name="connsiteY2731" fmla="*/ 4171154 h 5646735"/>
                <a:gd name="connsiteX2732" fmla="*/ 457026 w 11967969"/>
                <a:gd name="connsiteY2732" fmla="*/ 4205286 h 5646735"/>
                <a:gd name="connsiteX2733" fmla="*/ 422101 w 11967969"/>
                <a:gd name="connsiteY2733" fmla="*/ 4171154 h 5646735"/>
                <a:gd name="connsiteX2734" fmla="*/ 457026 w 11967969"/>
                <a:gd name="connsiteY2734" fmla="*/ 4137022 h 5646735"/>
                <a:gd name="connsiteX2735" fmla="*/ 9266045 w 11967969"/>
                <a:gd name="connsiteY2735" fmla="*/ 4135435 h 5646735"/>
                <a:gd name="connsiteX2736" fmla="*/ 9300970 w 11967969"/>
                <a:gd name="connsiteY2736" fmla="*/ 4168773 h 5646735"/>
                <a:gd name="connsiteX2737" fmla="*/ 9266045 w 11967969"/>
                <a:gd name="connsiteY2737" fmla="*/ 4202111 h 5646735"/>
                <a:gd name="connsiteX2738" fmla="*/ 9231120 w 11967969"/>
                <a:gd name="connsiteY2738" fmla="*/ 4168773 h 5646735"/>
                <a:gd name="connsiteX2739" fmla="*/ 9266045 w 11967969"/>
                <a:gd name="connsiteY2739" fmla="*/ 4135435 h 5646735"/>
                <a:gd name="connsiteX2740" fmla="*/ 1508098 w 11967969"/>
                <a:gd name="connsiteY2740" fmla="*/ 4135435 h 5646735"/>
                <a:gd name="connsiteX2741" fmla="*/ 1543022 w 11967969"/>
                <a:gd name="connsiteY2741" fmla="*/ 4168773 h 5646735"/>
                <a:gd name="connsiteX2742" fmla="*/ 1508098 w 11967969"/>
                <a:gd name="connsiteY2742" fmla="*/ 4202111 h 5646735"/>
                <a:gd name="connsiteX2743" fmla="*/ 1473174 w 11967969"/>
                <a:gd name="connsiteY2743" fmla="*/ 4168773 h 5646735"/>
                <a:gd name="connsiteX2744" fmla="*/ 1508098 w 11967969"/>
                <a:gd name="connsiteY2744" fmla="*/ 4135435 h 5646735"/>
                <a:gd name="connsiteX2745" fmla="*/ 11928282 w 11967969"/>
                <a:gd name="connsiteY2745" fmla="*/ 4127497 h 5646735"/>
                <a:gd name="connsiteX2746" fmla="*/ 11961620 w 11967969"/>
                <a:gd name="connsiteY2746" fmla="*/ 4162422 h 5646735"/>
                <a:gd name="connsiteX2747" fmla="*/ 11928282 w 11967969"/>
                <a:gd name="connsiteY2747" fmla="*/ 4197347 h 5646735"/>
                <a:gd name="connsiteX2748" fmla="*/ 11894944 w 11967969"/>
                <a:gd name="connsiteY2748" fmla="*/ 4162422 h 5646735"/>
                <a:gd name="connsiteX2749" fmla="*/ 11928282 w 11967969"/>
                <a:gd name="connsiteY2749" fmla="*/ 4127497 h 5646735"/>
                <a:gd name="connsiteX2750" fmla="*/ 6445851 w 11967969"/>
                <a:gd name="connsiteY2750" fmla="*/ 4119559 h 5646735"/>
                <a:gd name="connsiteX2751" fmla="*/ 6479983 w 11967969"/>
                <a:gd name="connsiteY2751" fmla="*/ 4154484 h 5646735"/>
                <a:gd name="connsiteX2752" fmla="*/ 6445851 w 11967969"/>
                <a:gd name="connsiteY2752" fmla="*/ 4189409 h 5646735"/>
                <a:gd name="connsiteX2753" fmla="*/ 6411719 w 11967969"/>
                <a:gd name="connsiteY2753" fmla="*/ 4154484 h 5646735"/>
                <a:gd name="connsiteX2754" fmla="*/ 6445851 w 11967969"/>
                <a:gd name="connsiteY2754" fmla="*/ 4119559 h 5646735"/>
                <a:gd name="connsiteX2755" fmla="*/ 5897370 w 11967969"/>
                <a:gd name="connsiteY2755" fmla="*/ 4119559 h 5646735"/>
                <a:gd name="connsiteX2756" fmla="*/ 5930708 w 11967969"/>
                <a:gd name="connsiteY2756" fmla="*/ 4152897 h 5646735"/>
                <a:gd name="connsiteX2757" fmla="*/ 5897370 w 11967969"/>
                <a:gd name="connsiteY2757" fmla="*/ 4186235 h 5646735"/>
                <a:gd name="connsiteX2758" fmla="*/ 5864032 w 11967969"/>
                <a:gd name="connsiteY2758" fmla="*/ 4152897 h 5646735"/>
                <a:gd name="connsiteX2759" fmla="*/ 5897370 w 11967969"/>
                <a:gd name="connsiteY2759" fmla="*/ 4119559 h 5646735"/>
                <a:gd name="connsiteX2760" fmla="*/ 10386819 w 11967969"/>
                <a:gd name="connsiteY2760" fmla="*/ 4116384 h 5646735"/>
                <a:gd name="connsiteX2761" fmla="*/ 10421744 w 11967969"/>
                <a:gd name="connsiteY2761" fmla="*/ 4149722 h 5646735"/>
                <a:gd name="connsiteX2762" fmla="*/ 10386819 w 11967969"/>
                <a:gd name="connsiteY2762" fmla="*/ 4183060 h 5646735"/>
                <a:gd name="connsiteX2763" fmla="*/ 10351894 w 11967969"/>
                <a:gd name="connsiteY2763" fmla="*/ 4149722 h 5646735"/>
                <a:gd name="connsiteX2764" fmla="*/ 10386819 w 11967969"/>
                <a:gd name="connsiteY2764" fmla="*/ 4116384 h 5646735"/>
                <a:gd name="connsiteX2765" fmla="*/ 4829864 w 11967969"/>
                <a:gd name="connsiteY2765" fmla="*/ 4116384 h 5646735"/>
                <a:gd name="connsiteX2766" fmla="*/ 4864014 w 11967969"/>
                <a:gd name="connsiteY2766" fmla="*/ 4149722 h 5646735"/>
                <a:gd name="connsiteX2767" fmla="*/ 4829864 w 11967969"/>
                <a:gd name="connsiteY2767" fmla="*/ 4183060 h 5646735"/>
                <a:gd name="connsiteX2768" fmla="*/ 4795727 w 11967969"/>
                <a:gd name="connsiteY2768" fmla="*/ 4149722 h 5646735"/>
                <a:gd name="connsiteX2769" fmla="*/ 4829864 w 11967969"/>
                <a:gd name="connsiteY2769" fmla="*/ 4116384 h 5646735"/>
                <a:gd name="connsiteX2770" fmla="*/ 6624445 w 11967969"/>
                <a:gd name="connsiteY2770" fmla="*/ 4113209 h 5646735"/>
                <a:gd name="connsiteX2771" fmla="*/ 6657783 w 11967969"/>
                <a:gd name="connsiteY2771" fmla="*/ 4148134 h 5646735"/>
                <a:gd name="connsiteX2772" fmla="*/ 6624445 w 11967969"/>
                <a:gd name="connsiteY2772" fmla="*/ 4183059 h 5646735"/>
                <a:gd name="connsiteX2773" fmla="*/ 6591107 w 11967969"/>
                <a:gd name="connsiteY2773" fmla="*/ 4148134 h 5646735"/>
                <a:gd name="connsiteX2774" fmla="*/ 6624445 w 11967969"/>
                <a:gd name="connsiteY2774" fmla="*/ 4113209 h 5646735"/>
                <a:gd name="connsiteX2775" fmla="*/ 5281471 w 11967969"/>
                <a:gd name="connsiteY2775" fmla="*/ 4113209 h 5646735"/>
                <a:gd name="connsiteX2776" fmla="*/ 5314805 w 11967969"/>
                <a:gd name="connsiteY2776" fmla="*/ 4147341 h 5646735"/>
                <a:gd name="connsiteX2777" fmla="*/ 5281471 w 11967969"/>
                <a:gd name="connsiteY2777" fmla="*/ 4181473 h 5646735"/>
                <a:gd name="connsiteX2778" fmla="*/ 5248125 w 11967969"/>
                <a:gd name="connsiteY2778" fmla="*/ 4147341 h 5646735"/>
                <a:gd name="connsiteX2779" fmla="*/ 5281471 w 11967969"/>
                <a:gd name="connsiteY2779" fmla="*/ 4113209 h 5646735"/>
                <a:gd name="connsiteX2780" fmla="*/ 1161950 w 11967969"/>
                <a:gd name="connsiteY2780" fmla="*/ 4113209 h 5646735"/>
                <a:gd name="connsiteX2781" fmla="*/ 1196875 w 11967969"/>
                <a:gd name="connsiteY2781" fmla="*/ 4147341 h 5646735"/>
                <a:gd name="connsiteX2782" fmla="*/ 1161950 w 11967969"/>
                <a:gd name="connsiteY2782" fmla="*/ 4181473 h 5646735"/>
                <a:gd name="connsiteX2783" fmla="*/ 1127025 w 11967969"/>
                <a:gd name="connsiteY2783" fmla="*/ 4147341 h 5646735"/>
                <a:gd name="connsiteX2784" fmla="*/ 1161950 w 11967969"/>
                <a:gd name="connsiteY2784" fmla="*/ 4113209 h 5646735"/>
                <a:gd name="connsiteX2785" fmla="*/ 8816782 w 11967969"/>
                <a:gd name="connsiteY2785" fmla="*/ 4110035 h 5646735"/>
                <a:gd name="connsiteX2786" fmla="*/ 8851707 w 11967969"/>
                <a:gd name="connsiteY2786" fmla="*/ 4144167 h 5646735"/>
                <a:gd name="connsiteX2787" fmla="*/ 8816782 w 11967969"/>
                <a:gd name="connsiteY2787" fmla="*/ 4178299 h 5646735"/>
                <a:gd name="connsiteX2788" fmla="*/ 8781857 w 11967969"/>
                <a:gd name="connsiteY2788" fmla="*/ 4144167 h 5646735"/>
                <a:gd name="connsiteX2789" fmla="*/ 8816782 w 11967969"/>
                <a:gd name="connsiteY2789" fmla="*/ 4110035 h 5646735"/>
                <a:gd name="connsiteX2790" fmla="*/ 8650889 w 11967969"/>
                <a:gd name="connsiteY2790" fmla="*/ 4102097 h 5646735"/>
                <a:gd name="connsiteX2791" fmla="*/ 8685021 w 11967969"/>
                <a:gd name="connsiteY2791" fmla="*/ 4136229 h 5646735"/>
                <a:gd name="connsiteX2792" fmla="*/ 8650889 w 11967969"/>
                <a:gd name="connsiteY2792" fmla="*/ 4170361 h 5646735"/>
                <a:gd name="connsiteX2793" fmla="*/ 8616757 w 11967969"/>
                <a:gd name="connsiteY2793" fmla="*/ 4136229 h 5646735"/>
                <a:gd name="connsiteX2794" fmla="*/ 8650889 w 11967969"/>
                <a:gd name="connsiteY2794" fmla="*/ 4102097 h 5646735"/>
                <a:gd name="connsiteX2795" fmla="*/ 5743391 w 11967969"/>
                <a:gd name="connsiteY2795" fmla="*/ 4102097 h 5646735"/>
                <a:gd name="connsiteX2796" fmla="*/ 5776728 w 11967969"/>
                <a:gd name="connsiteY2796" fmla="*/ 4136229 h 5646735"/>
                <a:gd name="connsiteX2797" fmla="*/ 5743391 w 11967969"/>
                <a:gd name="connsiteY2797" fmla="*/ 4170361 h 5646735"/>
                <a:gd name="connsiteX2798" fmla="*/ 5710054 w 11967969"/>
                <a:gd name="connsiteY2798" fmla="*/ 4136229 h 5646735"/>
                <a:gd name="connsiteX2799" fmla="*/ 5743391 w 11967969"/>
                <a:gd name="connsiteY2799" fmla="*/ 4102097 h 5646735"/>
                <a:gd name="connsiteX2800" fmla="*/ 4000464 w 11967969"/>
                <a:gd name="connsiteY2800" fmla="*/ 4102097 h 5646735"/>
                <a:gd name="connsiteX2801" fmla="*/ 4033791 w 11967969"/>
                <a:gd name="connsiteY2801" fmla="*/ 4136229 h 5646735"/>
                <a:gd name="connsiteX2802" fmla="*/ 4000464 w 11967969"/>
                <a:gd name="connsiteY2802" fmla="*/ 4170361 h 5646735"/>
                <a:gd name="connsiteX2803" fmla="*/ 3967141 w 11967969"/>
                <a:gd name="connsiteY2803" fmla="*/ 4136229 h 5646735"/>
                <a:gd name="connsiteX2804" fmla="*/ 4000464 w 11967969"/>
                <a:gd name="connsiteY2804" fmla="*/ 4102097 h 5646735"/>
                <a:gd name="connsiteX2805" fmla="*/ 11741751 w 11967969"/>
                <a:gd name="connsiteY2805" fmla="*/ 4100509 h 5646735"/>
                <a:gd name="connsiteX2806" fmla="*/ 11775883 w 11967969"/>
                <a:gd name="connsiteY2806" fmla="*/ 4133847 h 5646735"/>
                <a:gd name="connsiteX2807" fmla="*/ 11741751 w 11967969"/>
                <a:gd name="connsiteY2807" fmla="*/ 4167185 h 5646735"/>
                <a:gd name="connsiteX2808" fmla="*/ 11707619 w 11967969"/>
                <a:gd name="connsiteY2808" fmla="*/ 4133847 h 5646735"/>
                <a:gd name="connsiteX2809" fmla="*/ 11741751 w 11967969"/>
                <a:gd name="connsiteY2809" fmla="*/ 4100509 h 5646735"/>
                <a:gd name="connsiteX2810" fmla="*/ 6062470 w 11967969"/>
                <a:gd name="connsiteY2810" fmla="*/ 4094159 h 5646735"/>
                <a:gd name="connsiteX2811" fmla="*/ 6095808 w 11967969"/>
                <a:gd name="connsiteY2811" fmla="*/ 4128291 h 5646735"/>
                <a:gd name="connsiteX2812" fmla="*/ 6062470 w 11967969"/>
                <a:gd name="connsiteY2812" fmla="*/ 4162423 h 5646735"/>
                <a:gd name="connsiteX2813" fmla="*/ 6029132 w 11967969"/>
                <a:gd name="connsiteY2813" fmla="*/ 4128291 h 5646735"/>
                <a:gd name="connsiteX2814" fmla="*/ 6062470 w 11967969"/>
                <a:gd name="connsiteY2814" fmla="*/ 4094159 h 5646735"/>
                <a:gd name="connsiteX2815" fmla="*/ 9451782 w 11967969"/>
                <a:gd name="connsiteY2815" fmla="*/ 4090985 h 5646735"/>
                <a:gd name="connsiteX2816" fmla="*/ 9486707 w 11967969"/>
                <a:gd name="connsiteY2816" fmla="*/ 4126704 h 5646735"/>
                <a:gd name="connsiteX2817" fmla="*/ 9451782 w 11967969"/>
                <a:gd name="connsiteY2817" fmla="*/ 4162423 h 5646735"/>
                <a:gd name="connsiteX2818" fmla="*/ 9416857 w 11967969"/>
                <a:gd name="connsiteY2818" fmla="*/ 4126704 h 5646735"/>
                <a:gd name="connsiteX2819" fmla="*/ 9451782 w 11967969"/>
                <a:gd name="connsiteY2819" fmla="*/ 4090985 h 5646735"/>
                <a:gd name="connsiteX2820" fmla="*/ 10228070 w 11967969"/>
                <a:gd name="connsiteY2820" fmla="*/ 4090984 h 5646735"/>
                <a:gd name="connsiteX2821" fmla="*/ 10262995 w 11967969"/>
                <a:gd name="connsiteY2821" fmla="*/ 4125116 h 5646735"/>
                <a:gd name="connsiteX2822" fmla="*/ 10228070 w 11967969"/>
                <a:gd name="connsiteY2822" fmla="*/ 4159248 h 5646735"/>
                <a:gd name="connsiteX2823" fmla="*/ 10193145 w 11967969"/>
                <a:gd name="connsiteY2823" fmla="*/ 4125116 h 5646735"/>
                <a:gd name="connsiteX2824" fmla="*/ 10228070 w 11967969"/>
                <a:gd name="connsiteY2824" fmla="*/ 4090984 h 5646735"/>
                <a:gd name="connsiteX2825" fmla="*/ 10909901 w 11967969"/>
                <a:gd name="connsiteY2825" fmla="*/ 4086222 h 5646735"/>
                <a:gd name="connsiteX2826" fmla="*/ 10944033 w 11967969"/>
                <a:gd name="connsiteY2826" fmla="*/ 4120354 h 5646735"/>
                <a:gd name="connsiteX2827" fmla="*/ 10909901 w 11967969"/>
                <a:gd name="connsiteY2827" fmla="*/ 4154486 h 5646735"/>
                <a:gd name="connsiteX2828" fmla="*/ 10875769 w 11967969"/>
                <a:gd name="connsiteY2828" fmla="*/ 4120354 h 5646735"/>
                <a:gd name="connsiteX2829" fmla="*/ 10909901 w 11967969"/>
                <a:gd name="connsiteY2829" fmla="*/ 4086222 h 5646735"/>
                <a:gd name="connsiteX2830" fmla="*/ 8495313 w 11967969"/>
                <a:gd name="connsiteY2830" fmla="*/ 4086222 h 5646735"/>
                <a:gd name="connsiteX2831" fmla="*/ 8531032 w 11967969"/>
                <a:gd name="connsiteY2831" fmla="*/ 4120354 h 5646735"/>
                <a:gd name="connsiteX2832" fmla="*/ 8495313 w 11967969"/>
                <a:gd name="connsiteY2832" fmla="*/ 4154486 h 5646735"/>
                <a:gd name="connsiteX2833" fmla="*/ 8459594 w 11967969"/>
                <a:gd name="connsiteY2833" fmla="*/ 4120354 h 5646735"/>
                <a:gd name="connsiteX2834" fmla="*/ 8495313 w 11967969"/>
                <a:gd name="connsiteY2834" fmla="*/ 4086222 h 5646735"/>
                <a:gd name="connsiteX2835" fmla="*/ 4598060 w 11967969"/>
                <a:gd name="connsiteY2835" fmla="*/ 4083047 h 5646735"/>
                <a:gd name="connsiteX2836" fmla="*/ 4632201 w 11967969"/>
                <a:gd name="connsiteY2836" fmla="*/ 4117179 h 5646735"/>
                <a:gd name="connsiteX2837" fmla="*/ 4598060 w 11967969"/>
                <a:gd name="connsiteY2837" fmla="*/ 4151311 h 5646735"/>
                <a:gd name="connsiteX2838" fmla="*/ 4563938 w 11967969"/>
                <a:gd name="connsiteY2838" fmla="*/ 4117179 h 5646735"/>
                <a:gd name="connsiteX2839" fmla="*/ 4598060 w 11967969"/>
                <a:gd name="connsiteY2839" fmla="*/ 4083047 h 5646735"/>
                <a:gd name="connsiteX2840" fmla="*/ 798373 w 11967969"/>
                <a:gd name="connsiteY2840" fmla="*/ 4083047 h 5646735"/>
                <a:gd name="connsiteX2841" fmla="*/ 831711 w 11967969"/>
                <a:gd name="connsiteY2841" fmla="*/ 4117179 h 5646735"/>
                <a:gd name="connsiteX2842" fmla="*/ 798373 w 11967969"/>
                <a:gd name="connsiteY2842" fmla="*/ 4151311 h 5646735"/>
                <a:gd name="connsiteX2843" fmla="*/ 765035 w 11967969"/>
                <a:gd name="connsiteY2843" fmla="*/ 4117179 h 5646735"/>
                <a:gd name="connsiteX2844" fmla="*/ 798373 w 11967969"/>
                <a:gd name="connsiteY2844" fmla="*/ 4083047 h 5646735"/>
                <a:gd name="connsiteX2845" fmla="*/ 2793068 w 11967969"/>
                <a:gd name="connsiteY2845" fmla="*/ 4081460 h 5646735"/>
                <a:gd name="connsiteX2846" fmla="*/ 2827201 w 11967969"/>
                <a:gd name="connsiteY2846" fmla="*/ 4114798 h 5646735"/>
                <a:gd name="connsiteX2847" fmla="*/ 2793068 w 11967969"/>
                <a:gd name="connsiteY2847" fmla="*/ 4148136 h 5646735"/>
                <a:gd name="connsiteX2848" fmla="*/ 2758937 w 11967969"/>
                <a:gd name="connsiteY2848" fmla="*/ 4114798 h 5646735"/>
                <a:gd name="connsiteX2849" fmla="*/ 2793068 w 11967969"/>
                <a:gd name="connsiteY2849" fmla="*/ 4081460 h 5646735"/>
                <a:gd name="connsiteX2850" fmla="*/ 11567919 w 11967969"/>
                <a:gd name="connsiteY2850" fmla="*/ 4078284 h 5646735"/>
                <a:gd name="connsiteX2851" fmla="*/ 11602844 w 11967969"/>
                <a:gd name="connsiteY2851" fmla="*/ 4113209 h 5646735"/>
                <a:gd name="connsiteX2852" fmla="*/ 11567919 w 11967969"/>
                <a:gd name="connsiteY2852" fmla="*/ 4148134 h 5646735"/>
                <a:gd name="connsiteX2853" fmla="*/ 11532994 w 11967969"/>
                <a:gd name="connsiteY2853" fmla="*/ 4113209 h 5646735"/>
                <a:gd name="connsiteX2854" fmla="*/ 11567919 w 11967969"/>
                <a:gd name="connsiteY2854" fmla="*/ 4078284 h 5646735"/>
                <a:gd name="connsiteX2855" fmla="*/ 7138794 w 11967969"/>
                <a:gd name="connsiteY2855" fmla="*/ 4075109 h 5646735"/>
                <a:gd name="connsiteX2856" fmla="*/ 7173719 w 11967969"/>
                <a:gd name="connsiteY2856" fmla="*/ 4110828 h 5646735"/>
                <a:gd name="connsiteX2857" fmla="*/ 7138794 w 11967969"/>
                <a:gd name="connsiteY2857" fmla="*/ 4146547 h 5646735"/>
                <a:gd name="connsiteX2858" fmla="*/ 7103869 w 11967969"/>
                <a:gd name="connsiteY2858" fmla="*/ 4110828 h 5646735"/>
                <a:gd name="connsiteX2859" fmla="*/ 7138794 w 11967969"/>
                <a:gd name="connsiteY2859" fmla="*/ 4075109 h 5646735"/>
                <a:gd name="connsiteX2860" fmla="*/ 2503369 w 11967969"/>
                <a:gd name="connsiteY2860" fmla="*/ 4070347 h 5646735"/>
                <a:gd name="connsiteX2861" fmla="*/ 2536701 w 11967969"/>
                <a:gd name="connsiteY2861" fmla="*/ 4103685 h 5646735"/>
                <a:gd name="connsiteX2862" fmla="*/ 2503369 w 11967969"/>
                <a:gd name="connsiteY2862" fmla="*/ 4137023 h 5646735"/>
                <a:gd name="connsiteX2863" fmla="*/ 2470029 w 11967969"/>
                <a:gd name="connsiteY2863" fmla="*/ 4103685 h 5646735"/>
                <a:gd name="connsiteX2864" fmla="*/ 2503369 w 11967969"/>
                <a:gd name="connsiteY2864" fmla="*/ 4070347 h 5646735"/>
                <a:gd name="connsiteX2865" fmla="*/ 623725 w 11967969"/>
                <a:gd name="connsiteY2865" fmla="*/ 4067172 h 5646735"/>
                <a:gd name="connsiteX2866" fmla="*/ 658650 w 11967969"/>
                <a:gd name="connsiteY2866" fmla="*/ 4102097 h 5646735"/>
                <a:gd name="connsiteX2867" fmla="*/ 623725 w 11967969"/>
                <a:gd name="connsiteY2867" fmla="*/ 4137022 h 5646735"/>
                <a:gd name="connsiteX2868" fmla="*/ 588801 w 11967969"/>
                <a:gd name="connsiteY2868" fmla="*/ 4102097 h 5646735"/>
                <a:gd name="connsiteX2869" fmla="*/ 623725 w 11967969"/>
                <a:gd name="connsiteY2869" fmla="*/ 4067172 h 5646735"/>
                <a:gd name="connsiteX2870" fmla="*/ 3444850 w 11967969"/>
                <a:gd name="connsiteY2870" fmla="*/ 4063997 h 5646735"/>
                <a:gd name="connsiteX2871" fmla="*/ 3479764 w 11967969"/>
                <a:gd name="connsiteY2871" fmla="*/ 4098129 h 5646735"/>
                <a:gd name="connsiteX2872" fmla="*/ 3444850 w 11967969"/>
                <a:gd name="connsiteY2872" fmla="*/ 4132261 h 5646735"/>
                <a:gd name="connsiteX2873" fmla="*/ 3409935 w 11967969"/>
                <a:gd name="connsiteY2873" fmla="*/ 4098129 h 5646735"/>
                <a:gd name="connsiteX2874" fmla="*/ 3444850 w 11967969"/>
                <a:gd name="connsiteY2874" fmla="*/ 4063997 h 5646735"/>
                <a:gd name="connsiteX2875" fmla="*/ 1733470 w 11967969"/>
                <a:gd name="connsiteY2875" fmla="*/ 4063997 h 5646735"/>
                <a:gd name="connsiteX2876" fmla="*/ 1766808 w 11967969"/>
                <a:gd name="connsiteY2876" fmla="*/ 4098129 h 5646735"/>
                <a:gd name="connsiteX2877" fmla="*/ 1733470 w 11967969"/>
                <a:gd name="connsiteY2877" fmla="*/ 4132261 h 5646735"/>
                <a:gd name="connsiteX2878" fmla="*/ 1700132 w 11967969"/>
                <a:gd name="connsiteY2878" fmla="*/ 4098129 h 5646735"/>
                <a:gd name="connsiteX2879" fmla="*/ 1733470 w 11967969"/>
                <a:gd name="connsiteY2879" fmla="*/ 4063997 h 5646735"/>
                <a:gd name="connsiteX2880" fmla="*/ 4325014 w 11967969"/>
                <a:gd name="connsiteY2880" fmla="*/ 4062410 h 5646735"/>
                <a:gd name="connsiteX2881" fmla="*/ 4359150 w 11967969"/>
                <a:gd name="connsiteY2881" fmla="*/ 4097335 h 5646735"/>
                <a:gd name="connsiteX2882" fmla="*/ 4325014 w 11967969"/>
                <a:gd name="connsiteY2882" fmla="*/ 4132260 h 5646735"/>
                <a:gd name="connsiteX2883" fmla="*/ 4290883 w 11967969"/>
                <a:gd name="connsiteY2883" fmla="*/ 4097335 h 5646735"/>
                <a:gd name="connsiteX2884" fmla="*/ 4325014 w 11967969"/>
                <a:gd name="connsiteY2884" fmla="*/ 4062410 h 5646735"/>
                <a:gd name="connsiteX2885" fmla="*/ 10540807 w 11967969"/>
                <a:gd name="connsiteY2885" fmla="*/ 4059234 h 5646735"/>
                <a:gd name="connsiteX2886" fmla="*/ 10575732 w 11967969"/>
                <a:gd name="connsiteY2886" fmla="*/ 4093366 h 5646735"/>
                <a:gd name="connsiteX2887" fmla="*/ 10540807 w 11967969"/>
                <a:gd name="connsiteY2887" fmla="*/ 4127498 h 5646735"/>
                <a:gd name="connsiteX2888" fmla="*/ 10505882 w 11967969"/>
                <a:gd name="connsiteY2888" fmla="*/ 4093366 h 5646735"/>
                <a:gd name="connsiteX2889" fmla="*/ 10540807 w 11967969"/>
                <a:gd name="connsiteY2889" fmla="*/ 4059234 h 5646735"/>
                <a:gd name="connsiteX2890" fmla="*/ 7915876 w 11967969"/>
                <a:gd name="connsiteY2890" fmla="*/ 4056059 h 5646735"/>
                <a:gd name="connsiteX2891" fmla="*/ 7950008 w 11967969"/>
                <a:gd name="connsiteY2891" fmla="*/ 4090191 h 5646735"/>
                <a:gd name="connsiteX2892" fmla="*/ 7915876 w 11967969"/>
                <a:gd name="connsiteY2892" fmla="*/ 4124323 h 5646735"/>
                <a:gd name="connsiteX2893" fmla="*/ 7881744 w 11967969"/>
                <a:gd name="connsiteY2893" fmla="*/ 4090191 h 5646735"/>
                <a:gd name="connsiteX2894" fmla="*/ 7915876 w 11967969"/>
                <a:gd name="connsiteY2894" fmla="*/ 4056059 h 5646735"/>
                <a:gd name="connsiteX2895" fmla="*/ 6256939 w 11967969"/>
                <a:gd name="connsiteY2895" fmla="*/ 4056059 h 5646735"/>
                <a:gd name="connsiteX2896" fmla="*/ 6291071 w 11967969"/>
                <a:gd name="connsiteY2896" fmla="*/ 4090191 h 5646735"/>
                <a:gd name="connsiteX2897" fmla="*/ 6256939 w 11967969"/>
                <a:gd name="connsiteY2897" fmla="*/ 4124323 h 5646735"/>
                <a:gd name="connsiteX2898" fmla="*/ 6222807 w 11967969"/>
                <a:gd name="connsiteY2898" fmla="*/ 4090191 h 5646735"/>
                <a:gd name="connsiteX2899" fmla="*/ 6256939 w 11967969"/>
                <a:gd name="connsiteY2899" fmla="*/ 4056059 h 5646735"/>
                <a:gd name="connsiteX2900" fmla="*/ 11198827 w 11967969"/>
                <a:gd name="connsiteY2900" fmla="*/ 4048122 h 5646735"/>
                <a:gd name="connsiteX2901" fmla="*/ 11232959 w 11967969"/>
                <a:gd name="connsiteY2901" fmla="*/ 4083841 h 5646735"/>
                <a:gd name="connsiteX2902" fmla="*/ 11198827 w 11967969"/>
                <a:gd name="connsiteY2902" fmla="*/ 4119560 h 5646735"/>
                <a:gd name="connsiteX2903" fmla="*/ 11164695 w 11967969"/>
                <a:gd name="connsiteY2903" fmla="*/ 4083841 h 5646735"/>
                <a:gd name="connsiteX2904" fmla="*/ 11198827 w 11967969"/>
                <a:gd name="connsiteY2904" fmla="*/ 4048122 h 5646735"/>
                <a:gd name="connsiteX2905" fmla="*/ 8989820 w 11967969"/>
                <a:gd name="connsiteY2905" fmla="*/ 4037010 h 5646735"/>
                <a:gd name="connsiteX2906" fmla="*/ 9024745 w 11967969"/>
                <a:gd name="connsiteY2906" fmla="*/ 4072729 h 5646735"/>
                <a:gd name="connsiteX2907" fmla="*/ 8989820 w 11967969"/>
                <a:gd name="connsiteY2907" fmla="*/ 4108448 h 5646735"/>
                <a:gd name="connsiteX2908" fmla="*/ 8954895 w 11967969"/>
                <a:gd name="connsiteY2908" fmla="*/ 4072729 h 5646735"/>
                <a:gd name="connsiteX2909" fmla="*/ 8989820 w 11967969"/>
                <a:gd name="connsiteY2909" fmla="*/ 4037010 h 5646735"/>
                <a:gd name="connsiteX2910" fmla="*/ 10715432 w 11967969"/>
                <a:gd name="connsiteY2910" fmla="*/ 4035422 h 5646735"/>
                <a:gd name="connsiteX2911" fmla="*/ 10748770 w 11967969"/>
                <a:gd name="connsiteY2911" fmla="*/ 4068760 h 5646735"/>
                <a:gd name="connsiteX2912" fmla="*/ 10715432 w 11967969"/>
                <a:gd name="connsiteY2912" fmla="*/ 4102098 h 5646735"/>
                <a:gd name="connsiteX2913" fmla="*/ 10682094 w 11967969"/>
                <a:gd name="connsiteY2913" fmla="*/ 4068760 h 5646735"/>
                <a:gd name="connsiteX2914" fmla="*/ 10715432 w 11967969"/>
                <a:gd name="connsiteY2914" fmla="*/ 4035422 h 5646735"/>
                <a:gd name="connsiteX2915" fmla="*/ 9611326 w 11967969"/>
                <a:gd name="connsiteY2915" fmla="*/ 4032247 h 5646735"/>
                <a:gd name="connsiteX2916" fmla="*/ 9647045 w 11967969"/>
                <a:gd name="connsiteY2916" fmla="*/ 4066379 h 5646735"/>
                <a:gd name="connsiteX2917" fmla="*/ 9611326 w 11967969"/>
                <a:gd name="connsiteY2917" fmla="*/ 4100511 h 5646735"/>
                <a:gd name="connsiteX2918" fmla="*/ 9575607 w 11967969"/>
                <a:gd name="connsiteY2918" fmla="*/ 4066379 h 5646735"/>
                <a:gd name="connsiteX2919" fmla="*/ 9611326 w 11967969"/>
                <a:gd name="connsiteY2919" fmla="*/ 4032247 h 5646735"/>
                <a:gd name="connsiteX2920" fmla="*/ 7606313 w 11967969"/>
                <a:gd name="connsiteY2920" fmla="*/ 4032247 h 5646735"/>
                <a:gd name="connsiteX2921" fmla="*/ 7642032 w 11967969"/>
                <a:gd name="connsiteY2921" fmla="*/ 4067172 h 5646735"/>
                <a:gd name="connsiteX2922" fmla="*/ 7606313 w 11967969"/>
                <a:gd name="connsiteY2922" fmla="*/ 4102097 h 5646735"/>
                <a:gd name="connsiteX2923" fmla="*/ 7570594 w 11967969"/>
                <a:gd name="connsiteY2923" fmla="*/ 4067172 h 5646735"/>
                <a:gd name="connsiteX2924" fmla="*/ 7606313 w 11967969"/>
                <a:gd name="connsiteY2924" fmla="*/ 4032247 h 5646735"/>
                <a:gd name="connsiteX2925" fmla="*/ 3306021 w 11967969"/>
                <a:gd name="connsiteY2925" fmla="*/ 4032247 h 5646735"/>
                <a:gd name="connsiteX2926" fmla="*/ 3340142 w 11967969"/>
                <a:gd name="connsiteY2926" fmla="*/ 4066379 h 5646735"/>
                <a:gd name="connsiteX2927" fmla="*/ 3306021 w 11967969"/>
                <a:gd name="connsiteY2927" fmla="*/ 4100511 h 5646735"/>
                <a:gd name="connsiteX2928" fmla="*/ 3271902 w 11967969"/>
                <a:gd name="connsiteY2928" fmla="*/ 4066379 h 5646735"/>
                <a:gd name="connsiteX2929" fmla="*/ 3306021 w 11967969"/>
                <a:gd name="connsiteY2929" fmla="*/ 4032247 h 5646735"/>
                <a:gd name="connsiteX2930" fmla="*/ 1962146 w 11967969"/>
                <a:gd name="connsiteY2930" fmla="*/ 4032247 h 5646735"/>
                <a:gd name="connsiteX2931" fmla="*/ 1997120 w 11967969"/>
                <a:gd name="connsiteY2931" fmla="*/ 4066379 h 5646735"/>
                <a:gd name="connsiteX2932" fmla="*/ 1962146 w 11967969"/>
                <a:gd name="connsiteY2932" fmla="*/ 4100511 h 5646735"/>
                <a:gd name="connsiteX2933" fmla="*/ 1927229 w 11967969"/>
                <a:gd name="connsiteY2933" fmla="*/ 4066379 h 5646735"/>
                <a:gd name="connsiteX2934" fmla="*/ 1962146 w 11967969"/>
                <a:gd name="connsiteY2934" fmla="*/ 4032247 h 5646735"/>
                <a:gd name="connsiteX2935" fmla="*/ 7371363 w 11967969"/>
                <a:gd name="connsiteY2935" fmla="*/ 4029072 h 5646735"/>
                <a:gd name="connsiteX2936" fmla="*/ 7407082 w 11967969"/>
                <a:gd name="connsiteY2936" fmla="*/ 4064791 h 5646735"/>
                <a:gd name="connsiteX2937" fmla="*/ 7371363 w 11967969"/>
                <a:gd name="connsiteY2937" fmla="*/ 4100510 h 5646735"/>
                <a:gd name="connsiteX2938" fmla="*/ 7335644 w 11967969"/>
                <a:gd name="connsiteY2938" fmla="*/ 4064791 h 5646735"/>
                <a:gd name="connsiteX2939" fmla="*/ 7371363 w 11967969"/>
                <a:gd name="connsiteY2939" fmla="*/ 4029072 h 5646735"/>
                <a:gd name="connsiteX2940" fmla="*/ 8329420 w 11967969"/>
                <a:gd name="connsiteY2940" fmla="*/ 4027484 h 5646735"/>
                <a:gd name="connsiteX2941" fmla="*/ 8362758 w 11967969"/>
                <a:gd name="connsiteY2941" fmla="*/ 4062409 h 5646735"/>
                <a:gd name="connsiteX2942" fmla="*/ 8329420 w 11967969"/>
                <a:gd name="connsiteY2942" fmla="*/ 4097334 h 5646735"/>
                <a:gd name="connsiteX2943" fmla="*/ 8296082 w 11967969"/>
                <a:gd name="connsiteY2943" fmla="*/ 4062409 h 5646735"/>
                <a:gd name="connsiteX2944" fmla="*/ 8329420 w 11967969"/>
                <a:gd name="connsiteY2944" fmla="*/ 4027484 h 5646735"/>
                <a:gd name="connsiteX2945" fmla="*/ 8099232 w 11967969"/>
                <a:gd name="connsiteY2945" fmla="*/ 4021135 h 5646735"/>
                <a:gd name="connsiteX2946" fmla="*/ 8132570 w 11967969"/>
                <a:gd name="connsiteY2946" fmla="*/ 4056060 h 5646735"/>
                <a:gd name="connsiteX2947" fmla="*/ 8099232 w 11967969"/>
                <a:gd name="connsiteY2947" fmla="*/ 4090985 h 5646735"/>
                <a:gd name="connsiteX2948" fmla="*/ 8065894 w 11967969"/>
                <a:gd name="connsiteY2948" fmla="*/ 4056060 h 5646735"/>
                <a:gd name="connsiteX2949" fmla="*/ 8099232 w 11967969"/>
                <a:gd name="connsiteY2949" fmla="*/ 4021135 h 5646735"/>
                <a:gd name="connsiteX2950" fmla="*/ 2147952 w 11967969"/>
                <a:gd name="connsiteY2950" fmla="*/ 4021134 h 5646735"/>
                <a:gd name="connsiteX2951" fmla="*/ 2182872 w 11967969"/>
                <a:gd name="connsiteY2951" fmla="*/ 4055266 h 5646735"/>
                <a:gd name="connsiteX2952" fmla="*/ 2147952 w 11967969"/>
                <a:gd name="connsiteY2952" fmla="*/ 4089398 h 5646735"/>
                <a:gd name="connsiteX2953" fmla="*/ 2113027 w 11967969"/>
                <a:gd name="connsiteY2953" fmla="*/ 4055266 h 5646735"/>
                <a:gd name="connsiteX2954" fmla="*/ 2147952 w 11967969"/>
                <a:gd name="connsiteY2954" fmla="*/ 4021134 h 5646735"/>
                <a:gd name="connsiteX2955" fmla="*/ 6934801 w 11967969"/>
                <a:gd name="connsiteY2955" fmla="*/ 4017959 h 5646735"/>
                <a:gd name="connsiteX2956" fmla="*/ 6968933 w 11967969"/>
                <a:gd name="connsiteY2956" fmla="*/ 4052091 h 5646735"/>
                <a:gd name="connsiteX2957" fmla="*/ 6934801 w 11967969"/>
                <a:gd name="connsiteY2957" fmla="*/ 4086223 h 5646735"/>
                <a:gd name="connsiteX2958" fmla="*/ 6900669 w 11967969"/>
                <a:gd name="connsiteY2958" fmla="*/ 4052091 h 5646735"/>
                <a:gd name="connsiteX2959" fmla="*/ 6934801 w 11967969"/>
                <a:gd name="connsiteY2959" fmla="*/ 4017959 h 5646735"/>
                <a:gd name="connsiteX2960" fmla="*/ 1568308 w 11967969"/>
                <a:gd name="connsiteY2960" fmla="*/ 4008435 h 5646735"/>
                <a:gd name="connsiteX2961" fmla="*/ 1601646 w 11967969"/>
                <a:gd name="connsiteY2961" fmla="*/ 4041773 h 5646735"/>
                <a:gd name="connsiteX2962" fmla="*/ 1568308 w 11967969"/>
                <a:gd name="connsiteY2962" fmla="*/ 4075111 h 5646735"/>
                <a:gd name="connsiteX2963" fmla="*/ 1534971 w 11967969"/>
                <a:gd name="connsiteY2963" fmla="*/ 4041773 h 5646735"/>
                <a:gd name="connsiteX2964" fmla="*/ 1568308 w 11967969"/>
                <a:gd name="connsiteY2964" fmla="*/ 4008435 h 5646735"/>
                <a:gd name="connsiteX2965" fmla="*/ 4983790 w 11967969"/>
                <a:gd name="connsiteY2965" fmla="*/ 4005259 h 5646735"/>
                <a:gd name="connsiteX2966" fmla="*/ 5017938 w 11967969"/>
                <a:gd name="connsiteY2966" fmla="*/ 4039391 h 5646735"/>
                <a:gd name="connsiteX2967" fmla="*/ 4983790 w 11967969"/>
                <a:gd name="connsiteY2967" fmla="*/ 4073523 h 5646735"/>
                <a:gd name="connsiteX2968" fmla="*/ 4949660 w 11967969"/>
                <a:gd name="connsiteY2968" fmla="*/ 4039391 h 5646735"/>
                <a:gd name="connsiteX2969" fmla="*/ 4983790 w 11967969"/>
                <a:gd name="connsiteY2969" fmla="*/ 4005259 h 5646735"/>
                <a:gd name="connsiteX2970" fmla="*/ 3590753 w 11967969"/>
                <a:gd name="connsiteY2970" fmla="*/ 4005259 h 5646735"/>
                <a:gd name="connsiteX2971" fmla="*/ 3625678 w 11967969"/>
                <a:gd name="connsiteY2971" fmla="*/ 4039391 h 5646735"/>
                <a:gd name="connsiteX2972" fmla="*/ 3590753 w 11967969"/>
                <a:gd name="connsiteY2972" fmla="*/ 4073523 h 5646735"/>
                <a:gd name="connsiteX2973" fmla="*/ 3555826 w 11967969"/>
                <a:gd name="connsiteY2973" fmla="*/ 4039391 h 5646735"/>
                <a:gd name="connsiteX2974" fmla="*/ 3590753 w 11967969"/>
                <a:gd name="connsiteY2974" fmla="*/ 4005259 h 5646735"/>
                <a:gd name="connsiteX2975" fmla="*/ 1027143 w 11967969"/>
                <a:gd name="connsiteY2975" fmla="*/ 4000497 h 5646735"/>
                <a:gd name="connsiteX2976" fmla="*/ 1062067 w 11967969"/>
                <a:gd name="connsiteY2976" fmla="*/ 4035422 h 5646735"/>
                <a:gd name="connsiteX2977" fmla="*/ 1027143 w 11967969"/>
                <a:gd name="connsiteY2977" fmla="*/ 4070347 h 5646735"/>
                <a:gd name="connsiteX2978" fmla="*/ 992218 w 11967969"/>
                <a:gd name="connsiteY2978" fmla="*/ 4035422 h 5646735"/>
                <a:gd name="connsiteX2979" fmla="*/ 1027143 w 11967969"/>
                <a:gd name="connsiteY2979" fmla="*/ 4000497 h 5646735"/>
                <a:gd name="connsiteX2980" fmla="*/ 284234 w 11967969"/>
                <a:gd name="connsiteY2980" fmla="*/ 3997322 h 5646735"/>
                <a:gd name="connsiteX2981" fmla="*/ 319158 w 11967969"/>
                <a:gd name="connsiteY2981" fmla="*/ 4032247 h 5646735"/>
                <a:gd name="connsiteX2982" fmla="*/ 284234 w 11967969"/>
                <a:gd name="connsiteY2982" fmla="*/ 4067172 h 5646735"/>
                <a:gd name="connsiteX2983" fmla="*/ 249309 w 11967969"/>
                <a:gd name="connsiteY2983" fmla="*/ 4032247 h 5646735"/>
                <a:gd name="connsiteX2984" fmla="*/ 284234 w 11967969"/>
                <a:gd name="connsiteY2984" fmla="*/ 3997322 h 5646735"/>
                <a:gd name="connsiteX2985" fmla="*/ 5626746 w 11967969"/>
                <a:gd name="connsiteY2985" fmla="*/ 3986210 h 5646735"/>
                <a:gd name="connsiteX2986" fmla="*/ 5660872 w 11967969"/>
                <a:gd name="connsiteY2986" fmla="*/ 4021135 h 5646735"/>
                <a:gd name="connsiteX2987" fmla="*/ 5626746 w 11967969"/>
                <a:gd name="connsiteY2987" fmla="*/ 4056060 h 5646735"/>
                <a:gd name="connsiteX2988" fmla="*/ 5592618 w 11967969"/>
                <a:gd name="connsiteY2988" fmla="*/ 4021135 h 5646735"/>
                <a:gd name="connsiteX2989" fmla="*/ 5626746 w 11967969"/>
                <a:gd name="connsiteY2989" fmla="*/ 3986210 h 5646735"/>
                <a:gd name="connsiteX2990" fmla="*/ 10082020 w 11967969"/>
                <a:gd name="connsiteY2990" fmla="*/ 3983035 h 5646735"/>
                <a:gd name="connsiteX2991" fmla="*/ 10116945 w 11967969"/>
                <a:gd name="connsiteY2991" fmla="*/ 4017167 h 5646735"/>
                <a:gd name="connsiteX2992" fmla="*/ 10082020 w 11967969"/>
                <a:gd name="connsiteY2992" fmla="*/ 4051299 h 5646735"/>
                <a:gd name="connsiteX2993" fmla="*/ 10047095 w 11967969"/>
                <a:gd name="connsiteY2993" fmla="*/ 4017167 h 5646735"/>
                <a:gd name="connsiteX2994" fmla="*/ 10082020 w 11967969"/>
                <a:gd name="connsiteY2994" fmla="*/ 3983035 h 5646735"/>
                <a:gd name="connsiteX2995" fmla="*/ 5139364 w 11967969"/>
                <a:gd name="connsiteY2995" fmla="*/ 3983034 h 5646735"/>
                <a:gd name="connsiteX2996" fmla="*/ 5175094 w 11967969"/>
                <a:gd name="connsiteY2996" fmla="*/ 4017166 h 5646735"/>
                <a:gd name="connsiteX2997" fmla="*/ 5139364 w 11967969"/>
                <a:gd name="connsiteY2997" fmla="*/ 4051298 h 5646735"/>
                <a:gd name="connsiteX2998" fmla="*/ 5103635 w 11967969"/>
                <a:gd name="connsiteY2998" fmla="*/ 4017166 h 5646735"/>
                <a:gd name="connsiteX2999" fmla="*/ 5139364 w 11967969"/>
                <a:gd name="connsiteY2999" fmla="*/ 3983034 h 5646735"/>
                <a:gd name="connsiteX3000" fmla="*/ 9180320 w 11967969"/>
                <a:gd name="connsiteY3000" fmla="*/ 3981447 h 5646735"/>
                <a:gd name="connsiteX3001" fmla="*/ 9213658 w 11967969"/>
                <a:gd name="connsiteY3001" fmla="*/ 4016372 h 5646735"/>
                <a:gd name="connsiteX3002" fmla="*/ 9180320 w 11967969"/>
                <a:gd name="connsiteY3002" fmla="*/ 4051297 h 5646735"/>
                <a:gd name="connsiteX3003" fmla="*/ 9146982 w 11967969"/>
                <a:gd name="connsiteY3003" fmla="*/ 4016372 h 5646735"/>
                <a:gd name="connsiteX3004" fmla="*/ 9180320 w 11967969"/>
                <a:gd name="connsiteY3004" fmla="*/ 3981447 h 5646735"/>
                <a:gd name="connsiteX3005" fmla="*/ 49833 w 11967969"/>
                <a:gd name="connsiteY3005" fmla="*/ 3981447 h 5646735"/>
                <a:gd name="connsiteX3006" fmla="*/ 83965 w 11967969"/>
                <a:gd name="connsiteY3006" fmla="*/ 4014785 h 5646735"/>
                <a:gd name="connsiteX3007" fmla="*/ 49833 w 11967969"/>
                <a:gd name="connsiteY3007" fmla="*/ 4048123 h 5646735"/>
                <a:gd name="connsiteX3008" fmla="*/ 15702 w 11967969"/>
                <a:gd name="connsiteY3008" fmla="*/ 4014785 h 5646735"/>
                <a:gd name="connsiteX3009" fmla="*/ 49833 w 11967969"/>
                <a:gd name="connsiteY3009" fmla="*/ 3981447 h 5646735"/>
                <a:gd name="connsiteX3010" fmla="*/ 11352019 w 11967969"/>
                <a:gd name="connsiteY3010" fmla="*/ 3973509 h 5646735"/>
                <a:gd name="connsiteX3011" fmla="*/ 11386944 w 11967969"/>
                <a:gd name="connsiteY3011" fmla="*/ 4008434 h 5646735"/>
                <a:gd name="connsiteX3012" fmla="*/ 11352019 w 11967969"/>
                <a:gd name="connsiteY3012" fmla="*/ 4043359 h 5646735"/>
                <a:gd name="connsiteX3013" fmla="*/ 11317094 w 11967969"/>
                <a:gd name="connsiteY3013" fmla="*/ 4008434 h 5646735"/>
                <a:gd name="connsiteX3014" fmla="*/ 11352019 w 11967969"/>
                <a:gd name="connsiteY3014" fmla="*/ 3973509 h 5646735"/>
                <a:gd name="connsiteX3015" fmla="*/ 6753826 w 11967969"/>
                <a:gd name="connsiteY3015" fmla="*/ 3973509 h 5646735"/>
                <a:gd name="connsiteX3016" fmla="*/ 6787958 w 11967969"/>
                <a:gd name="connsiteY3016" fmla="*/ 4008434 h 5646735"/>
                <a:gd name="connsiteX3017" fmla="*/ 6753826 w 11967969"/>
                <a:gd name="connsiteY3017" fmla="*/ 4043359 h 5646735"/>
                <a:gd name="connsiteX3018" fmla="*/ 6719694 w 11967969"/>
                <a:gd name="connsiteY3018" fmla="*/ 4008434 h 5646735"/>
                <a:gd name="connsiteX3019" fmla="*/ 6753826 w 11967969"/>
                <a:gd name="connsiteY3019" fmla="*/ 3973509 h 5646735"/>
                <a:gd name="connsiteX3020" fmla="*/ 11046426 w 11967969"/>
                <a:gd name="connsiteY3020" fmla="*/ 3970335 h 5646735"/>
                <a:gd name="connsiteX3021" fmla="*/ 11082145 w 11967969"/>
                <a:gd name="connsiteY3021" fmla="*/ 4005260 h 5646735"/>
                <a:gd name="connsiteX3022" fmla="*/ 11046426 w 11967969"/>
                <a:gd name="connsiteY3022" fmla="*/ 4040185 h 5646735"/>
                <a:gd name="connsiteX3023" fmla="*/ 11010707 w 11967969"/>
                <a:gd name="connsiteY3023" fmla="*/ 4005260 h 5646735"/>
                <a:gd name="connsiteX3024" fmla="*/ 11046426 w 11967969"/>
                <a:gd name="connsiteY3024" fmla="*/ 3970335 h 5646735"/>
                <a:gd name="connsiteX3025" fmla="*/ 9767695 w 11967969"/>
                <a:gd name="connsiteY3025" fmla="*/ 3970334 h 5646735"/>
                <a:gd name="connsiteX3026" fmla="*/ 9802620 w 11967969"/>
                <a:gd name="connsiteY3026" fmla="*/ 4003672 h 5646735"/>
                <a:gd name="connsiteX3027" fmla="*/ 9767695 w 11967969"/>
                <a:gd name="connsiteY3027" fmla="*/ 4037010 h 5646735"/>
                <a:gd name="connsiteX3028" fmla="*/ 9732770 w 11967969"/>
                <a:gd name="connsiteY3028" fmla="*/ 4003672 h 5646735"/>
                <a:gd name="connsiteX3029" fmla="*/ 9767695 w 11967969"/>
                <a:gd name="connsiteY3029" fmla="*/ 3970334 h 5646735"/>
                <a:gd name="connsiteX3030" fmla="*/ 5454539 w 11967969"/>
                <a:gd name="connsiteY3030" fmla="*/ 3970334 h 5646735"/>
                <a:gd name="connsiteX3031" fmla="*/ 5487876 w 11967969"/>
                <a:gd name="connsiteY3031" fmla="*/ 4005259 h 5646735"/>
                <a:gd name="connsiteX3032" fmla="*/ 5454539 w 11967969"/>
                <a:gd name="connsiteY3032" fmla="*/ 4040184 h 5646735"/>
                <a:gd name="connsiteX3033" fmla="*/ 5421208 w 11967969"/>
                <a:gd name="connsiteY3033" fmla="*/ 4005259 h 5646735"/>
                <a:gd name="connsiteX3034" fmla="*/ 5454539 w 11967969"/>
                <a:gd name="connsiteY3034" fmla="*/ 3970334 h 5646735"/>
                <a:gd name="connsiteX3035" fmla="*/ 11924314 w 11967969"/>
                <a:gd name="connsiteY3035" fmla="*/ 3967159 h 5646735"/>
                <a:gd name="connsiteX3036" fmla="*/ 11960033 w 11967969"/>
                <a:gd name="connsiteY3036" fmla="*/ 4001291 h 5646735"/>
                <a:gd name="connsiteX3037" fmla="*/ 11924314 w 11967969"/>
                <a:gd name="connsiteY3037" fmla="*/ 4035423 h 5646735"/>
                <a:gd name="connsiteX3038" fmla="*/ 11888595 w 11967969"/>
                <a:gd name="connsiteY3038" fmla="*/ 4001291 h 5646735"/>
                <a:gd name="connsiteX3039" fmla="*/ 11924314 w 11967969"/>
                <a:gd name="connsiteY3039" fmla="*/ 3967159 h 5646735"/>
                <a:gd name="connsiteX3040" fmla="*/ 481069 w 11967969"/>
                <a:gd name="connsiteY3040" fmla="*/ 3963984 h 5646735"/>
                <a:gd name="connsiteX3041" fmla="*/ 515994 w 11967969"/>
                <a:gd name="connsiteY3041" fmla="*/ 3998116 h 5646735"/>
                <a:gd name="connsiteX3042" fmla="*/ 481069 w 11967969"/>
                <a:gd name="connsiteY3042" fmla="*/ 4032248 h 5646735"/>
                <a:gd name="connsiteX3043" fmla="*/ 446145 w 11967969"/>
                <a:gd name="connsiteY3043" fmla="*/ 3998116 h 5646735"/>
                <a:gd name="connsiteX3044" fmla="*/ 481069 w 11967969"/>
                <a:gd name="connsiteY3044" fmla="*/ 3963984 h 5646735"/>
                <a:gd name="connsiteX3045" fmla="*/ 7773002 w 11967969"/>
                <a:gd name="connsiteY3045" fmla="*/ 3962397 h 5646735"/>
                <a:gd name="connsiteX3046" fmla="*/ 7807134 w 11967969"/>
                <a:gd name="connsiteY3046" fmla="*/ 3995735 h 5646735"/>
                <a:gd name="connsiteX3047" fmla="*/ 7773002 w 11967969"/>
                <a:gd name="connsiteY3047" fmla="*/ 4029073 h 5646735"/>
                <a:gd name="connsiteX3048" fmla="*/ 7738870 w 11967969"/>
                <a:gd name="connsiteY3048" fmla="*/ 3995735 h 5646735"/>
                <a:gd name="connsiteX3049" fmla="*/ 7773002 w 11967969"/>
                <a:gd name="connsiteY3049" fmla="*/ 3962397 h 5646735"/>
                <a:gd name="connsiteX3050" fmla="*/ 9916920 w 11967969"/>
                <a:gd name="connsiteY3050" fmla="*/ 3959222 h 5646735"/>
                <a:gd name="connsiteX3051" fmla="*/ 9951845 w 11967969"/>
                <a:gd name="connsiteY3051" fmla="*/ 3994147 h 5646735"/>
                <a:gd name="connsiteX3052" fmla="*/ 9916920 w 11967969"/>
                <a:gd name="connsiteY3052" fmla="*/ 4029072 h 5646735"/>
                <a:gd name="connsiteX3053" fmla="*/ 9881995 w 11967969"/>
                <a:gd name="connsiteY3053" fmla="*/ 3994147 h 5646735"/>
                <a:gd name="connsiteX3054" fmla="*/ 9916920 w 11967969"/>
                <a:gd name="connsiteY3054" fmla="*/ 3959222 h 5646735"/>
                <a:gd name="connsiteX3055" fmla="*/ 3051981 w 11967969"/>
                <a:gd name="connsiteY3055" fmla="*/ 3959222 h 5646735"/>
                <a:gd name="connsiteX3056" fmla="*/ 3086126 w 11967969"/>
                <a:gd name="connsiteY3056" fmla="*/ 3994147 h 5646735"/>
                <a:gd name="connsiteX3057" fmla="*/ 3051981 w 11967969"/>
                <a:gd name="connsiteY3057" fmla="*/ 4029072 h 5646735"/>
                <a:gd name="connsiteX3058" fmla="*/ 3017834 w 11967969"/>
                <a:gd name="connsiteY3058" fmla="*/ 3994147 h 5646735"/>
                <a:gd name="connsiteX3059" fmla="*/ 3051981 w 11967969"/>
                <a:gd name="connsiteY3059" fmla="*/ 3959222 h 5646735"/>
                <a:gd name="connsiteX3060" fmla="*/ 2297813 w 11967969"/>
                <a:gd name="connsiteY3060" fmla="*/ 3959222 h 5646735"/>
                <a:gd name="connsiteX3061" fmla="*/ 2331945 w 11967969"/>
                <a:gd name="connsiteY3061" fmla="*/ 3994147 h 5646735"/>
                <a:gd name="connsiteX3062" fmla="*/ 2297813 w 11967969"/>
                <a:gd name="connsiteY3062" fmla="*/ 4029072 h 5646735"/>
                <a:gd name="connsiteX3063" fmla="*/ 2263681 w 11967969"/>
                <a:gd name="connsiteY3063" fmla="*/ 3994147 h 5646735"/>
                <a:gd name="connsiteX3064" fmla="*/ 2297813 w 11967969"/>
                <a:gd name="connsiteY3064" fmla="*/ 3959222 h 5646735"/>
                <a:gd name="connsiteX3065" fmla="*/ 1250071 w 11967969"/>
                <a:gd name="connsiteY3065" fmla="*/ 3959222 h 5646735"/>
                <a:gd name="connsiteX3066" fmla="*/ 1284203 w 11967969"/>
                <a:gd name="connsiteY3066" fmla="*/ 3994147 h 5646735"/>
                <a:gd name="connsiteX3067" fmla="*/ 1250071 w 11967969"/>
                <a:gd name="connsiteY3067" fmla="*/ 4029072 h 5646735"/>
                <a:gd name="connsiteX3068" fmla="*/ 1215939 w 11967969"/>
                <a:gd name="connsiteY3068" fmla="*/ 3994147 h 5646735"/>
                <a:gd name="connsiteX3069" fmla="*/ 1250071 w 11967969"/>
                <a:gd name="connsiteY3069" fmla="*/ 3959222 h 5646735"/>
                <a:gd name="connsiteX3070" fmla="*/ 9359707 w 11967969"/>
                <a:gd name="connsiteY3070" fmla="*/ 3951285 h 5646735"/>
                <a:gd name="connsiteX3071" fmla="*/ 9394632 w 11967969"/>
                <a:gd name="connsiteY3071" fmla="*/ 3986210 h 5646735"/>
                <a:gd name="connsiteX3072" fmla="*/ 9359707 w 11967969"/>
                <a:gd name="connsiteY3072" fmla="*/ 4021135 h 5646735"/>
                <a:gd name="connsiteX3073" fmla="*/ 9324782 w 11967969"/>
                <a:gd name="connsiteY3073" fmla="*/ 3986210 h 5646735"/>
                <a:gd name="connsiteX3074" fmla="*/ 9359707 w 11967969"/>
                <a:gd name="connsiteY3074" fmla="*/ 3951285 h 5646735"/>
                <a:gd name="connsiteX3075" fmla="*/ 3886949 w 11967969"/>
                <a:gd name="connsiteY3075" fmla="*/ 3944934 h 5646735"/>
                <a:gd name="connsiteX3076" fmla="*/ 3921077 w 11967969"/>
                <a:gd name="connsiteY3076" fmla="*/ 3980653 h 5646735"/>
                <a:gd name="connsiteX3077" fmla="*/ 3886949 w 11967969"/>
                <a:gd name="connsiteY3077" fmla="*/ 4016372 h 5646735"/>
                <a:gd name="connsiteX3078" fmla="*/ 3852812 w 11967969"/>
                <a:gd name="connsiteY3078" fmla="*/ 3980653 h 5646735"/>
                <a:gd name="connsiteX3079" fmla="*/ 3886949 w 11967969"/>
                <a:gd name="connsiteY3079" fmla="*/ 3944934 h 5646735"/>
                <a:gd name="connsiteX3080" fmla="*/ 11528232 w 11967969"/>
                <a:gd name="connsiteY3080" fmla="*/ 3943347 h 5646735"/>
                <a:gd name="connsiteX3081" fmla="*/ 11561570 w 11967969"/>
                <a:gd name="connsiteY3081" fmla="*/ 3978272 h 5646735"/>
                <a:gd name="connsiteX3082" fmla="*/ 11528232 w 11967969"/>
                <a:gd name="connsiteY3082" fmla="*/ 4013197 h 5646735"/>
                <a:gd name="connsiteX3083" fmla="*/ 11494894 w 11967969"/>
                <a:gd name="connsiteY3083" fmla="*/ 3978272 h 5646735"/>
                <a:gd name="connsiteX3084" fmla="*/ 11528232 w 11967969"/>
                <a:gd name="connsiteY3084" fmla="*/ 3943347 h 5646735"/>
                <a:gd name="connsiteX3085" fmla="*/ 8693752 w 11967969"/>
                <a:gd name="connsiteY3085" fmla="*/ 3943347 h 5646735"/>
                <a:gd name="connsiteX3086" fmla="*/ 8727884 w 11967969"/>
                <a:gd name="connsiteY3086" fmla="*/ 3976685 h 5646735"/>
                <a:gd name="connsiteX3087" fmla="*/ 8693752 w 11967969"/>
                <a:gd name="connsiteY3087" fmla="*/ 4010023 h 5646735"/>
                <a:gd name="connsiteX3088" fmla="*/ 8659620 w 11967969"/>
                <a:gd name="connsiteY3088" fmla="*/ 3976685 h 5646735"/>
                <a:gd name="connsiteX3089" fmla="*/ 8693752 w 11967969"/>
                <a:gd name="connsiteY3089" fmla="*/ 3943347 h 5646735"/>
                <a:gd name="connsiteX3090" fmla="*/ 4227404 w 11967969"/>
                <a:gd name="connsiteY3090" fmla="*/ 3943347 h 5646735"/>
                <a:gd name="connsiteX3091" fmla="*/ 4260746 w 11967969"/>
                <a:gd name="connsiteY3091" fmla="*/ 3976685 h 5646735"/>
                <a:gd name="connsiteX3092" fmla="*/ 4227404 w 11967969"/>
                <a:gd name="connsiteY3092" fmla="*/ 4010023 h 5646735"/>
                <a:gd name="connsiteX3093" fmla="*/ 4194054 w 11967969"/>
                <a:gd name="connsiteY3093" fmla="*/ 3976685 h 5646735"/>
                <a:gd name="connsiteX3094" fmla="*/ 4227404 w 11967969"/>
                <a:gd name="connsiteY3094" fmla="*/ 3943347 h 5646735"/>
                <a:gd name="connsiteX3095" fmla="*/ 2897892 w 11967969"/>
                <a:gd name="connsiteY3095" fmla="*/ 3943347 h 5646735"/>
                <a:gd name="connsiteX3096" fmla="*/ 2932027 w 11967969"/>
                <a:gd name="connsiteY3096" fmla="*/ 3978272 h 5646735"/>
                <a:gd name="connsiteX3097" fmla="*/ 2897892 w 11967969"/>
                <a:gd name="connsiteY3097" fmla="*/ 4013197 h 5646735"/>
                <a:gd name="connsiteX3098" fmla="*/ 2863757 w 11967969"/>
                <a:gd name="connsiteY3098" fmla="*/ 3978272 h 5646735"/>
                <a:gd name="connsiteX3099" fmla="*/ 2897892 w 11967969"/>
                <a:gd name="connsiteY3099" fmla="*/ 3943347 h 5646735"/>
                <a:gd name="connsiteX3100" fmla="*/ 6368857 w 11967969"/>
                <a:gd name="connsiteY3100" fmla="*/ 3936997 h 5646735"/>
                <a:gd name="connsiteX3101" fmla="*/ 6403782 w 11967969"/>
                <a:gd name="connsiteY3101" fmla="*/ 3972716 h 5646735"/>
                <a:gd name="connsiteX3102" fmla="*/ 6368857 w 11967969"/>
                <a:gd name="connsiteY3102" fmla="*/ 4008435 h 5646735"/>
                <a:gd name="connsiteX3103" fmla="*/ 6333932 w 11967969"/>
                <a:gd name="connsiteY3103" fmla="*/ 3972716 h 5646735"/>
                <a:gd name="connsiteX3104" fmla="*/ 6368857 w 11967969"/>
                <a:gd name="connsiteY3104" fmla="*/ 3936997 h 5646735"/>
                <a:gd name="connsiteX3105" fmla="*/ 3723410 w 11967969"/>
                <a:gd name="connsiteY3105" fmla="*/ 3936997 h 5646735"/>
                <a:gd name="connsiteX3106" fmla="*/ 3759134 w 11967969"/>
                <a:gd name="connsiteY3106" fmla="*/ 3972716 h 5646735"/>
                <a:gd name="connsiteX3107" fmla="*/ 3723410 w 11967969"/>
                <a:gd name="connsiteY3107" fmla="*/ 4008435 h 5646735"/>
                <a:gd name="connsiteX3108" fmla="*/ 3687685 w 11967969"/>
                <a:gd name="connsiteY3108" fmla="*/ 3972716 h 5646735"/>
                <a:gd name="connsiteX3109" fmla="*/ 3723410 w 11967969"/>
                <a:gd name="connsiteY3109" fmla="*/ 3936997 h 5646735"/>
                <a:gd name="connsiteX3110" fmla="*/ 2701984 w 11967969"/>
                <a:gd name="connsiteY3110" fmla="*/ 3936997 h 5646735"/>
                <a:gd name="connsiteX3111" fmla="*/ 2736920 w 11967969"/>
                <a:gd name="connsiteY3111" fmla="*/ 3972716 h 5646735"/>
                <a:gd name="connsiteX3112" fmla="*/ 2701984 w 11967969"/>
                <a:gd name="connsiteY3112" fmla="*/ 4008435 h 5646735"/>
                <a:gd name="connsiteX3113" fmla="*/ 2667065 w 11967969"/>
                <a:gd name="connsiteY3113" fmla="*/ 3972716 h 5646735"/>
                <a:gd name="connsiteX3114" fmla="*/ 2701984 w 11967969"/>
                <a:gd name="connsiteY3114" fmla="*/ 3936997 h 5646735"/>
                <a:gd name="connsiteX3115" fmla="*/ 5305254 w 11967969"/>
                <a:gd name="connsiteY3115" fmla="*/ 3935410 h 5646735"/>
                <a:gd name="connsiteX3116" fmla="*/ 5338592 w 11967969"/>
                <a:gd name="connsiteY3116" fmla="*/ 3968748 h 5646735"/>
                <a:gd name="connsiteX3117" fmla="*/ 5305254 w 11967969"/>
                <a:gd name="connsiteY3117" fmla="*/ 4002086 h 5646735"/>
                <a:gd name="connsiteX3118" fmla="*/ 5271914 w 11967969"/>
                <a:gd name="connsiteY3118" fmla="*/ 3968748 h 5646735"/>
                <a:gd name="connsiteX3119" fmla="*/ 5305254 w 11967969"/>
                <a:gd name="connsiteY3119" fmla="*/ 3935410 h 5646735"/>
                <a:gd name="connsiteX3120" fmla="*/ 4079854 w 11967969"/>
                <a:gd name="connsiteY3120" fmla="*/ 3932234 h 5646735"/>
                <a:gd name="connsiteX3121" fmla="*/ 4114638 w 11967969"/>
                <a:gd name="connsiteY3121" fmla="*/ 3966366 h 5646735"/>
                <a:gd name="connsiteX3122" fmla="*/ 4079854 w 11967969"/>
                <a:gd name="connsiteY3122" fmla="*/ 4000498 h 5646735"/>
                <a:gd name="connsiteX3123" fmla="*/ 4044893 w 11967969"/>
                <a:gd name="connsiteY3123" fmla="*/ 3966366 h 5646735"/>
                <a:gd name="connsiteX3124" fmla="*/ 4079854 w 11967969"/>
                <a:gd name="connsiteY3124" fmla="*/ 3932234 h 5646735"/>
                <a:gd name="connsiteX3125" fmla="*/ 5856899 w 11967969"/>
                <a:gd name="connsiteY3125" fmla="*/ 3929060 h 5646735"/>
                <a:gd name="connsiteX3126" fmla="*/ 5891027 w 11967969"/>
                <a:gd name="connsiteY3126" fmla="*/ 3963192 h 5646735"/>
                <a:gd name="connsiteX3127" fmla="*/ 5856899 w 11967969"/>
                <a:gd name="connsiteY3127" fmla="*/ 3997324 h 5646735"/>
                <a:gd name="connsiteX3128" fmla="*/ 5822771 w 11967969"/>
                <a:gd name="connsiteY3128" fmla="*/ 3963192 h 5646735"/>
                <a:gd name="connsiteX3129" fmla="*/ 5856899 w 11967969"/>
                <a:gd name="connsiteY3129" fmla="*/ 3929060 h 5646735"/>
                <a:gd name="connsiteX3130" fmla="*/ 6603014 w 11967969"/>
                <a:gd name="connsiteY3130" fmla="*/ 3929059 h 5646735"/>
                <a:gd name="connsiteX3131" fmla="*/ 6637146 w 11967969"/>
                <a:gd name="connsiteY3131" fmla="*/ 3964778 h 5646735"/>
                <a:gd name="connsiteX3132" fmla="*/ 6603014 w 11967969"/>
                <a:gd name="connsiteY3132" fmla="*/ 4000497 h 5646735"/>
                <a:gd name="connsiteX3133" fmla="*/ 6568882 w 11967969"/>
                <a:gd name="connsiteY3133" fmla="*/ 3964778 h 5646735"/>
                <a:gd name="connsiteX3134" fmla="*/ 6603014 w 11967969"/>
                <a:gd name="connsiteY3134" fmla="*/ 3929059 h 5646735"/>
                <a:gd name="connsiteX3135" fmla="*/ 4694177 w 11967969"/>
                <a:gd name="connsiteY3135" fmla="*/ 3924297 h 5646735"/>
                <a:gd name="connsiteX3136" fmla="*/ 4729014 w 11967969"/>
                <a:gd name="connsiteY3136" fmla="*/ 3957635 h 5646735"/>
                <a:gd name="connsiteX3137" fmla="*/ 4694177 w 11967969"/>
                <a:gd name="connsiteY3137" fmla="*/ 3990973 h 5646735"/>
                <a:gd name="connsiteX3138" fmla="*/ 4659230 w 11967969"/>
                <a:gd name="connsiteY3138" fmla="*/ 3957635 h 5646735"/>
                <a:gd name="connsiteX3139" fmla="*/ 4694177 w 11967969"/>
                <a:gd name="connsiteY3139" fmla="*/ 3924297 h 5646735"/>
                <a:gd name="connsiteX3140" fmla="*/ 4535356 w 11967969"/>
                <a:gd name="connsiteY3140" fmla="*/ 3924297 h 5646735"/>
                <a:gd name="connsiteX3141" fmla="*/ 4568709 w 11967969"/>
                <a:gd name="connsiteY3141" fmla="*/ 3959222 h 5646735"/>
                <a:gd name="connsiteX3142" fmla="*/ 4535356 w 11967969"/>
                <a:gd name="connsiteY3142" fmla="*/ 3994147 h 5646735"/>
                <a:gd name="connsiteX3143" fmla="*/ 4502007 w 11967969"/>
                <a:gd name="connsiteY3143" fmla="*/ 3959222 h 5646735"/>
                <a:gd name="connsiteX3144" fmla="*/ 4535356 w 11967969"/>
                <a:gd name="connsiteY3144" fmla="*/ 3924297 h 5646735"/>
                <a:gd name="connsiteX3145" fmla="*/ 11748895 w 11967969"/>
                <a:gd name="connsiteY3145" fmla="*/ 3921122 h 5646735"/>
                <a:gd name="connsiteX3146" fmla="*/ 11783820 w 11967969"/>
                <a:gd name="connsiteY3146" fmla="*/ 3956047 h 5646735"/>
                <a:gd name="connsiteX3147" fmla="*/ 11748895 w 11967969"/>
                <a:gd name="connsiteY3147" fmla="*/ 3990972 h 5646735"/>
                <a:gd name="connsiteX3148" fmla="*/ 11713970 w 11967969"/>
                <a:gd name="connsiteY3148" fmla="*/ 3956047 h 5646735"/>
                <a:gd name="connsiteX3149" fmla="*/ 11748895 w 11967969"/>
                <a:gd name="connsiteY3149" fmla="*/ 3921122 h 5646735"/>
                <a:gd name="connsiteX3150" fmla="*/ 786476 w 11967969"/>
                <a:gd name="connsiteY3150" fmla="*/ 3921122 h 5646735"/>
                <a:gd name="connsiteX3151" fmla="*/ 822195 w 11967969"/>
                <a:gd name="connsiteY3151" fmla="*/ 3955254 h 5646735"/>
                <a:gd name="connsiteX3152" fmla="*/ 786476 w 11967969"/>
                <a:gd name="connsiteY3152" fmla="*/ 3989386 h 5646735"/>
                <a:gd name="connsiteX3153" fmla="*/ 750757 w 11967969"/>
                <a:gd name="connsiteY3153" fmla="*/ 3955254 h 5646735"/>
                <a:gd name="connsiteX3154" fmla="*/ 786476 w 11967969"/>
                <a:gd name="connsiteY3154" fmla="*/ 3921122 h 5646735"/>
                <a:gd name="connsiteX3155" fmla="*/ 3192321 w 11967969"/>
                <a:gd name="connsiteY3155" fmla="*/ 3917947 h 5646735"/>
                <a:gd name="connsiteX3156" fmla="*/ 3225657 w 11967969"/>
                <a:gd name="connsiteY3156" fmla="*/ 3953666 h 5646735"/>
                <a:gd name="connsiteX3157" fmla="*/ 3192321 w 11967969"/>
                <a:gd name="connsiteY3157" fmla="*/ 3989385 h 5646735"/>
                <a:gd name="connsiteX3158" fmla="*/ 3158986 w 11967969"/>
                <a:gd name="connsiteY3158" fmla="*/ 3953666 h 5646735"/>
                <a:gd name="connsiteX3159" fmla="*/ 3192321 w 11967969"/>
                <a:gd name="connsiteY3159" fmla="*/ 3917947 h 5646735"/>
                <a:gd name="connsiteX3160" fmla="*/ 7232457 w 11967969"/>
                <a:gd name="connsiteY3160" fmla="*/ 3916359 h 5646735"/>
                <a:gd name="connsiteX3161" fmla="*/ 7265795 w 11967969"/>
                <a:gd name="connsiteY3161" fmla="*/ 3949697 h 5646735"/>
                <a:gd name="connsiteX3162" fmla="*/ 7232457 w 11967969"/>
                <a:gd name="connsiteY3162" fmla="*/ 3983035 h 5646735"/>
                <a:gd name="connsiteX3163" fmla="*/ 7199119 w 11967969"/>
                <a:gd name="connsiteY3163" fmla="*/ 3949697 h 5646735"/>
                <a:gd name="connsiteX3164" fmla="*/ 7232457 w 11967969"/>
                <a:gd name="connsiteY3164" fmla="*/ 3916359 h 5646735"/>
                <a:gd name="connsiteX3165" fmla="*/ 7067358 w 11967969"/>
                <a:gd name="connsiteY3165" fmla="*/ 3910009 h 5646735"/>
                <a:gd name="connsiteX3166" fmla="*/ 7100696 w 11967969"/>
                <a:gd name="connsiteY3166" fmla="*/ 3944141 h 5646735"/>
                <a:gd name="connsiteX3167" fmla="*/ 7067358 w 11967969"/>
                <a:gd name="connsiteY3167" fmla="*/ 3978273 h 5646735"/>
                <a:gd name="connsiteX3168" fmla="*/ 7034020 w 11967969"/>
                <a:gd name="connsiteY3168" fmla="*/ 3944141 h 5646735"/>
                <a:gd name="connsiteX3169" fmla="*/ 7067358 w 11967969"/>
                <a:gd name="connsiteY3169" fmla="*/ 3910009 h 5646735"/>
                <a:gd name="connsiteX3170" fmla="*/ 6165657 w 11967969"/>
                <a:gd name="connsiteY3170" fmla="*/ 3910009 h 5646735"/>
                <a:gd name="connsiteX3171" fmla="*/ 6200582 w 11967969"/>
                <a:gd name="connsiteY3171" fmla="*/ 3944141 h 5646735"/>
                <a:gd name="connsiteX3172" fmla="*/ 6165657 w 11967969"/>
                <a:gd name="connsiteY3172" fmla="*/ 3978273 h 5646735"/>
                <a:gd name="connsiteX3173" fmla="*/ 6130732 w 11967969"/>
                <a:gd name="connsiteY3173" fmla="*/ 3944141 h 5646735"/>
                <a:gd name="connsiteX3174" fmla="*/ 6165657 w 11967969"/>
                <a:gd name="connsiteY3174" fmla="*/ 3910009 h 5646735"/>
                <a:gd name="connsiteX3175" fmla="*/ 8260364 w 11967969"/>
                <a:gd name="connsiteY3175" fmla="*/ 3905247 h 5646735"/>
                <a:gd name="connsiteX3176" fmla="*/ 8296083 w 11967969"/>
                <a:gd name="connsiteY3176" fmla="*/ 3939379 h 5646735"/>
                <a:gd name="connsiteX3177" fmla="*/ 8260364 w 11967969"/>
                <a:gd name="connsiteY3177" fmla="*/ 3973511 h 5646735"/>
                <a:gd name="connsiteX3178" fmla="*/ 8224645 w 11967969"/>
                <a:gd name="connsiteY3178" fmla="*/ 3939379 h 5646735"/>
                <a:gd name="connsiteX3179" fmla="*/ 8260364 w 11967969"/>
                <a:gd name="connsiteY3179" fmla="*/ 3905247 h 5646735"/>
                <a:gd name="connsiteX3180" fmla="*/ 4856782 w 11967969"/>
                <a:gd name="connsiteY3180" fmla="*/ 3905247 h 5646735"/>
                <a:gd name="connsiteX3181" fmla="*/ 4890916 w 11967969"/>
                <a:gd name="connsiteY3181" fmla="*/ 3939379 h 5646735"/>
                <a:gd name="connsiteX3182" fmla="*/ 4856782 w 11967969"/>
                <a:gd name="connsiteY3182" fmla="*/ 3973511 h 5646735"/>
                <a:gd name="connsiteX3183" fmla="*/ 4822652 w 11967969"/>
                <a:gd name="connsiteY3183" fmla="*/ 3939379 h 5646735"/>
                <a:gd name="connsiteX3184" fmla="*/ 4856782 w 11967969"/>
                <a:gd name="connsiteY3184" fmla="*/ 3905247 h 5646735"/>
                <a:gd name="connsiteX3185" fmla="*/ 10829732 w 11967969"/>
                <a:gd name="connsiteY3185" fmla="*/ 3900485 h 5646735"/>
                <a:gd name="connsiteX3186" fmla="*/ 10864657 w 11967969"/>
                <a:gd name="connsiteY3186" fmla="*/ 3933823 h 5646735"/>
                <a:gd name="connsiteX3187" fmla="*/ 10829732 w 11967969"/>
                <a:gd name="connsiteY3187" fmla="*/ 3967161 h 5646735"/>
                <a:gd name="connsiteX3188" fmla="*/ 10794807 w 11967969"/>
                <a:gd name="connsiteY3188" fmla="*/ 3933823 h 5646735"/>
                <a:gd name="connsiteX3189" fmla="*/ 10829732 w 11967969"/>
                <a:gd name="connsiteY3189" fmla="*/ 3900485 h 5646735"/>
                <a:gd name="connsiteX3190" fmla="*/ 1381759 w 11967969"/>
                <a:gd name="connsiteY3190" fmla="*/ 3900485 h 5646735"/>
                <a:gd name="connsiteX3191" fmla="*/ 1415891 w 11967969"/>
                <a:gd name="connsiteY3191" fmla="*/ 3933823 h 5646735"/>
                <a:gd name="connsiteX3192" fmla="*/ 1381759 w 11967969"/>
                <a:gd name="connsiteY3192" fmla="*/ 3967161 h 5646735"/>
                <a:gd name="connsiteX3193" fmla="*/ 1347628 w 11967969"/>
                <a:gd name="connsiteY3193" fmla="*/ 3933823 h 5646735"/>
                <a:gd name="connsiteX3194" fmla="*/ 1381759 w 11967969"/>
                <a:gd name="connsiteY3194" fmla="*/ 3900485 h 5646735"/>
                <a:gd name="connsiteX3195" fmla="*/ 8493726 w 11967969"/>
                <a:gd name="connsiteY3195" fmla="*/ 3900484 h 5646735"/>
                <a:gd name="connsiteX3196" fmla="*/ 8527858 w 11967969"/>
                <a:gd name="connsiteY3196" fmla="*/ 3933822 h 5646735"/>
                <a:gd name="connsiteX3197" fmla="*/ 8493726 w 11967969"/>
                <a:gd name="connsiteY3197" fmla="*/ 3967160 h 5646735"/>
                <a:gd name="connsiteX3198" fmla="*/ 8459594 w 11967969"/>
                <a:gd name="connsiteY3198" fmla="*/ 3933822 h 5646735"/>
                <a:gd name="connsiteX3199" fmla="*/ 8493726 w 11967969"/>
                <a:gd name="connsiteY3199" fmla="*/ 3900484 h 5646735"/>
                <a:gd name="connsiteX3200" fmla="*/ 10344752 w 11967969"/>
                <a:gd name="connsiteY3200" fmla="*/ 3897309 h 5646735"/>
                <a:gd name="connsiteX3201" fmla="*/ 10378884 w 11967969"/>
                <a:gd name="connsiteY3201" fmla="*/ 3932234 h 5646735"/>
                <a:gd name="connsiteX3202" fmla="*/ 10344752 w 11967969"/>
                <a:gd name="connsiteY3202" fmla="*/ 3967159 h 5646735"/>
                <a:gd name="connsiteX3203" fmla="*/ 10310620 w 11967969"/>
                <a:gd name="connsiteY3203" fmla="*/ 3932234 h 5646735"/>
                <a:gd name="connsiteX3204" fmla="*/ 10344752 w 11967969"/>
                <a:gd name="connsiteY3204" fmla="*/ 3897309 h 5646735"/>
                <a:gd name="connsiteX3205" fmla="*/ 6010880 w 11967969"/>
                <a:gd name="connsiteY3205" fmla="*/ 3897309 h 5646735"/>
                <a:gd name="connsiteX3206" fmla="*/ 6045012 w 11967969"/>
                <a:gd name="connsiteY3206" fmla="*/ 3930647 h 5646735"/>
                <a:gd name="connsiteX3207" fmla="*/ 6010880 w 11967969"/>
                <a:gd name="connsiteY3207" fmla="*/ 3963985 h 5646735"/>
                <a:gd name="connsiteX3208" fmla="*/ 5976758 w 11967969"/>
                <a:gd name="connsiteY3208" fmla="*/ 3930647 h 5646735"/>
                <a:gd name="connsiteX3209" fmla="*/ 6010880 w 11967969"/>
                <a:gd name="connsiteY3209" fmla="*/ 3897309 h 5646735"/>
                <a:gd name="connsiteX3210" fmla="*/ 2555813 w 11967969"/>
                <a:gd name="connsiteY3210" fmla="*/ 3897309 h 5646735"/>
                <a:gd name="connsiteX3211" fmla="*/ 2590746 w 11967969"/>
                <a:gd name="connsiteY3211" fmla="*/ 3932234 h 5646735"/>
                <a:gd name="connsiteX3212" fmla="*/ 2555813 w 11967969"/>
                <a:gd name="connsiteY3212" fmla="*/ 3967159 h 5646735"/>
                <a:gd name="connsiteX3213" fmla="*/ 2520888 w 11967969"/>
                <a:gd name="connsiteY3213" fmla="*/ 3932234 h 5646735"/>
                <a:gd name="connsiteX3214" fmla="*/ 2555813 w 11967969"/>
                <a:gd name="connsiteY3214" fmla="*/ 3897309 h 5646735"/>
                <a:gd name="connsiteX3215" fmla="*/ 7530907 w 11967969"/>
                <a:gd name="connsiteY3215" fmla="*/ 3890959 h 5646735"/>
                <a:gd name="connsiteX3216" fmla="*/ 7565832 w 11967969"/>
                <a:gd name="connsiteY3216" fmla="*/ 3925091 h 5646735"/>
                <a:gd name="connsiteX3217" fmla="*/ 7530907 w 11967969"/>
                <a:gd name="connsiteY3217" fmla="*/ 3959223 h 5646735"/>
                <a:gd name="connsiteX3218" fmla="*/ 7495982 w 11967969"/>
                <a:gd name="connsiteY3218" fmla="*/ 3925091 h 5646735"/>
                <a:gd name="connsiteX3219" fmla="*/ 7530907 w 11967969"/>
                <a:gd name="connsiteY3219" fmla="*/ 3890959 h 5646735"/>
                <a:gd name="connsiteX3220" fmla="*/ 10480483 w 11967969"/>
                <a:gd name="connsiteY3220" fmla="*/ 3889372 h 5646735"/>
                <a:gd name="connsiteX3221" fmla="*/ 10513821 w 11967969"/>
                <a:gd name="connsiteY3221" fmla="*/ 3922710 h 5646735"/>
                <a:gd name="connsiteX3222" fmla="*/ 10480483 w 11967969"/>
                <a:gd name="connsiteY3222" fmla="*/ 3956048 h 5646735"/>
                <a:gd name="connsiteX3223" fmla="*/ 10447145 w 11967969"/>
                <a:gd name="connsiteY3223" fmla="*/ 3922710 h 5646735"/>
                <a:gd name="connsiteX3224" fmla="*/ 10480483 w 11967969"/>
                <a:gd name="connsiteY3224" fmla="*/ 3889372 h 5646735"/>
                <a:gd name="connsiteX3225" fmla="*/ 8869964 w 11967969"/>
                <a:gd name="connsiteY3225" fmla="*/ 3889372 h 5646735"/>
                <a:gd name="connsiteX3226" fmla="*/ 8904096 w 11967969"/>
                <a:gd name="connsiteY3226" fmla="*/ 3922710 h 5646735"/>
                <a:gd name="connsiteX3227" fmla="*/ 8869964 w 11967969"/>
                <a:gd name="connsiteY3227" fmla="*/ 3956048 h 5646735"/>
                <a:gd name="connsiteX3228" fmla="*/ 8835832 w 11967969"/>
                <a:gd name="connsiteY3228" fmla="*/ 3922710 h 5646735"/>
                <a:gd name="connsiteX3229" fmla="*/ 8869964 w 11967969"/>
                <a:gd name="connsiteY3229" fmla="*/ 3889372 h 5646735"/>
                <a:gd name="connsiteX3230" fmla="*/ 187997 w 11967969"/>
                <a:gd name="connsiteY3230" fmla="*/ 3881434 h 5646735"/>
                <a:gd name="connsiteX3231" fmla="*/ 222129 w 11967969"/>
                <a:gd name="connsiteY3231" fmla="*/ 3916359 h 5646735"/>
                <a:gd name="connsiteX3232" fmla="*/ 187997 w 11967969"/>
                <a:gd name="connsiteY3232" fmla="*/ 3951284 h 5646735"/>
                <a:gd name="connsiteX3233" fmla="*/ 153866 w 11967969"/>
                <a:gd name="connsiteY3233" fmla="*/ 3916359 h 5646735"/>
                <a:gd name="connsiteX3234" fmla="*/ 187997 w 11967969"/>
                <a:gd name="connsiteY3234" fmla="*/ 3881434 h 5646735"/>
                <a:gd name="connsiteX3235" fmla="*/ 2006670 w 11967969"/>
                <a:gd name="connsiteY3235" fmla="*/ 3875084 h 5646735"/>
                <a:gd name="connsiteX3236" fmla="*/ 2040017 w 11967969"/>
                <a:gd name="connsiteY3236" fmla="*/ 3909216 h 5646735"/>
                <a:gd name="connsiteX3237" fmla="*/ 2006670 w 11967969"/>
                <a:gd name="connsiteY3237" fmla="*/ 3943348 h 5646735"/>
                <a:gd name="connsiteX3238" fmla="*/ 1973286 w 11967969"/>
                <a:gd name="connsiteY3238" fmla="*/ 3909216 h 5646735"/>
                <a:gd name="connsiteX3239" fmla="*/ 2006670 w 11967969"/>
                <a:gd name="connsiteY3239" fmla="*/ 3875084 h 5646735"/>
                <a:gd name="connsiteX3240" fmla="*/ 9046969 w 11967969"/>
                <a:gd name="connsiteY3240" fmla="*/ 3871909 h 5646735"/>
                <a:gd name="connsiteX3241" fmla="*/ 9081894 w 11967969"/>
                <a:gd name="connsiteY3241" fmla="*/ 3906041 h 5646735"/>
                <a:gd name="connsiteX3242" fmla="*/ 9046969 w 11967969"/>
                <a:gd name="connsiteY3242" fmla="*/ 3940173 h 5646735"/>
                <a:gd name="connsiteX3243" fmla="*/ 9012044 w 11967969"/>
                <a:gd name="connsiteY3243" fmla="*/ 3906041 h 5646735"/>
                <a:gd name="connsiteX3244" fmla="*/ 9046969 w 11967969"/>
                <a:gd name="connsiteY3244" fmla="*/ 3871909 h 5646735"/>
                <a:gd name="connsiteX3245" fmla="*/ 10194732 w 11967969"/>
                <a:gd name="connsiteY3245" fmla="*/ 3863972 h 5646735"/>
                <a:gd name="connsiteX3246" fmla="*/ 10229657 w 11967969"/>
                <a:gd name="connsiteY3246" fmla="*/ 3898104 h 5646735"/>
                <a:gd name="connsiteX3247" fmla="*/ 10194732 w 11967969"/>
                <a:gd name="connsiteY3247" fmla="*/ 3932236 h 5646735"/>
                <a:gd name="connsiteX3248" fmla="*/ 10159807 w 11967969"/>
                <a:gd name="connsiteY3248" fmla="*/ 3898104 h 5646735"/>
                <a:gd name="connsiteX3249" fmla="*/ 10194732 w 11967969"/>
                <a:gd name="connsiteY3249" fmla="*/ 3863972 h 5646735"/>
                <a:gd name="connsiteX3250" fmla="*/ 7927782 w 11967969"/>
                <a:gd name="connsiteY3250" fmla="*/ 3863972 h 5646735"/>
                <a:gd name="connsiteX3251" fmla="*/ 7962707 w 11967969"/>
                <a:gd name="connsiteY3251" fmla="*/ 3898104 h 5646735"/>
                <a:gd name="connsiteX3252" fmla="*/ 7927782 w 11967969"/>
                <a:gd name="connsiteY3252" fmla="*/ 3932236 h 5646735"/>
                <a:gd name="connsiteX3253" fmla="*/ 7892857 w 11967969"/>
                <a:gd name="connsiteY3253" fmla="*/ 3898104 h 5646735"/>
                <a:gd name="connsiteX3254" fmla="*/ 7927782 w 11967969"/>
                <a:gd name="connsiteY3254" fmla="*/ 3863972 h 5646735"/>
                <a:gd name="connsiteX3255" fmla="*/ 1842967 w 11967969"/>
                <a:gd name="connsiteY3255" fmla="*/ 3862384 h 5646735"/>
                <a:gd name="connsiteX3256" fmla="*/ 1877891 w 11967969"/>
                <a:gd name="connsiteY3256" fmla="*/ 3897309 h 5646735"/>
                <a:gd name="connsiteX3257" fmla="*/ 1842967 w 11967969"/>
                <a:gd name="connsiteY3257" fmla="*/ 3932234 h 5646735"/>
                <a:gd name="connsiteX3258" fmla="*/ 1808037 w 11967969"/>
                <a:gd name="connsiteY3258" fmla="*/ 3897309 h 5646735"/>
                <a:gd name="connsiteX3259" fmla="*/ 1842967 w 11967969"/>
                <a:gd name="connsiteY3259" fmla="*/ 3862384 h 5646735"/>
                <a:gd name="connsiteX3260" fmla="*/ 955647 w 11967969"/>
                <a:gd name="connsiteY3260" fmla="*/ 3854447 h 5646735"/>
                <a:gd name="connsiteX3261" fmla="*/ 988985 w 11967969"/>
                <a:gd name="connsiteY3261" fmla="*/ 3889372 h 5646735"/>
                <a:gd name="connsiteX3262" fmla="*/ 955647 w 11967969"/>
                <a:gd name="connsiteY3262" fmla="*/ 3924297 h 5646735"/>
                <a:gd name="connsiteX3263" fmla="*/ 922310 w 11967969"/>
                <a:gd name="connsiteY3263" fmla="*/ 3889372 h 5646735"/>
                <a:gd name="connsiteX3264" fmla="*/ 955647 w 11967969"/>
                <a:gd name="connsiteY3264" fmla="*/ 3854447 h 5646735"/>
                <a:gd name="connsiteX3265" fmla="*/ 4398061 w 11967969"/>
                <a:gd name="connsiteY3265" fmla="*/ 3851272 h 5646735"/>
                <a:gd name="connsiteX3266" fmla="*/ 4432199 w 11967969"/>
                <a:gd name="connsiteY3266" fmla="*/ 3886197 h 5646735"/>
                <a:gd name="connsiteX3267" fmla="*/ 4398061 w 11967969"/>
                <a:gd name="connsiteY3267" fmla="*/ 3921122 h 5646735"/>
                <a:gd name="connsiteX3268" fmla="*/ 4363936 w 11967969"/>
                <a:gd name="connsiteY3268" fmla="*/ 3886197 h 5646735"/>
                <a:gd name="connsiteX3269" fmla="*/ 4398061 w 11967969"/>
                <a:gd name="connsiteY3269" fmla="*/ 3851272 h 5646735"/>
                <a:gd name="connsiteX3270" fmla="*/ 9613707 w 11967969"/>
                <a:gd name="connsiteY3270" fmla="*/ 3848097 h 5646735"/>
                <a:gd name="connsiteX3271" fmla="*/ 9648632 w 11967969"/>
                <a:gd name="connsiteY3271" fmla="*/ 3882229 h 5646735"/>
                <a:gd name="connsiteX3272" fmla="*/ 9613707 w 11967969"/>
                <a:gd name="connsiteY3272" fmla="*/ 3916361 h 5646735"/>
                <a:gd name="connsiteX3273" fmla="*/ 9578782 w 11967969"/>
                <a:gd name="connsiteY3273" fmla="*/ 3882229 h 5646735"/>
                <a:gd name="connsiteX3274" fmla="*/ 9613707 w 11967969"/>
                <a:gd name="connsiteY3274" fmla="*/ 3848097 h 5646735"/>
                <a:gd name="connsiteX3275" fmla="*/ 1700127 w 11967969"/>
                <a:gd name="connsiteY3275" fmla="*/ 3848097 h 5646735"/>
                <a:gd name="connsiteX3276" fmla="*/ 1735052 w 11967969"/>
                <a:gd name="connsiteY3276" fmla="*/ 3882229 h 5646735"/>
                <a:gd name="connsiteX3277" fmla="*/ 1700127 w 11967969"/>
                <a:gd name="connsiteY3277" fmla="*/ 3916361 h 5646735"/>
                <a:gd name="connsiteX3278" fmla="*/ 1665202 w 11967969"/>
                <a:gd name="connsiteY3278" fmla="*/ 3882229 h 5646735"/>
                <a:gd name="connsiteX3279" fmla="*/ 1700127 w 11967969"/>
                <a:gd name="connsiteY3279" fmla="*/ 3848097 h 5646735"/>
                <a:gd name="connsiteX3280" fmla="*/ 6464902 w 11967969"/>
                <a:gd name="connsiteY3280" fmla="*/ 3844922 h 5646735"/>
                <a:gd name="connsiteX3281" fmla="*/ 6499034 w 11967969"/>
                <a:gd name="connsiteY3281" fmla="*/ 3879054 h 5646735"/>
                <a:gd name="connsiteX3282" fmla="*/ 6464902 w 11967969"/>
                <a:gd name="connsiteY3282" fmla="*/ 3913186 h 5646735"/>
                <a:gd name="connsiteX3283" fmla="*/ 6430770 w 11967969"/>
                <a:gd name="connsiteY3283" fmla="*/ 3879054 h 5646735"/>
                <a:gd name="connsiteX3284" fmla="*/ 6464902 w 11967969"/>
                <a:gd name="connsiteY3284" fmla="*/ 3844922 h 5646735"/>
                <a:gd name="connsiteX3285" fmla="*/ 3476464 w 11967969"/>
                <a:gd name="connsiteY3285" fmla="*/ 3844922 h 5646735"/>
                <a:gd name="connsiteX3286" fmla="*/ 3509800 w 11967969"/>
                <a:gd name="connsiteY3286" fmla="*/ 3879054 h 5646735"/>
                <a:gd name="connsiteX3287" fmla="*/ 3476464 w 11967969"/>
                <a:gd name="connsiteY3287" fmla="*/ 3913186 h 5646735"/>
                <a:gd name="connsiteX3288" fmla="*/ 3443128 w 11967969"/>
                <a:gd name="connsiteY3288" fmla="*/ 3879054 h 5646735"/>
                <a:gd name="connsiteX3289" fmla="*/ 3476464 w 11967969"/>
                <a:gd name="connsiteY3289" fmla="*/ 3844922 h 5646735"/>
                <a:gd name="connsiteX3290" fmla="*/ 10640819 w 11967969"/>
                <a:gd name="connsiteY3290" fmla="*/ 3843334 h 5646735"/>
                <a:gd name="connsiteX3291" fmla="*/ 10675744 w 11967969"/>
                <a:gd name="connsiteY3291" fmla="*/ 3878259 h 5646735"/>
                <a:gd name="connsiteX3292" fmla="*/ 10640819 w 11967969"/>
                <a:gd name="connsiteY3292" fmla="*/ 3913184 h 5646735"/>
                <a:gd name="connsiteX3293" fmla="*/ 10605894 w 11967969"/>
                <a:gd name="connsiteY3293" fmla="*/ 3878259 h 5646735"/>
                <a:gd name="connsiteX3294" fmla="*/ 10640819 w 11967969"/>
                <a:gd name="connsiteY3294" fmla="*/ 3843334 h 5646735"/>
                <a:gd name="connsiteX3295" fmla="*/ 619921 w 11967969"/>
                <a:gd name="connsiteY3295" fmla="*/ 3840159 h 5646735"/>
                <a:gd name="connsiteX3296" fmla="*/ 654052 w 11967969"/>
                <a:gd name="connsiteY3296" fmla="*/ 3875084 h 5646735"/>
                <a:gd name="connsiteX3297" fmla="*/ 619921 w 11967969"/>
                <a:gd name="connsiteY3297" fmla="*/ 3910009 h 5646735"/>
                <a:gd name="connsiteX3298" fmla="*/ 585790 w 11967969"/>
                <a:gd name="connsiteY3298" fmla="*/ 3875084 h 5646735"/>
                <a:gd name="connsiteX3299" fmla="*/ 619921 w 11967969"/>
                <a:gd name="connsiteY3299" fmla="*/ 3840159 h 5646735"/>
                <a:gd name="connsiteX3300" fmla="*/ 11229782 w 11967969"/>
                <a:gd name="connsiteY3300" fmla="*/ 3835397 h 5646735"/>
                <a:gd name="connsiteX3301" fmla="*/ 11264707 w 11967969"/>
                <a:gd name="connsiteY3301" fmla="*/ 3868735 h 5646735"/>
                <a:gd name="connsiteX3302" fmla="*/ 11229782 w 11967969"/>
                <a:gd name="connsiteY3302" fmla="*/ 3902073 h 5646735"/>
                <a:gd name="connsiteX3303" fmla="*/ 11194857 w 11967969"/>
                <a:gd name="connsiteY3303" fmla="*/ 3868735 h 5646735"/>
                <a:gd name="connsiteX3304" fmla="*/ 11229782 w 11967969"/>
                <a:gd name="connsiteY3304" fmla="*/ 3835397 h 5646735"/>
                <a:gd name="connsiteX3305" fmla="*/ 5635457 w 11967969"/>
                <a:gd name="connsiteY3305" fmla="*/ 3835397 h 5646735"/>
                <a:gd name="connsiteX3306" fmla="*/ 5668791 w 11967969"/>
                <a:gd name="connsiteY3306" fmla="*/ 3868735 h 5646735"/>
                <a:gd name="connsiteX3307" fmla="*/ 5635457 w 11967969"/>
                <a:gd name="connsiteY3307" fmla="*/ 3902073 h 5646735"/>
                <a:gd name="connsiteX3308" fmla="*/ 5602122 w 11967969"/>
                <a:gd name="connsiteY3308" fmla="*/ 3868735 h 5646735"/>
                <a:gd name="connsiteX3309" fmla="*/ 5635457 w 11967969"/>
                <a:gd name="connsiteY3309" fmla="*/ 3835397 h 5646735"/>
                <a:gd name="connsiteX3310" fmla="*/ 2424910 w 11967969"/>
                <a:gd name="connsiteY3310" fmla="*/ 3835397 h 5646735"/>
                <a:gd name="connsiteX3311" fmla="*/ 2459041 w 11967969"/>
                <a:gd name="connsiteY3311" fmla="*/ 3868735 h 5646735"/>
                <a:gd name="connsiteX3312" fmla="*/ 2424910 w 11967969"/>
                <a:gd name="connsiteY3312" fmla="*/ 3902073 h 5646735"/>
                <a:gd name="connsiteX3313" fmla="*/ 2390782 w 11967969"/>
                <a:gd name="connsiteY3313" fmla="*/ 3868735 h 5646735"/>
                <a:gd name="connsiteX3314" fmla="*/ 2424910 w 11967969"/>
                <a:gd name="connsiteY3314" fmla="*/ 3835397 h 5646735"/>
                <a:gd name="connsiteX3315" fmla="*/ 1544464 w 11967969"/>
                <a:gd name="connsiteY3315" fmla="*/ 3835397 h 5646735"/>
                <a:gd name="connsiteX3316" fmla="*/ 1577802 w 11967969"/>
                <a:gd name="connsiteY3316" fmla="*/ 3870322 h 5646735"/>
                <a:gd name="connsiteX3317" fmla="*/ 1544464 w 11967969"/>
                <a:gd name="connsiteY3317" fmla="*/ 3905247 h 5646735"/>
                <a:gd name="connsiteX3318" fmla="*/ 1511126 w 11967969"/>
                <a:gd name="connsiteY3318" fmla="*/ 3870322 h 5646735"/>
                <a:gd name="connsiteX3319" fmla="*/ 1544464 w 11967969"/>
                <a:gd name="connsiteY3319" fmla="*/ 3835397 h 5646735"/>
                <a:gd name="connsiteX3320" fmla="*/ 1136475 w 11967969"/>
                <a:gd name="connsiteY3320" fmla="*/ 3835397 h 5646735"/>
                <a:gd name="connsiteX3321" fmla="*/ 1169813 w 11967969"/>
                <a:gd name="connsiteY3321" fmla="*/ 3870322 h 5646735"/>
                <a:gd name="connsiteX3322" fmla="*/ 1136475 w 11967969"/>
                <a:gd name="connsiteY3322" fmla="*/ 3905247 h 5646735"/>
                <a:gd name="connsiteX3323" fmla="*/ 1103137 w 11967969"/>
                <a:gd name="connsiteY3323" fmla="*/ 3870322 h 5646735"/>
                <a:gd name="connsiteX3324" fmla="*/ 1136475 w 11967969"/>
                <a:gd name="connsiteY3324" fmla="*/ 3835397 h 5646735"/>
                <a:gd name="connsiteX3325" fmla="*/ 6849870 w 11967969"/>
                <a:gd name="connsiteY3325" fmla="*/ 3829047 h 5646735"/>
                <a:gd name="connsiteX3326" fmla="*/ 6884795 w 11967969"/>
                <a:gd name="connsiteY3326" fmla="*/ 3863179 h 5646735"/>
                <a:gd name="connsiteX3327" fmla="*/ 6849870 w 11967969"/>
                <a:gd name="connsiteY3327" fmla="*/ 3897311 h 5646735"/>
                <a:gd name="connsiteX3328" fmla="*/ 6814945 w 11967969"/>
                <a:gd name="connsiteY3328" fmla="*/ 3863179 h 5646735"/>
                <a:gd name="connsiteX3329" fmla="*/ 6849870 w 11967969"/>
                <a:gd name="connsiteY3329" fmla="*/ 3829047 h 5646735"/>
                <a:gd name="connsiteX3330" fmla="*/ 7369777 w 11967969"/>
                <a:gd name="connsiteY3330" fmla="*/ 3827460 h 5646735"/>
                <a:gd name="connsiteX3331" fmla="*/ 7403909 w 11967969"/>
                <a:gd name="connsiteY3331" fmla="*/ 3862385 h 5646735"/>
                <a:gd name="connsiteX3332" fmla="*/ 7369777 w 11967969"/>
                <a:gd name="connsiteY3332" fmla="*/ 3897310 h 5646735"/>
                <a:gd name="connsiteX3333" fmla="*/ 7335645 w 11967969"/>
                <a:gd name="connsiteY3333" fmla="*/ 3862385 h 5646735"/>
                <a:gd name="connsiteX3334" fmla="*/ 7369777 w 11967969"/>
                <a:gd name="connsiteY3334" fmla="*/ 3827460 h 5646735"/>
                <a:gd name="connsiteX3335" fmla="*/ 419717 w 11967969"/>
                <a:gd name="connsiteY3335" fmla="*/ 3827459 h 5646735"/>
                <a:gd name="connsiteX3336" fmla="*/ 453849 w 11967969"/>
                <a:gd name="connsiteY3336" fmla="*/ 3860797 h 5646735"/>
                <a:gd name="connsiteX3337" fmla="*/ 419717 w 11967969"/>
                <a:gd name="connsiteY3337" fmla="*/ 3894135 h 5646735"/>
                <a:gd name="connsiteX3338" fmla="*/ 385585 w 11967969"/>
                <a:gd name="connsiteY3338" fmla="*/ 3860797 h 5646735"/>
                <a:gd name="connsiteX3339" fmla="*/ 419717 w 11967969"/>
                <a:gd name="connsiteY3339" fmla="*/ 3827459 h 5646735"/>
                <a:gd name="connsiteX3340" fmla="*/ 3324863 w 11967969"/>
                <a:gd name="connsiteY3340" fmla="*/ 3824285 h 5646735"/>
                <a:gd name="connsiteX3341" fmla="*/ 3358993 w 11967969"/>
                <a:gd name="connsiteY3341" fmla="*/ 3857623 h 5646735"/>
                <a:gd name="connsiteX3342" fmla="*/ 3324863 w 11967969"/>
                <a:gd name="connsiteY3342" fmla="*/ 3890961 h 5646735"/>
                <a:gd name="connsiteX3343" fmla="*/ 3290733 w 11967969"/>
                <a:gd name="connsiteY3343" fmla="*/ 3857623 h 5646735"/>
                <a:gd name="connsiteX3344" fmla="*/ 3324863 w 11967969"/>
                <a:gd name="connsiteY3344" fmla="*/ 3824285 h 5646735"/>
                <a:gd name="connsiteX3345" fmla="*/ 9447019 w 11967969"/>
                <a:gd name="connsiteY3345" fmla="*/ 3816347 h 5646735"/>
                <a:gd name="connsiteX3346" fmla="*/ 9481944 w 11967969"/>
                <a:gd name="connsiteY3346" fmla="*/ 3849685 h 5646735"/>
                <a:gd name="connsiteX3347" fmla="*/ 9447019 w 11967969"/>
                <a:gd name="connsiteY3347" fmla="*/ 3883023 h 5646735"/>
                <a:gd name="connsiteX3348" fmla="*/ 9412094 w 11967969"/>
                <a:gd name="connsiteY3348" fmla="*/ 3849685 h 5646735"/>
                <a:gd name="connsiteX3349" fmla="*/ 9447019 w 11967969"/>
                <a:gd name="connsiteY3349" fmla="*/ 3816347 h 5646735"/>
                <a:gd name="connsiteX3350" fmla="*/ 9977245 w 11967969"/>
                <a:gd name="connsiteY3350" fmla="*/ 3805235 h 5646735"/>
                <a:gd name="connsiteX3351" fmla="*/ 10010583 w 11967969"/>
                <a:gd name="connsiteY3351" fmla="*/ 3840160 h 5646735"/>
                <a:gd name="connsiteX3352" fmla="*/ 9977245 w 11967969"/>
                <a:gd name="connsiteY3352" fmla="*/ 3875085 h 5646735"/>
                <a:gd name="connsiteX3353" fmla="*/ 9943907 w 11967969"/>
                <a:gd name="connsiteY3353" fmla="*/ 3840160 h 5646735"/>
                <a:gd name="connsiteX3354" fmla="*/ 9977245 w 11967969"/>
                <a:gd name="connsiteY3354" fmla="*/ 3805235 h 5646735"/>
                <a:gd name="connsiteX3355" fmla="*/ 7694420 w 11967969"/>
                <a:gd name="connsiteY3355" fmla="*/ 3805235 h 5646735"/>
                <a:gd name="connsiteX3356" fmla="*/ 7727758 w 11967969"/>
                <a:gd name="connsiteY3356" fmla="*/ 3840160 h 5646735"/>
                <a:gd name="connsiteX3357" fmla="*/ 7694420 w 11967969"/>
                <a:gd name="connsiteY3357" fmla="*/ 3875085 h 5646735"/>
                <a:gd name="connsiteX3358" fmla="*/ 7661082 w 11967969"/>
                <a:gd name="connsiteY3358" fmla="*/ 3840160 h 5646735"/>
                <a:gd name="connsiteX3359" fmla="*/ 7694420 w 11967969"/>
                <a:gd name="connsiteY3359" fmla="*/ 3805235 h 5646735"/>
                <a:gd name="connsiteX3360" fmla="*/ 11920345 w 11967969"/>
                <a:gd name="connsiteY3360" fmla="*/ 3802059 h 5646735"/>
                <a:gd name="connsiteX3361" fmla="*/ 11953683 w 11967969"/>
                <a:gd name="connsiteY3361" fmla="*/ 3836191 h 5646735"/>
                <a:gd name="connsiteX3362" fmla="*/ 11920345 w 11967969"/>
                <a:gd name="connsiteY3362" fmla="*/ 3870323 h 5646735"/>
                <a:gd name="connsiteX3363" fmla="*/ 11887007 w 11967969"/>
                <a:gd name="connsiteY3363" fmla="*/ 3836191 h 5646735"/>
                <a:gd name="connsiteX3364" fmla="*/ 11920345 w 11967969"/>
                <a:gd name="connsiteY3364" fmla="*/ 3802059 h 5646735"/>
                <a:gd name="connsiteX3365" fmla="*/ 8695338 w 11967969"/>
                <a:gd name="connsiteY3365" fmla="*/ 3798884 h 5646735"/>
                <a:gd name="connsiteX3366" fmla="*/ 8731057 w 11967969"/>
                <a:gd name="connsiteY3366" fmla="*/ 3833016 h 5646735"/>
                <a:gd name="connsiteX3367" fmla="*/ 8695338 w 11967969"/>
                <a:gd name="connsiteY3367" fmla="*/ 3867148 h 5646735"/>
                <a:gd name="connsiteX3368" fmla="*/ 8659619 w 11967969"/>
                <a:gd name="connsiteY3368" fmla="*/ 3833016 h 5646735"/>
                <a:gd name="connsiteX3369" fmla="*/ 8695338 w 11967969"/>
                <a:gd name="connsiteY3369" fmla="*/ 3798884 h 5646735"/>
                <a:gd name="connsiteX3370" fmla="*/ 11498069 w 11967969"/>
                <a:gd name="connsiteY3370" fmla="*/ 3794122 h 5646735"/>
                <a:gd name="connsiteX3371" fmla="*/ 11532994 w 11967969"/>
                <a:gd name="connsiteY3371" fmla="*/ 3828254 h 5646735"/>
                <a:gd name="connsiteX3372" fmla="*/ 11498069 w 11967969"/>
                <a:gd name="connsiteY3372" fmla="*/ 3862386 h 5646735"/>
                <a:gd name="connsiteX3373" fmla="*/ 11463144 w 11967969"/>
                <a:gd name="connsiteY3373" fmla="*/ 3828254 h 5646735"/>
                <a:gd name="connsiteX3374" fmla="*/ 11498069 w 11967969"/>
                <a:gd name="connsiteY3374" fmla="*/ 3794122 h 5646735"/>
                <a:gd name="connsiteX3375" fmla="*/ 8162732 w 11967969"/>
                <a:gd name="connsiteY3375" fmla="*/ 3794122 h 5646735"/>
                <a:gd name="connsiteX3376" fmla="*/ 8197657 w 11967969"/>
                <a:gd name="connsiteY3376" fmla="*/ 3828254 h 5646735"/>
                <a:gd name="connsiteX3377" fmla="*/ 8162732 w 11967969"/>
                <a:gd name="connsiteY3377" fmla="*/ 3862386 h 5646735"/>
                <a:gd name="connsiteX3378" fmla="*/ 8127807 w 11967969"/>
                <a:gd name="connsiteY3378" fmla="*/ 3828254 h 5646735"/>
                <a:gd name="connsiteX3379" fmla="*/ 8162732 w 11967969"/>
                <a:gd name="connsiteY3379" fmla="*/ 3794122 h 5646735"/>
                <a:gd name="connsiteX3380" fmla="*/ 2878797 w 11967969"/>
                <a:gd name="connsiteY3380" fmla="*/ 3789360 h 5646735"/>
                <a:gd name="connsiteX3381" fmla="*/ 2912930 w 11967969"/>
                <a:gd name="connsiteY3381" fmla="*/ 3824285 h 5646735"/>
                <a:gd name="connsiteX3382" fmla="*/ 2878797 w 11967969"/>
                <a:gd name="connsiteY3382" fmla="*/ 3859210 h 5646735"/>
                <a:gd name="connsiteX3383" fmla="*/ 2844663 w 11967969"/>
                <a:gd name="connsiteY3383" fmla="*/ 3824285 h 5646735"/>
                <a:gd name="connsiteX3384" fmla="*/ 2878797 w 11967969"/>
                <a:gd name="connsiteY3384" fmla="*/ 3789360 h 5646735"/>
                <a:gd name="connsiteX3385" fmla="*/ 3988472 w 11967969"/>
                <a:gd name="connsiteY3385" fmla="*/ 3783010 h 5646735"/>
                <a:gd name="connsiteX3386" fmla="*/ 4024172 w 11967969"/>
                <a:gd name="connsiteY3386" fmla="*/ 3817142 h 5646735"/>
                <a:gd name="connsiteX3387" fmla="*/ 3988472 w 11967969"/>
                <a:gd name="connsiteY3387" fmla="*/ 3851274 h 5646735"/>
                <a:gd name="connsiteX3388" fmla="*/ 3952754 w 11967969"/>
                <a:gd name="connsiteY3388" fmla="*/ 3817142 h 5646735"/>
                <a:gd name="connsiteX3389" fmla="*/ 3988472 w 11967969"/>
                <a:gd name="connsiteY3389" fmla="*/ 3783010 h 5646735"/>
                <a:gd name="connsiteX3390" fmla="*/ 9245408 w 11967969"/>
                <a:gd name="connsiteY3390" fmla="*/ 3783009 h 5646735"/>
                <a:gd name="connsiteX3391" fmla="*/ 9278746 w 11967969"/>
                <a:gd name="connsiteY3391" fmla="*/ 3818728 h 5646735"/>
                <a:gd name="connsiteX3392" fmla="*/ 9245408 w 11967969"/>
                <a:gd name="connsiteY3392" fmla="*/ 3854447 h 5646735"/>
                <a:gd name="connsiteX3393" fmla="*/ 9212070 w 11967969"/>
                <a:gd name="connsiteY3393" fmla="*/ 3818728 h 5646735"/>
                <a:gd name="connsiteX3394" fmla="*/ 9245408 w 11967969"/>
                <a:gd name="connsiteY3394" fmla="*/ 3783009 h 5646735"/>
                <a:gd name="connsiteX3395" fmla="*/ 3794963 w 11967969"/>
                <a:gd name="connsiteY3395" fmla="*/ 3778247 h 5646735"/>
                <a:gd name="connsiteX3396" fmla="*/ 3829102 w 11967969"/>
                <a:gd name="connsiteY3396" fmla="*/ 3813172 h 5646735"/>
                <a:gd name="connsiteX3397" fmla="*/ 3794963 w 11967969"/>
                <a:gd name="connsiteY3397" fmla="*/ 3848097 h 5646735"/>
                <a:gd name="connsiteX3398" fmla="*/ 3760820 w 11967969"/>
                <a:gd name="connsiteY3398" fmla="*/ 3813172 h 5646735"/>
                <a:gd name="connsiteX3399" fmla="*/ 3794963 w 11967969"/>
                <a:gd name="connsiteY3399" fmla="*/ 3778247 h 5646735"/>
                <a:gd name="connsiteX3400" fmla="*/ 11693333 w 11967969"/>
                <a:gd name="connsiteY3400" fmla="*/ 3775072 h 5646735"/>
                <a:gd name="connsiteX3401" fmla="*/ 11726671 w 11967969"/>
                <a:gd name="connsiteY3401" fmla="*/ 3809997 h 5646735"/>
                <a:gd name="connsiteX3402" fmla="*/ 11693333 w 11967969"/>
                <a:gd name="connsiteY3402" fmla="*/ 3844922 h 5646735"/>
                <a:gd name="connsiteX3403" fmla="*/ 11659995 w 11967969"/>
                <a:gd name="connsiteY3403" fmla="*/ 3809997 h 5646735"/>
                <a:gd name="connsiteX3404" fmla="*/ 11693333 w 11967969"/>
                <a:gd name="connsiteY3404" fmla="*/ 3775072 h 5646735"/>
                <a:gd name="connsiteX3405" fmla="*/ 11087701 w 11967969"/>
                <a:gd name="connsiteY3405" fmla="*/ 3775072 h 5646735"/>
                <a:gd name="connsiteX3406" fmla="*/ 11121833 w 11967969"/>
                <a:gd name="connsiteY3406" fmla="*/ 3809204 h 5646735"/>
                <a:gd name="connsiteX3407" fmla="*/ 11087701 w 11967969"/>
                <a:gd name="connsiteY3407" fmla="*/ 3843336 h 5646735"/>
                <a:gd name="connsiteX3408" fmla="*/ 11053569 w 11967969"/>
                <a:gd name="connsiteY3408" fmla="*/ 3809204 h 5646735"/>
                <a:gd name="connsiteX3409" fmla="*/ 11087701 w 11967969"/>
                <a:gd name="connsiteY3409" fmla="*/ 3775072 h 5646735"/>
                <a:gd name="connsiteX3410" fmla="*/ 5124273 w 11967969"/>
                <a:gd name="connsiteY3410" fmla="*/ 3775072 h 5646735"/>
                <a:gd name="connsiteX3411" fmla="*/ 5157617 w 11967969"/>
                <a:gd name="connsiteY3411" fmla="*/ 3809997 h 5646735"/>
                <a:gd name="connsiteX3412" fmla="*/ 5124273 w 11967969"/>
                <a:gd name="connsiteY3412" fmla="*/ 3844922 h 5646735"/>
                <a:gd name="connsiteX3413" fmla="*/ 5090931 w 11967969"/>
                <a:gd name="connsiteY3413" fmla="*/ 3809997 h 5646735"/>
                <a:gd name="connsiteX3414" fmla="*/ 5124273 w 11967969"/>
                <a:gd name="connsiteY3414" fmla="*/ 3775072 h 5646735"/>
                <a:gd name="connsiteX3415" fmla="*/ 10928951 w 11967969"/>
                <a:gd name="connsiteY3415" fmla="*/ 3771897 h 5646735"/>
                <a:gd name="connsiteX3416" fmla="*/ 10963083 w 11967969"/>
                <a:gd name="connsiteY3416" fmla="*/ 3807616 h 5646735"/>
                <a:gd name="connsiteX3417" fmla="*/ 10928951 w 11967969"/>
                <a:gd name="connsiteY3417" fmla="*/ 3843335 h 5646735"/>
                <a:gd name="connsiteX3418" fmla="*/ 10894819 w 11967969"/>
                <a:gd name="connsiteY3418" fmla="*/ 3807616 h 5646735"/>
                <a:gd name="connsiteX3419" fmla="*/ 10928951 w 11967969"/>
                <a:gd name="connsiteY3419" fmla="*/ 3771897 h 5646735"/>
                <a:gd name="connsiteX3420" fmla="*/ 4966315 w 11967969"/>
                <a:gd name="connsiteY3420" fmla="*/ 3771897 h 5646735"/>
                <a:gd name="connsiteX3421" fmla="*/ 5002034 w 11967969"/>
                <a:gd name="connsiteY3421" fmla="*/ 3807616 h 5646735"/>
                <a:gd name="connsiteX3422" fmla="*/ 4966315 w 11967969"/>
                <a:gd name="connsiteY3422" fmla="*/ 3843335 h 5646735"/>
                <a:gd name="connsiteX3423" fmla="*/ 4930598 w 11967969"/>
                <a:gd name="connsiteY3423" fmla="*/ 3807616 h 5646735"/>
                <a:gd name="connsiteX3424" fmla="*/ 4966315 w 11967969"/>
                <a:gd name="connsiteY3424" fmla="*/ 3771897 h 5646735"/>
                <a:gd name="connsiteX3425" fmla="*/ 2118609 w 11967969"/>
                <a:gd name="connsiteY3425" fmla="*/ 3771897 h 5646735"/>
                <a:gd name="connsiteX3426" fmla="*/ 2154327 w 11967969"/>
                <a:gd name="connsiteY3426" fmla="*/ 3806029 h 5646735"/>
                <a:gd name="connsiteX3427" fmla="*/ 2118609 w 11967969"/>
                <a:gd name="connsiteY3427" fmla="*/ 3840161 h 5646735"/>
                <a:gd name="connsiteX3428" fmla="*/ 2082885 w 11967969"/>
                <a:gd name="connsiteY3428" fmla="*/ 3806029 h 5646735"/>
                <a:gd name="connsiteX3429" fmla="*/ 2118609 w 11967969"/>
                <a:gd name="connsiteY3429" fmla="*/ 3771897 h 5646735"/>
                <a:gd name="connsiteX3430" fmla="*/ 2272495 w 11967969"/>
                <a:gd name="connsiteY3430" fmla="*/ 3770310 h 5646735"/>
                <a:gd name="connsiteX3431" fmla="*/ 2308216 w 11967969"/>
                <a:gd name="connsiteY3431" fmla="*/ 3805235 h 5646735"/>
                <a:gd name="connsiteX3432" fmla="*/ 2272495 w 11967969"/>
                <a:gd name="connsiteY3432" fmla="*/ 3840160 h 5646735"/>
                <a:gd name="connsiteX3433" fmla="*/ 2236777 w 11967969"/>
                <a:gd name="connsiteY3433" fmla="*/ 3805235 h 5646735"/>
                <a:gd name="connsiteX3434" fmla="*/ 2272495 w 11967969"/>
                <a:gd name="connsiteY3434" fmla="*/ 3770310 h 5646735"/>
                <a:gd name="connsiteX3435" fmla="*/ 5432320 w 11967969"/>
                <a:gd name="connsiteY3435" fmla="*/ 3762372 h 5646735"/>
                <a:gd name="connsiteX3436" fmla="*/ 5465653 w 11967969"/>
                <a:gd name="connsiteY3436" fmla="*/ 3795710 h 5646735"/>
                <a:gd name="connsiteX3437" fmla="*/ 5432320 w 11967969"/>
                <a:gd name="connsiteY3437" fmla="*/ 3829048 h 5646735"/>
                <a:gd name="connsiteX3438" fmla="*/ 5398991 w 11967969"/>
                <a:gd name="connsiteY3438" fmla="*/ 3795710 h 5646735"/>
                <a:gd name="connsiteX3439" fmla="*/ 5432320 w 11967969"/>
                <a:gd name="connsiteY3439" fmla="*/ 3762372 h 5646735"/>
                <a:gd name="connsiteX3440" fmla="*/ 3086913 w 11967969"/>
                <a:gd name="connsiteY3440" fmla="*/ 3762372 h 5646735"/>
                <a:gd name="connsiteX3441" fmla="*/ 3121037 w 11967969"/>
                <a:gd name="connsiteY3441" fmla="*/ 3797297 h 5646735"/>
                <a:gd name="connsiteX3442" fmla="*/ 3086913 w 11967969"/>
                <a:gd name="connsiteY3442" fmla="*/ 3832222 h 5646735"/>
                <a:gd name="connsiteX3443" fmla="*/ 3052768 w 11967969"/>
                <a:gd name="connsiteY3443" fmla="*/ 3797297 h 5646735"/>
                <a:gd name="connsiteX3444" fmla="*/ 3086913 w 11967969"/>
                <a:gd name="connsiteY3444" fmla="*/ 3762372 h 5646735"/>
                <a:gd name="connsiteX3445" fmla="*/ 6218839 w 11967969"/>
                <a:gd name="connsiteY3445" fmla="*/ 3756022 h 5646735"/>
                <a:gd name="connsiteX3446" fmla="*/ 6252971 w 11967969"/>
                <a:gd name="connsiteY3446" fmla="*/ 3790154 h 5646735"/>
                <a:gd name="connsiteX3447" fmla="*/ 6218839 w 11967969"/>
                <a:gd name="connsiteY3447" fmla="*/ 3824286 h 5646735"/>
                <a:gd name="connsiteX3448" fmla="*/ 6184707 w 11967969"/>
                <a:gd name="connsiteY3448" fmla="*/ 3790154 h 5646735"/>
                <a:gd name="connsiteX3449" fmla="*/ 6218839 w 11967969"/>
                <a:gd name="connsiteY3449" fmla="*/ 3756022 h 5646735"/>
                <a:gd name="connsiteX3450" fmla="*/ 5794997 w 11967969"/>
                <a:gd name="connsiteY3450" fmla="*/ 3756022 h 5646735"/>
                <a:gd name="connsiteX3451" fmla="*/ 5829123 w 11967969"/>
                <a:gd name="connsiteY3451" fmla="*/ 3790154 h 5646735"/>
                <a:gd name="connsiteX3452" fmla="*/ 5794997 w 11967969"/>
                <a:gd name="connsiteY3452" fmla="*/ 3824286 h 5646735"/>
                <a:gd name="connsiteX3453" fmla="*/ 5760868 w 11967969"/>
                <a:gd name="connsiteY3453" fmla="*/ 3790154 h 5646735"/>
                <a:gd name="connsiteX3454" fmla="*/ 5794997 w 11967969"/>
                <a:gd name="connsiteY3454" fmla="*/ 3756022 h 5646735"/>
                <a:gd name="connsiteX3455" fmla="*/ 4244083 w 11967969"/>
                <a:gd name="connsiteY3455" fmla="*/ 3756022 h 5646735"/>
                <a:gd name="connsiteX3456" fmla="*/ 4278221 w 11967969"/>
                <a:gd name="connsiteY3456" fmla="*/ 3790154 h 5646735"/>
                <a:gd name="connsiteX3457" fmla="*/ 4244083 w 11967969"/>
                <a:gd name="connsiteY3457" fmla="*/ 3824286 h 5646735"/>
                <a:gd name="connsiteX3458" fmla="*/ 4209947 w 11967969"/>
                <a:gd name="connsiteY3458" fmla="*/ 3790154 h 5646735"/>
                <a:gd name="connsiteX3459" fmla="*/ 4244083 w 11967969"/>
                <a:gd name="connsiteY3459" fmla="*/ 3756022 h 5646735"/>
                <a:gd name="connsiteX3460" fmla="*/ 6988777 w 11967969"/>
                <a:gd name="connsiteY3460" fmla="*/ 3748085 h 5646735"/>
                <a:gd name="connsiteX3461" fmla="*/ 7022909 w 11967969"/>
                <a:gd name="connsiteY3461" fmla="*/ 3783010 h 5646735"/>
                <a:gd name="connsiteX3462" fmla="*/ 6988777 w 11967969"/>
                <a:gd name="connsiteY3462" fmla="*/ 3817935 h 5646735"/>
                <a:gd name="connsiteX3463" fmla="*/ 6954645 w 11967969"/>
                <a:gd name="connsiteY3463" fmla="*/ 3783010 h 5646735"/>
                <a:gd name="connsiteX3464" fmla="*/ 6988777 w 11967969"/>
                <a:gd name="connsiteY3464" fmla="*/ 3748085 h 5646735"/>
                <a:gd name="connsiteX3465" fmla="*/ 3597909 w 11967969"/>
                <a:gd name="connsiteY3465" fmla="*/ 3748085 h 5646735"/>
                <a:gd name="connsiteX3466" fmla="*/ 3632043 w 11967969"/>
                <a:gd name="connsiteY3466" fmla="*/ 3782217 h 5646735"/>
                <a:gd name="connsiteX3467" fmla="*/ 3597909 w 11967969"/>
                <a:gd name="connsiteY3467" fmla="*/ 3816349 h 5646735"/>
                <a:gd name="connsiteX3468" fmla="*/ 3563776 w 11967969"/>
                <a:gd name="connsiteY3468" fmla="*/ 3782217 h 5646735"/>
                <a:gd name="connsiteX3469" fmla="*/ 3597909 w 11967969"/>
                <a:gd name="connsiteY3469" fmla="*/ 3748085 h 5646735"/>
                <a:gd name="connsiteX3470" fmla="*/ 2693036 w 11967969"/>
                <a:gd name="connsiteY3470" fmla="*/ 3748085 h 5646735"/>
                <a:gd name="connsiteX3471" fmla="*/ 2727173 w 11967969"/>
                <a:gd name="connsiteY3471" fmla="*/ 3782217 h 5646735"/>
                <a:gd name="connsiteX3472" fmla="*/ 2693036 w 11967969"/>
                <a:gd name="connsiteY3472" fmla="*/ 3816349 h 5646735"/>
                <a:gd name="connsiteX3473" fmla="*/ 2658910 w 11967969"/>
                <a:gd name="connsiteY3473" fmla="*/ 3782217 h 5646735"/>
                <a:gd name="connsiteX3474" fmla="*/ 2693036 w 11967969"/>
                <a:gd name="connsiteY3474" fmla="*/ 3748085 h 5646735"/>
                <a:gd name="connsiteX3475" fmla="*/ 9732770 w 11967969"/>
                <a:gd name="connsiteY3475" fmla="*/ 3748084 h 5646735"/>
                <a:gd name="connsiteX3476" fmla="*/ 9767695 w 11967969"/>
                <a:gd name="connsiteY3476" fmla="*/ 3783009 h 5646735"/>
                <a:gd name="connsiteX3477" fmla="*/ 9732770 w 11967969"/>
                <a:gd name="connsiteY3477" fmla="*/ 3817934 h 5646735"/>
                <a:gd name="connsiteX3478" fmla="*/ 9697845 w 11967969"/>
                <a:gd name="connsiteY3478" fmla="*/ 3783009 h 5646735"/>
                <a:gd name="connsiteX3479" fmla="*/ 9732770 w 11967969"/>
                <a:gd name="connsiteY3479" fmla="*/ 3748084 h 5646735"/>
                <a:gd name="connsiteX3480" fmla="*/ 5271933 w 11967969"/>
                <a:gd name="connsiteY3480" fmla="*/ 3748084 h 5646735"/>
                <a:gd name="connsiteX3481" fmla="*/ 5306857 w 11967969"/>
                <a:gd name="connsiteY3481" fmla="*/ 3783009 h 5646735"/>
                <a:gd name="connsiteX3482" fmla="*/ 5271933 w 11967969"/>
                <a:gd name="connsiteY3482" fmla="*/ 3817934 h 5646735"/>
                <a:gd name="connsiteX3483" fmla="*/ 5237007 w 11967969"/>
                <a:gd name="connsiteY3483" fmla="*/ 3783009 h 5646735"/>
                <a:gd name="connsiteX3484" fmla="*/ 5271933 w 11967969"/>
                <a:gd name="connsiteY3484" fmla="*/ 3748084 h 5646735"/>
                <a:gd name="connsiteX3485" fmla="*/ 8335769 w 11967969"/>
                <a:gd name="connsiteY3485" fmla="*/ 3743322 h 5646735"/>
                <a:gd name="connsiteX3486" fmla="*/ 8370694 w 11967969"/>
                <a:gd name="connsiteY3486" fmla="*/ 3776660 h 5646735"/>
                <a:gd name="connsiteX3487" fmla="*/ 8335769 w 11967969"/>
                <a:gd name="connsiteY3487" fmla="*/ 3809998 h 5646735"/>
                <a:gd name="connsiteX3488" fmla="*/ 8300844 w 11967969"/>
                <a:gd name="connsiteY3488" fmla="*/ 3776660 h 5646735"/>
                <a:gd name="connsiteX3489" fmla="*/ 8335769 w 11967969"/>
                <a:gd name="connsiteY3489" fmla="*/ 3743322 h 5646735"/>
                <a:gd name="connsiteX3490" fmla="*/ 4736924 w 11967969"/>
                <a:gd name="connsiteY3490" fmla="*/ 3743322 h 5646735"/>
                <a:gd name="connsiteX3491" fmla="*/ 4771857 w 11967969"/>
                <a:gd name="connsiteY3491" fmla="*/ 3776660 h 5646735"/>
                <a:gd name="connsiteX3492" fmla="*/ 4736924 w 11967969"/>
                <a:gd name="connsiteY3492" fmla="*/ 3809998 h 5646735"/>
                <a:gd name="connsiteX3493" fmla="*/ 4702022 w 11967969"/>
                <a:gd name="connsiteY3493" fmla="*/ 3776660 h 5646735"/>
                <a:gd name="connsiteX3494" fmla="*/ 4736924 w 11967969"/>
                <a:gd name="connsiteY3494" fmla="*/ 3743322 h 5646735"/>
                <a:gd name="connsiteX3495" fmla="*/ 8010333 w 11967969"/>
                <a:gd name="connsiteY3495" fmla="*/ 3740147 h 5646735"/>
                <a:gd name="connsiteX3496" fmla="*/ 8043671 w 11967969"/>
                <a:gd name="connsiteY3496" fmla="*/ 3775072 h 5646735"/>
                <a:gd name="connsiteX3497" fmla="*/ 8010333 w 11967969"/>
                <a:gd name="connsiteY3497" fmla="*/ 3809997 h 5646735"/>
                <a:gd name="connsiteX3498" fmla="*/ 7976995 w 11967969"/>
                <a:gd name="connsiteY3498" fmla="*/ 3775072 h 5646735"/>
                <a:gd name="connsiteX3499" fmla="*/ 8010333 w 11967969"/>
                <a:gd name="connsiteY3499" fmla="*/ 3740147 h 5646735"/>
                <a:gd name="connsiteX3500" fmla="*/ 780871 w 11967969"/>
                <a:gd name="connsiteY3500" fmla="*/ 3736972 h 5646735"/>
                <a:gd name="connsiteX3501" fmla="*/ 815796 w 11967969"/>
                <a:gd name="connsiteY3501" fmla="*/ 3771104 h 5646735"/>
                <a:gd name="connsiteX3502" fmla="*/ 780871 w 11967969"/>
                <a:gd name="connsiteY3502" fmla="*/ 3805236 h 5646735"/>
                <a:gd name="connsiteX3503" fmla="*/ 745946 w 11967969"/>
                <a:gd name="connsiteY3503" fmla="*/ 3771104 h 5646735"/>
                <a:gd name="connsiteX3504" fmla="*/ 780871 w 11967969"/>
                <a:gd name="connsiteY3504" fmla="*/ 3736972 h 5646735"/>
                <a:gd name="connsiteX3505" fmla="*/ 126991 w 11967969"/>
                <a:gd name="connsiteY3505" fmla="*/ 3735385 h 5646735"/>
                <a:gd name="connsiteX3506" fmla="*/ 161916 w 11967969"/>
                <a:gd name="connsiteY3506" fmla="*/ 3770310 h 5646735"/>
                <a:gd name="connsiteX3507" fmla="*/ 126991 w 11967969"/>
                <a:gd name="connsiteY3507" fmla="*/ 3805235 h 5646735"/>
                <a:gd name="connsiteX3508" fmla="*/ 92067 w 11967969"/>
                <a:gd name="connsiteY3508" fmla="*/ 3770310 h 5646735"/>
                <a:gd name="connsiteX3509" fmla="*/ 126991 w 11967969"/>
                <a:gd name="connsiteY3509" fmla="*/ 3735385 h 5646735"/>
                <a:gd name="connsiteX3510" fmla="*/ 8510395 w 11967969"/>
                <a:gd name="connsiteY3510" fmla="*/ 3732209 h 5646735"/>
                <a:gd name="connsiteX3511" fmla="*/ 8543733 w 11967969"/>
                <a:gd name="connsiteY3511" fmla="*/ 3765547 h 5646735"/>
                <a:gd name="connsiteX3512" fmla="*/ 8510395 w 11967969"/>
                <a:gd name="connsiteY3512" fmla="*/ 3798885 h 5646735"/>
                <a:gd name="connsiteX3513" fmla="*/ 8477057 w 11967969"/>
                <a:gd name="connsiteY3513" fmla="*/ 3765547 h 5646735"/>
                <a:gd name="connsiteX3514" fmla="*/ 8510395 w 11967969"/>
                <a:gd name="connsiteY3514" fmla="*/ 3732209 h 5646735"/>
                <a:gd name="connsiteX3515" fmla="*/ 5991032 w 11967969"/>
                <a:gd name="connsiteY3515" fmla="*/ 3724272 h 5646735"/>
                <a:gd name="connsiteX3516" fmla="*/ 6025957 w 11967969"/>
                <a:gd name="connsiteY3516" fmla="*/ 3757610 h 5646735"/>
                <a:gd name="connsiteX3517" fmla="*/ 5991032 w 11967969"/>
                <a:gd name="connsiteY3517" fmla="*/ 3790948 h 5646735"/>
                <a:gd name="connsiteX3518" fmla="*/ 5956109 w 11967969"/>
                <a:gd name="connsiteY3518" fmla="*/ 3757610 h 5646735"/>
                <a:gd name="connsiteX3519" fmla="*/ 5991032 w 11967969"/>
                <a:gd name="connsiteY3519" fmla="*/ 3724272 h 5646735"/>
                <a:gd name="connsiteX3520" fmla="*/ 4544864 w 11967969"/>
                <a:gd name="connsiteY3520" fmla="*/ 3721097 h 5646735"/>
                <a:gd name="connsiteX3521" fmla="*/ 4579796 w 11967969"/>
                <a:gd name="connsiteY3521" fmla="*/ 3756022 h 5646735"/>
                <a:gd name="connsiteX3522" fmla="*/ 4544864 w 11967969"/>
                <a:gd name="connsiteY3522" fmla="*/ 3790947 h 5646735"/>
                <a:gd name="connsiteX3523" fmla="*/ 4509929 w 11967969"/>
                <a:gd name="connsiteY3523" fmla="*/ 3756022 h 5646735"/>
                <a:gd name="connsiteX3524" fmla="*/ 4544864 w 11967969"/>
                <a:gd name="connsiteY3524" fmla="*/ 3721097 h 5646735"/>
                <a:gd name="connsiteX3525" fmla="*/ 6563326 w 11967969"/>
                <a:gd name="connsiteY3525" fmla="*/ 3717922 h 5646735"/>
                <a:gd name="connsiteX3526" fmla="*/ 6599045 w 11967969"/>
                <a:gd name="connsiteY3526" fmla="*/ 3753641 h 5646735"/>
                <a:gd name="connsiteX3527" fmla="*/ 6563326 w 11967969"/>
                <a:gd name="connsiteY3527" fmla="*/ 3789360 h 5646735"/>
                <a:gd name="connsiteX3528" fmla="*/ 6527607 w 11967969"/>
                <a:gd name="connsiteY3528" fmla="*/ 3753641 h 5646735"/>
                <a:gd name="connsiteX3529" fmla="*/ 6563326 w 11967969"/>
                <a:gd name="connsiteY3529" fmla="*/ 3717922 h 5646735"/>
                <a:gd name="connsiteX3530" fmla="*/ 1292067 w 11967969"/>
                <a:gd name="connsiteY3530" fmla="*/ 3717922 h 5646735"/>
                <a:gd name="connsiteX3531" fmla="*/ 1326992 w 11967969"/>
                <a:gd name="connsiteY3531" fmla="*/ 3752054 h 5646735"/>
                <a:gd name="connsiteX3532" fmla="*/ 1292067 w 11967969"/>
                <a:gd name="connsiteY3532" fmla="*/ 3786186 h 5646735"/>
                <a:gd name="connsiteX3533" fmla="*/ 1257142 w 11967969"/>
                <a:gd name="connsiteY3533" fmla="*/ 3752054 h 5646735"/>
                <a:gd name="connsiteX3534" fmla="*/ 1292067 w 11967969"/>
                <a:gd name="connsiteY3534" fmla="*/ 3717922 h 5646735"/>
                <a:gd name="connsiteX3535" fmla="*/ 6740332 w 11967969"/>
                <a:gd name="connsiteY3535" fmla="*/ 3709984 h 5646735"/>
                <a:gd name="connsiteX3536" fmla="*/ 6773670 w 11967969"/>
                <a:gd name="connsiteY3536" fmla="*/ 3744116 h 5646735"/>
                <a:gd name="connsiteX3537" fmla="*/ 6740332 w 11967969"/>
                <a:gd name="connsiteY3537" fmla="*/ 3778248 h 5646735"/>
                <a:gd name="connsiteX3538" fmla="*/ 6706994 w 11967969"/>
                <a:gd name="connsiteY3538" fmla="*/ 3744116 h 5646735"/>
                <a:gd name="connsiteX3539" fmla="*/ 6740332 w 11967969"/>
                <a:gd name="connsiteY3539" fmla="*/ 3709984 h 5646735"/>
                <a:gd name="connsiteX3540" fmla="*/ 10458257 w 11967969"/>
                <a:gd name="connsiteY3540" fmla="*/ 3705222 h 5646735"/>
                <a:gd name="connsiteX3541" fmla="*/ 10491595 w 11967969"/>
                <a:gd name="connsiteY3541" fmla="*/ 3740147 h 5646735"/>
                <a:gd name="connsiteX3542" fmla="*/ 10458257 w 11967969"/>
                <a:gd name="connsiteY3542" fmla="*/ 3775072 h 5646735"/>
                <a:gd name="connsiteX3543" fmla="*/ 10424919 w 11967969"/>
                <a:gd name="connsiteY3543" fmla="*/ 3740147 h 5646735"/>
                <a:gd name="connsiteX3544" fmla="*/ 10458257 w 11967969"/>
                <a:gd name="connsiteY3544" fmla="*/ 3705222 h 5646735"/>
                <a:gd name="connsiteX3545" fmla="*/ 9050939 w 11967969"/>
                <a:gd name="connsiteY3545" fmla="*/ 3705222 h 5646735"/>
                <a:gd name="connsiteX3546" fmla="*/ 9085071 w 11967969"/>
                <a:gd name="connsiteY3546" fmla="*/ 3740147 h 5646735"/>
                <a:gd name="connsiteX3547" fmla="*/ 9050939 w 11967969"/>
                <a:gd name="connsiteY3547" fmla="*/ 3775072 h 5646735"/>
                <a:gd name="connsiteX3548" fmla="*/ 9016807 w 11967969"/>
                <a:gd name="connsiteY3548" fmla="*/ 3740147 h 5646735"/>
                <a:gd name="connsiteX3549" fmla="*/ 9050939 w 11967969"/>
                <a:gd name="connsiteY3549" fmla="*/ 3705222 h 5646735"/>
                <a:gd name="connsiteX3550" fmla="*/ 1465978 w 11967969"/>
                <a:gd name="connsiteY3550" fmla="*/ 3698872 h 5646735"/>
                <a:gd name="connsiteX3551" fmla="*/ 1500110 w 11967969"/>
                <a:gd name="connsiteY3551" fmla="*/ 3733004 h 5646735"/>
                <a:gd name="connsiteX3552" fmla="*/ 1465978 w 11967969"/>
                <a:gd name="connsiteY3552" fmla="*/ 3767136 h 5646735"/>
                <a:gd name="connsiteX3553" fmla="*/ 1431846 w 11967969"/>
                <a:gd name="connsiteY3553" fmla="*/ 3733004 h 5646735"/>
                <a:gd name="connsiteX3554" fmla="*/ 1465978 w 11967969"/>
                <a:gd name="connsiteY3554" fmla="*/ 3698872 h 5646735"/>
                <a:gd name="connsiteX3555" fmla="*/ 292708 w 11967969"/>
                <a:gd name="connsiteY3555" fmla="*/ 3698872 h 5646735"/>
                <a:gd name="connsiteX3556" fmla="*/ 326840 w 11967969"/>
                <a:gd name="connsiteY3556" fmla="*/ 3733004 h 5646735"/>
                <a:gd name="connsiteX3557" fmla="*/ 292708 w 11967969"/>
                <a:gd name="connsiteY3557" fmla="*/ 3767136 h 5646735"/>
                <a:gd name="connsiteX3558" fmla="*/ 258576 w 11967969"/>
                <a:gd name="connsiteY3558" fmla="*/ 3733004 h 5646735"/>
                <a:gd name="connsiteX3559" fmla="*/ 292708 w 11967969"/>
                <a:gd name="connsiteY3559" fmla="*/ 3698872 h 5646735"/>
                <a:gd name="connsiteX3560" fmla="*/ 10136789 w 11967969"/>
                <a:gd name="connsiteY3560" fmla="*/ 3697284 h 5646735"/>
                <a:gd name="connsiteX3561" fmla="*/ 10170921 w 11967969"/>
                <a:gd name="connsiteY3561" fmla="*/ 3730622 h 5646735"/>
                <a:gd name="connsiteX3562" fmla="*/ 10136789 w 11967969"/>
                <a:gd name="connsiteY3562" fmla="*/ 3763960 h 5646735"/>
                <a:gd name="connsiteX3563" fmla="*/ 10102657 w 11967969"/>
                <a:gd name="connsiteY3563" fmla="*/ 3730622 h 5646735"/>
                <a:gd name="connsiteX3564" fmla="*/ 10136789 w 11967969"/>
                <a:gd name="connsiteY3564" fmla="*/ 3697284 h 5646735"/>
                <a:gd name="connsiteX3565" fmla="*/ 10790839 w 11967969"/>
                <a:gd name="connsiteY3565" fmla="*/ 3690934 h 5646735"/>
                <a:gd name="connsiteX3566" fmla="*/ 10824971 w 11967969"/>
                <a:gd name="connsiteY3566" fmla="*/ 3725066 h 5646735"/>
                <a:gd name="connsiteX3567" fmla="*/ 10790839 w 11967969"/>
                <a:gd name="connsiteY3567" fmla="*/ 3759198 h 5646735"/>
                <a:gd name="connsiteX3568" fmla="*/ 10756707 w 11967969"/>
                <a:gd name="connsiteY3568" fmla="*/ 3725066 h 5646735"/>
                <a:gd name="connsiteX3569" fmla="*/ 10790839 w 11967969"/>
                <a:gd name="connsiteY3569" fmla="*/ 3690934 h 5646735"/>
                <a:gd name="connsiteX3570" fmla="*/ 7492807 w 11967969"/>
                <a:gd name="connsiteY3570" fmla="*/ 3690934 h 5646735"/>
                <a:gd name="connsiteX3571" fmla="*/ 7527732 w 11967969"/>
                <a:gd name="connsiteY3571" fmla="*/ 3726653 h 5646735"/>
                <a:gd name="connsiteX3572" fmla="*/ 7492807 w 11967969"/>
                <a:gd name="connsiteY3572" fmla="*/ 3762372 h 5646735"/>
                <a:gd name="connsiteX3573" fmla="*/ 7457882 w 11967969"/>
                <a:gd name="connsiteY3573" fmla="*/ 3726653 h 5646735"/>
                <a:gd name="connsiteX3574" fmla="*/ 7492807 w 11967969"/>
                <a:gd name="connsiteY3574" fmla="*/ 3690934 h 5646735"/>
                <a:gd name="connsiteX3575" fmla="*/ 11389326 w 11967969"/>
                <a:gd name="connsiteY3575" fmla="*/ 3689347 h 5646735"/>
                <a:gd name="connsiteX3576" fmla="*/ 11425045 w 11967969"/>
                <a:gd name="connsiteY3576" fmla="*/ 3722685 h 5646735"/>
                <a:gd name="connsiteX3577" fmla="*/ 11389326 w 11967969"/>
                <a:gd name="connsiteY3577" fmla="*/ 3756023 h 5646735"/>
                <a:gd name="connsiteX3578" fmla="*/ 11353607 w 11967969"/>
                <a:gd name="connsiteY3578" fmla="*/ 3722685 h 5646735"/>
                <a:gd name="connsiteX3579" fmla="*/ 11389326 w 11967969"/>
                <a:gd name="connsiteY3579" fmla="*/ 3689347 h 5646735"/>
                <a:gd name="connsiteX3580" fmla="*/ 7134032 w 11967969"/>
                <a:gd name="connsiteY3580" fmla="*/ 3686172 h 5646735"/>
                <a:gd name="connsiteX3581" fmla="*/ 7168957 w 11967969"/>
                <a:gd name="connsiteY3581" fmla="*/ 3720304 h 5646735"/>
                <a:gd name="connsiteX3582" fmla="*/ 7134032 w 11967969"/>
                <a:gd name="connsiteY3582" fmla="*/ 3754436 h 5646735"/>
                <a:gd name="connsiteX3583" fmla="*/ 7099107 w 11967969"/>
                <a:gd name="connsiteY3583" fmla="*/ 3720304 h 5646735"/>
                <a:gd name="connsiteX3584" fmla="*/ 7134032 w 11967969"/>
                <a:gd name="connsiteY3584" fmla="*/ 3686172 h 5646735"/>
                <a:gd name="connsiteX3585" fmla="*/ 5585485 w 11967969"/>
                <a:gd name="connsiteY3585" fmla="*/ 3682997 h 5646735"/>
                <a:gd name="connsiteX3586" fmla="*/ 5621199 w 11967969"/>
                <a:gd name="connsiteY3586" fmla="*/ 3717129 h 5646735"/>
                <a:gd name="connsiteX3587" fmla="*/ 5585485 w 11967969"/>
                <a:gd name="connsiteY3587" fmla="*/ 3751261 h 5646735"/>
                <a:gd name="connsiteX3588" fmla="*/ 5549774 w 11967969"/>
                <a:gd name="connsiteY3588" fmla="*/ 3717129 h 5646735"/>
                <a:gd name="connsiteX3589" fmla="*/ 5585485 w 11967969"/>
                <a:gd name="connsiteY3589" fmla="*/ 3682997 h 5646735"/>
                <a:gd name="connsiteX3590" fmla="*/ 7821420 w 11967969"/>
                <a:gd name="connsiteY3590" fmla="*/ 3681409 h 5646735"/>
                <a:gd name="connsiteX3591" fmla="*/ 7854758 w 11967969"/>
                <a:gd name="connsiteY3591" fmla="*/ 3716334 h 5646735"/>
                <a:gd name="connsiteX3592" fmla="*/ 7821420 w 11967969"/>
                <a:gd name="connsiteY3592" fmla="*/ 3751259 h 5646735"/>
                <a:gd name="connsiteX3593" fmla="*/ 7788082 w 11967969"/>
                <a:gd name="connsiteY3593" fmla="*/ 3716334 h 5646735"/>
                <a:gd name="connsiteX3594" fmla="*/ 7821420 w 11967969"/>
                <a:gd name="connsiteY3594" fmla="*/ 3681409 h 5646735"/>
                <a:gd name="connsiteX3595" fmla="*/ 9881995 w 11967969"/>
                <a:gd name="connsiteY3595" fmla="*/ 3678235 h 5646735"/>
                <a:gd name="connsiteX3596" fmla="*/ 9916920 w 11967969"/>
                <a:gd name="connsiteY3596" fmla="*/ 3711573 h 5646735"/>
                <a:gd name="connsiteX3597" fmla="*/ 9881995 w 11967969"/>
                <a:gd name="connsiteY3597" fmla="*/ 3744911 h 5646735"/>
                <a:gd name="connsiteX3598" fmla="*/ 9847070 w 11967969"/>
                <a:gd name="connsiteY3598" fmla="*/ 3711573 h 5646735"/>
                <a:gd name="connsiteX3599" fmla="*/ 9881995 w 11967969"/>
                <a:gd name="connsiteY3599" fmla="*/ 3678235 h 5646735"/>
                <a:gd name="connsiteX3600" fmla="*/ 1750832 w 11967969"/>
                <a:gd name="connsiteY3600" fmla="*/ 3675059 h 5646735"/>
                <a:gd name="connsiteX3601" fmla="*/ 1785758 w 11967969"/>
                <a:gd name="connsiteY3601" fmla="*/ 3709191 h 5646735"/>
                <a:gd name="connsiteX3602" fmla="*/ 1750832 w 11967969"/>
                <a:gd name="connsiteY3602" fmla="*/ 3743323 h 5646735"/>
                <a:gd name="connsiteX3603" fmla="*/ 1715908 w 11967969"/>
                <a:gd name="connsiteY3603" fmla="*/ 3709191 h 5646735"/>
                <a:gd name="connsiteX3604" fmla="*/ 1750832 w 11967969"/>
                <a:gd name="connsiteY3604" fmla="*/ 3675059 h 5646735"/>
                <a:gd name="connsiteX3605" fmla="*/ 6365682 w 11967969"/>
                <a:gd name="connsiteY3605" fmla="*/ 3671885 h 5646735"/>
                <a:gd name="connsiteX3606" fmla="*/ 6400607 w 11967969"/>
                <a:gd name="connsiteY3606" fmla="*/ 3706017 h 5646735"/>
                <a:gd name="connsiteX3607" fmla="*/ 6365682 w 11967969"/>
                <a:gd name="connsiteY3607" fmla="*/ 3740149 h 5646735"/>
                <a:gd name="connsiteX3608" fmla="*/ 6330757 w 11967969"/>
                <a:gd name="connsiteY3608" fmla="*/ 3706017 h 5646735"/>
                <a:gd name="connsiteX3609" fmla="*/ 6365682 w 11967969"/>
                <a:gd name="connsiteY3609" fmla="*/ 3671885 h 5646735"/>
                <a:gd name="connsiteX3610" fmla="*/ 3274952 w 11967969"/>
                <a:gd name="connsiteY3610" fmla="*/ 3671884 h 5646735"/>
                <a:gd name="connsiteX3611" fmla="*/ 3309870 w 11967969"/>
                <a:gd name="connsiteY3611" fmla="*/ 3707603 h 5646735"/>
                <a:gd name="connsiteX3612" fmla="*/ 3274952 w 11967969"/>
                <a:gd name="connsiteY3612" fmla="*/ 3743322 h 5646735"/>
                <a:gd name="connsiteX3613" fmla="*/ 3240034 w 11967969"/>
                <a:gd name="connsiteY3613" fmla="*/ 3707603 h 5646735"/>
                <a:gd name="connsiteX3614" fmla="*/ 3274952 w 11967969"/>
                <a:gd name="connsiteY3614" fmla="*/ 3671884 h 5646735"/>
                <a:gd name="connsiteX3615" fmla="*/ 8885839 w 11967969"/>
                <a:gd name="connsiteY3615" fmla="*/ 3670297 h 5646735"/>
                <a:gd name="connsiteX3616" fmla="*/ 8919971 w 11967969"/>
                <a:gd name="connsiteY3616" fmla="*/ 3705222 h 5646735"/>
                <a:gd name="connsiteX3617" fmla="*/ 8885839 w 11967969"/>
                <a:gd name="connsiteY3617" fmla="*/ 3740147 h 5646735"/>
                <a:gd name="connsiteX3618" fmla="*/ 8851707 w 11967969"/>
                <a:gd name="connsiteY3618" fmla="*/ 3705222 h 5646735"/>
                <a:gd name="connsiteX3619" fmla="*/ 8885839 w 11967969"/>
                <a:gd name="connsiteY3619" fmla="*/ 3670297 h 5646735"/>
                <a:gd name="connsiteX3620" fmla="*/ 1938953 w 11967969"/>
                <a:gd name="connsiteY3620" fmla="*/ 3670297 h 5646735"/>
                <a:gd name="connsiteX3621" fmla="*/ 1973085 w 11967969"/>
                <a:gd name="connsiteY3621" fmla="*/ 3705222 h 5646735"/>
                <a:gd name="connsiteX3622" fmla="*/ 1938953 w 11967969"/>
                <a:gd name="connsiteY3622" fmla="*/ 3740147 h 5646735"/>
                <a:gd name="connsiteX3623" fmla="*/ 1904821 w 11967969"/>
                <a:gd name="connsiteY3623" fmla="*/ 3705222 h 5646735"/>
                <a:gd name="connsiteX3624" fmla="*/ 1938953 w 11967969"/>
                <a:gd name="connsiteY3624" fmla="*/ 3670297 h 5646735"/>
                <a:gd name="connsiteX3625" fmla="*/ 1107987 w 11967969"/>
                <a:gd name="connsiteY3625" fmla="*/ 3670297 h 5646735"/>
                <a:gd name="connsiteX3626" fmla="*/ 1142912 w 11967969"/>
                <a:gd name="connsiteY3626" fmla="*/ 3703635 h 5646735"/>
                <a:gd name="connsiteX3627" fmla="*/ 1107987 w 11967969"/>
                <a:gd name="connsiteY3627" fmla="*/ 3736973 h 5646735"/>
                <a:gd name="connsiteX3628" fmla="*/ 1073062 w 11967969"/>
                <a:gd name="connsiteY3628" fmla="*/ 3703635 h 5646735"/>
                <a:gd name="connsiteX3629" fmla="*/ 1107987 w 11967969"/>
                <a:gd name="connsiteY3629" fmla="*/ 3670297 h 5646735"/>
                <a:gd name="connsiteX3630" fmla="*/ 7292782 w 11967969"/>
                <a:gd name="connsiteY3630" fmla="*/ 3663947 h 5646735"/>
                <a:gd name="connsiteX3631" fmla="*/ 7327707 w 11967969"/>
                <a:gd name="connsiteY3631" fmla="*/ 3698079 h 5646735"/>
                <a:gd name="connsiteX3632" fmla="*/ 7292782 w 11967969"/>
                <a:gd name="connsiteY3632" fmla="*/ 3732211 h 5646735"/>
                <a:gd name="connsiteX3633" fmla="*/ 7257857 w 11967969"/>
                <a:gd name="connsiteY3633" fmla="*/ 3698079 h 5646735"/>
                <a:gd name="connsiteX3634" fmla="*/ 7292782 w 11967969"/>
                <a:gd name="connsiteY3634" fmla="*/ 3663947 h 5646735"/>
                <a:gd name="connsiteX3635" fmla="*/ 11858433 w 11967969"/>
                <a:gd name="connsiteY3635" fmla="*/ 3659184 h 5646735"/>
                <a:gd name="connsiteX3636" fmla="*/ 11891771 w 11967969"/>
                <a:gd name="connsiteY3636" fmla="*/ 3694109 h 5646735"/>
                <a:gd name="connsiteX3637" fmla="*/ 11858433 w 11967969"/>
                <a:gd name="connsiteY3637" fmla="*/ 3729034 h 5646735"/>
                <a:gd name="connsiteX3638" fmla="*/ 11825095 w 11967969"/>
                <a:gd name="connsiteY3638" fmla="*/ 3694109 h 5646735"/>
                <a:gd name="connsiteX3639" fmla="*/ 11858433 w 11967969"/>
                <a:gd name="connsiteY3639" fmla="*/ 3659184 h 5646735"/>
                <a:gd name="connsiteX3640" fmla="*/ 4098751 w 11967969"/>
                <a:gd name="connsiteY3640" fmla="*/ 3659184 h 5646735"/>
                <a:gd name="connsiteX3641" fmla="*/ 4133679 w 11967969"/>
                <a:gd name="connsiteY3641" fmla="*/ 3692522 h 5646735"/>
                <a:gd name="connsiteX3642" fmla="*/ 4098751 w 11967969"/>
                <a:gd name="connsiteY3642" fmla="*/ 3725860 h 5646735"/>
                <a:gd name="connsiteX3643" fmla="*/ 4063906 w 11967969"/>
                <a:gd name="connsiteY3643" fmla="*/ 3692522 h 5646735"/>
                <a:gd name="connsiteX3644" fmla="*/ 4098751 w 11967969"/>
                <a:gd name="connsiteY3644" fmla="*/ 3659184 h 5646735"/>
                <a:gd name="connsiteX3645" fmla="*/ 921575 w 11967969"/>
                <a:gd name="connsiteY3645" fmla="*/ 3659184 h 5646735"/>
                <a:gd name="connsiteX3646" fmla="*/ 957293 w 11967969"/>
                <a:gd name="connsiteY3646" fmla="*/ 3694109 h 5646735"/>
                <a:gd name="connsiteX3647" fmla="*/ 921575 w 11967969"/>
                <a:gd name="connsiteY3647" fmla="*/ 3729034 h 5646735"/>
                <a:gd name="connsiteX3648" fmla="*/ 885856 w 11967969"/>
                <a:gd name="connsiteY3648" fmla="*/ 3694109 h 5646735"/>
                <a:gd name="connsiteX3649" fmla="*/ 921575 w 11967969"/>
                <a:gd name="connsiteY3649" fmla="*/ 3659184 h 5646735"/>
                <a:gd name="connsiteX3650" fmla="*/ 10280458 w 11967969"/>
                <a:gd name="connsiteY3650" fmla="*/ 3656010 h 5646735"/>
                <a:gd name="connsiteX3651" fmla="*/ 10313796 w 11967969"/>
                <a:gd name="connsiteY3651" fmla="*/ 3690142 h 5646735"/>
                <a:gd name="connsiteX3652" fmla="*/ 10280458 w 11967969"/>
                <a:gd name="connsiteY3652" fmla="*/ 3724274 h 5646735"/>
                <a:gd name="connsiteX3653" fmla="*/ 10247120 w 11967969"/>
                <a:gd name="connsiteY3653" fmla="*/ 3690142 h 5646735"/>
                <a:gd name="connsiteX3654" fmla="*/ 10280458 w 11967969"/>
                <a:gd name="connsiteY3654" fmla="*/ 3656010 h 5646735"/>
                <a:gd name="connsiteX3655" fmla="*/ 476876 w 11967969"/>
                <a:gd name="connsiteY3655" fmla="*/ 3652834 h 5646735"/>
                <a:gd name="connsiteX3656" fmla="*/ 511008 w 11967969"/>
                <a:gd name="connsiteY3656" fmla="*/ 3686966 h 5646735"/>
                <a:gd name="connsiteX3657" fmla="*/ 476876 w 11967969"/>
                <a:gd name="connsiteY3657" fmla="*/ 3721098 h 5646735"/>
                <a:gd name="connsiteX3658" fmla="*/ 442744 w 11967969"/>
                <a:gd name="connsiteY3658" fmla="*/ 3686966 h 5646735"/>
                <a:gd name="connsiteX3659" fmla="*/ 476876 w 11967969"/>
                <a:gd name="connsiteY3659" fmla="*/ 3652834 h 5646735"/>
                <a:gd name="connsiteX3660" fmla="*/ 2558955 w 11967969"/>
                <a:gd name="connsiteY3660" fmla="*/ 3643309 h 5646735"/>
                <a:gd name="connsiteX3661" fmla="*/ 2593886 w 11967969"/>
                <a:gd name="connsiteY3661" fmla="*/ 3678234 h 5646735"/>
                <a:gd name="connsiteX3662" fmla="*/ 2558955 w 11967969"/>
                <a:gd name="connsiteY3662" fmla="*/ 3713159 h 5646735"/>
                <a:gd name="connsiteX3663" fmla="*/ 2524029 w 11967969"/>
                <a:gd name="connsiteY3663" fmla="*/ 3678234 h 5646735"/>
                <a:gd name="connsiteX3664" fmla="*/ 2558955 w 11967969"/>
                <a:gd name="connsiteY3664" fmla="*/ 3643309 h 5646735"/>
                <a:gd name="connsiteX3665" fmla="*/ 10625739 w 11967969"/>
                <a:gd name="connsiteY3665" fmla="*/ 3640135 h 5646735"/>
                <a:gd name="connsiteX3666" fmla="*/ 10659871 w 11967969"/>
                <a:gd name="connsiteY3666" fmla="*/ 3674267 h 5646735"/>
                <a:gd name="connsiteX3667" fmla="*/ 10625739 w 11967969"/>
                <a:gd name="connsiteY3667" fmla="*/ 3708399 h 5646735"/>
                <a:gd name="connsiteX3668" fmla="*/ 10591607 w 11967969"/>
                <a:gd name="connsiteY3668" fmla="*/ 3674267 h 5646735"/>
                <a:gd name="connsiteX3669" fmla="*/ 10625739 w 11967969"/>
                <a:gd name="connsiteY3669" fmla="*/ 3640135 h 5646735"/>
                <a:gd name="connsiteX3670" fmla="*/ 9553382 w 11967969"/>
                <a:gd name="connsiteY3670" fmla="*/ 3640135 h 5646735"/>
                <a:gd name="connsiteX3671" fmla="*/ 9586720 w 11967969"/>
                <a:gd name="connsiteY3671" fmla="*/ 3675060 h 5646735"/>
                <a:gd name="connsiteX3672" fmla="*/ 9553382 w 11967969"/>
                <a:gd name="connsiteY3672" fmla="*/ 3709985 h 5646735"/>
                <a:gd name="connsiteX3673" fmla="*/ 9520044 w 11967969"/>
                <a:gd name="connsiteY3673" fmla="*/ 3675060 h 5646735"/>
                <a:gd name="connsiteX3674" fmla="*/ 9553382 w 11967969"/>
                <a:gd name="connsiteY3674" fmla="*/ 3640135 h 5646735"/>
                <a:gd name="connsiteX3675" fmla="*/ 8734232 w 11967969"/>
                <a:gd name="connsiteY3675" fmla="*/ 3640134 h 5646735"/>
                <a:gd name="connsiteX3676" fmla="*/ 8767570 w 11967969"/>
                <a:gd name="connsiteY3676" fmla="*/ 3675059 h 5646735"/>
                <a:gd name="connsiteX3677" fmla="*/ 8734232 w 11967969"/>
                <a:gd name="connsiteY3677" fmla="*/ 3709984 h 5646735"/>
                <a:gd name="connsiteX3678" fmla="*/ 8700894 w 11967969"/>
                <a:gd name="connsiteY3678" fmla="*/ 3675059 h 5646735"/>
                <a:gd name="connsiteX3679" fmla="*/ 8734232 w 11967969"/>
                <a:gd name="connsiteY3679" fmla="*/ 3640134 h 5646735"/>
                <a:gd name="connsiteX3680" fmla="*/ 3738433 w 11967969"/>
                <a:gd name="connsiteY3680" fmla="*/ 3636959 h 5646735"/>
                <a:gd name="connsiteX3681" fmla="*/ 3771773 w 11967969"/>
                <a:gd name="connsiteY3681" fmla="*/ 3671091 h 5646735"/>
                <a:gd name="connsiteX3682" fmla="*/ 3738433 w 11967969"/>
                <a:gd name="connsiteY3682" fmla="*/ 3705223 h 5646735"/>
                <a:gd name="connsiteX3683" fmla="*/ 3705093 w 11967969"/>
                <a:gd name="connsiteY3683" fmla="*/ 3671091 h 5646735"/>
                <a:gd name="connsiteX3684" fmla="*/ 3738433 w 11967969"/>
                <a:gd name="connsiteY3684" fmla="*/ 3636959 h 5646735"/>
                <a:gd name="connsiteX3685" fmla="*/ 2897139 w 11967969"/>
                <a:gd name="connsiteY3685" fmla="*/ 3636959 h 5646735"/>
                <a:gd name="connsiteX3686" fmla="*/ 2932071 w 11967969"/>
                <a:gd name="connsiteY3686" fmla="*/ 3671091 h 5646735"/>
                <a:gd name="connsiteX3687" fmla="*/ 2897139 w 11967969"/>
                <a:gd name="connsiteY3687" fmla="*/ 3705223 h 5646735"/>
                <a:gd name="connsiteX3688" fmla="*/ 2862215 w 11967969"/>
                <a:gd name="connsiteY3688" fmla="*/ 3671091 h 5646735"/>
                <a:gd name="connsiteX3689" fmla="*/ 2897139 w 11967969"/>
                <a:gd name="connsiteY3689" fmla="*/ 3636959 h 5646735"/>
                <a:gd name="connsiteX3690" fmla="*/ 9399395 w 11967969"/>
                <a:gd name="connsiteY3690" fmla="*/ 3635372 h 5646735"/>
                <a:gd name="connsiteX3691" fmla="*/ 9432733 w 11967969"/>
                <a:gd name="connsiteY3691" fmla="*/ 3668710 h 5646735"/>
                <a:gd name="connsiteX3692" fmla="*/ 9399395 w 11967969"/>
                <a:gd name="connsiteY3692" fmla="*/ 3702048 h 5646735"/>
                <a:gd name="connsiteX3693" fmla="*/ 9366057 w 11967969"/>
                <a:gd name="connsiteY3693" fmla="*/ 3668710 h 5646735"/>
                <a:gd name="connsiteX3694" fmla="*/ 9399395 w 11967969"/>
                <a:gd name="connsiteY3694" fmla="*/ 3635372 h 5646735"/>
                <a:gd name="connsiteX3695" fmla="*/ 4328958 w 11967969"/>
                <a:gd name="connsiteY3695" fmla="*/ 3632197 h 5646735"/>
                <a:gd name="connsiteX3696" fmla="*/ 4363873 w 11967969"/>
                <a:gd name="connsiteY3696" fmla="*/ 3665535 h 5646735"/>
                <a:gd name="connsiteX3697" fmla="*/ 4328958 w 11967969"/>
                <a:gd name="connsiteY3697" fmla="*/ 3698873 h 5646735"/>
                <a:gd name="connsiteX3698" fmla="*/ 4294033 w 11967969"/>
                <a:gd name="connsiteY3698" fmla="*/ 3665535 h 5646735"/>
                <a:gd name="connsiteX3699" fmla="*/ 4328958 w 11967969"/>
                <a:gd name="connsiteY3699" fmla="*/ 3632197 h 5646735"/>
                <a:gd name="connsiteX3700" fmla="*/ 11231370 w 11967969"/>
                <a:gd name="connsiteY3700" fmla="*/ 3625847 h 5646735"/>
                <a:gd name="connsiteX3701" fmla="*/ 11264708 w 11967969"/>
                <a:gd name="connsiteY3701" fmla="*/ 3661566 h 5646735"/>
                <a:gd name="connsiteX3702" fmla="*/ 11231370 w 11967969"/>
                <a:gd name="connsiteY3702" fmla="*/ 3697285 h 5646735"/>
                <a:gd name="connsiteX3703" fmla="*/ 11198032 w 11967969"/>
                <a:gd name="connsiteY3703" fmla="*/ 3661566 h 5646735"/>
                <a:gd name="connsiteX3704" fmla="*/ 11231370 w 11967969"/>
                <a:gd name="connsiteY3704" fmla="*/ 3625847 h 5646735"/>
                <a:gd name="connsiteX3705" fmla="*/ 3490122 w 11967969"/>
                <a:gd name="connsiteY3705" fmla="*/ 3625847 h 5646735"/>
                <a:gd name="connsiteX3706" fmla="*/ 3524258 w 11967969"/>
                <a:gd name="connsiteY3706" fmla="*/ 3661566 h 5646735"/>
                <a:gd name="connsiteX3707" fmla="*/ 3490122 w 11967969"/>
                <a:gd name="connsiteY3707" fmla="*/ 3697285 h 5646735"/>
                <a:gd name="connsiteX3708" fmla="*/ 3455998 w 11967969"/>
                <a:gd name="connsiteY3708" fmla="*/ 3661566 h 5646735"/>
                <a:gd name="connsiteX3709" fmla="*/ 3490122 w 11967969"/>
                <a:gd name="connsiteY3709" fmla="*/ 3625847 h 5646735"/>
                <a:gd name="connsiteX3710" fmla="*/ 640480 w 11967969"/>
                <a:gd name="connsiteY3710" fmla="*/ 3625847 h 5646735"/>
                <a:gd name="connsiteX3711" fmla="*/ 676198 w 11967969"/>
                <a:gd name="connsiteY3711" fmla="*/ 3659979 h 5646735"/>
                <a:gd name="connsiteX3712" fmla="*/ 640480 w 11967969"/>
                <a:gd name="connsiteY3712" fmla="*/ 3694111 h 5646735"/>
                <a:gd name="connsiteX3713" fmla="*/ 604761 w 11967969"/>
                <a:gd name="connsiteY3713" fmla="*/ 3659979 h 5646735"/>
                <a:gd name="connsiteX3714" fmla="*/ 640480 w 11967969"/>
                <a:gd name="connsiteY3714" fmla="*/ 3625847 h 5646735"/>
                <a:gd name="connsiteX3715" fmla="*/ 11594907 w 11967969"/>
                <a:gd name="connsiteY3715" fmla="*/ 3624259 h 5646735"/>
                <a:gd name="connsiteX3716" fmla="*/ 11629832 w 11967969"/>
                <a:gd name="connsiteY3716" fmla="*/ 3659184 h 5646735"/>
                <a:gd name="connsiteX3717" fmla="*/ 11594907 w 11967969"/>
                <a:gd name="connsiteY3717" fmla="*/ 3694109 h 5646735"/>
                <a:gd name="connsiteX3718" fmla="*/ 11559982 w 11967969"/>
                <a:gd name="connsiteY3718" fmla="*/ 3659184 h 5646735"/>
                <a:gd name="connsiteX3719" fmla="*/ 11594907 w 11967969"/>
                <a:gd name="connsiteY3719" fmla="*/ 3624259 h 5646735"/>
                <a:gd name="connsiteX3720" fmla="*/ 7631714 w 11967969"/>
                <a:gd name="connsiteY3720" fmla="*/ 3621084 h 5646735"/>
                <a:gd name="connsiteX3721" fmla="*/ 7665846 w 11967969"/>
                <a:gd name="connsiteY3721" fmla="*/ 3656009 h 5646735"/>
                <a:gd name="connsiteX3722" fmla="*/ 7631714 w 11967969"/>
                <a:gd name="connsiteY3722" fmla="*/ 3690934 h 5646735"/>
                <a:gd name="connsiteX3723" fmla="*/ 7597582 w 11967969"/>
                <a:gd name="connsiteY3723" fmla="*/ 3656009 h 5646735"/>
                <a:gd name="connsiteX3724" fmla="*/ 7631714 w 11967969"/>
                <a:gd name="connsiteY3724" fmla="*/ 3621084 h 5646735"/>
                <a:gd name="connsiteX3725" fmla="*/ 9195401 w 11967969"/>
                <a:gd name="connsiteY3725" fmla="*/ 3616322 h 5646735"/>
                <a:gd name="connsiteX3726" fmla="*/ 9231120 w 11967969"/>
                <a:gd name="connsiteY3726" fmla="*/ 3649660 h 5646735"/>
                <a:gd name="connsiteX3727" fmla="*/ 9195401 w 11967969"/>
                <a:gd name="connsiteY3727" fmla="*/ 3682998 h 5646735"/>
                <a:gd name="connsiteX3728" fmla="*/ 9159682 w 11967969"/>
                <a:gd name="connsiteY3728" fmla="*/ 3649660 h 5646735"/>
                <a:gd name="connsiteX3729" fmla="*/ 9195401 w 11967969"/>
                <a:gd name="connsiteY3729" fmla="*/ 3616322 h 5646735"/>
                <a:gd name="connsiteX3730" fmla="*/ 4927420 w 11967969"/>
                <a:gd name="connsiteY3730" fmla="*/ 3613147 h 5646735"/>
                <a:gd name="connsiteX3731" fmla="*/ 4960755 w 11967969"/>
                <a:gd name="connsiteY3731" fmla="*/ 3648072 h 5646735"/>
                <a:gd name="connsiteX3732" fmla="*/ 4927420 w 11967969"/>
                <a:gd name="connsiteY3732" fmla="*/ 3682997 h 5646735"/>
                <a:gd name="connsiteX3733" fmla="*/ 4894083 w 11967969"/>
                <a:gd name="connsiteY3733" fmla="*/ 3648072 h 5646735"/>
                <a:gd name="connsiteX3734" fmla="*/ 4927420 w 11967969"/>
                <a:gd name="connsiteY3734" fmla="*/ 3613147 h 5646735"/>
                <a:gd name="connsiteX3735" fmla="*/ 2418581 w 11967969"/>
                <a:gd name="connsiteY3735" fmla="*/ 3609972 h 5646735"/>
                <a:gd name="connsiteX3736" fmla="*/ 2454297 w 11967969"/>
                <a:gd name="connsiteY3736" fmla="*/ 3645691 h 5646735"/>
                <a:gd name="connsiteX3737" fmla="*/ 2418581 w 11967969"/>
                <a:gd name="connsiteY3737" fmla="*/ 3681410 h 5646735"/>
                <a:gd name="connsiteX3738" fmla="*/ 2382863 w 11967969"/>
                <a:gd name="connsiteY3738" fmla="*/ 3645691 h 5646735"/>
                <a:gd name="connsiteX3739" fmla="*/ 2418581 w 11967969"/>
                <a:gd name="connsiteY3739" fmla="*/ 3609972 h 5646735"/>
                <a:gd name="connsiteX3740" fmla="*/ 6114857 w 11967969"/>
                <a:gd name="connsiteY3740" fmla="*/ 3608384 h 5646735"/>
                <a:gd name="connsiteX3741" fmla="*/ 6149782 w 11967969"/>
                <a:gd name="connsiteY3741" fmla="*/ 3643309 h 5646735"/>
                <a:gd name="connsiteX3742" fmla="*/ 6114857 w 11967969"/>
                <a:gd name="connsiteY3742" fmla="*/ 3678234 h 5646735"/>
                <a:gd name="connsiteX3743" fmla="*/ 6079939 w 11967969"/>
                <a:gd name="connsiteY3743" fmla="*/ 3643309 h 5646735"/>
                <a:gd name="connsiteX3744" fmla="*/ 6114857 w 11967969"/>
                <a:gd name="connsiteY3744" fmla="*/ 3608384 h 5646735"/>
                <a:gd name="connsiteX3745" fmla="*/ 11032932 w 11967969"/>
                <a:gd name="connsiteY3745" fmla="*/ 3598860 h 5646735"/>
                <a:gd name="connsiteX3746" fmla="*/ 11067857 w 11967969"/>
                <a:gd name="connsiteY3746" fmla="*/ 3632992 h 5646735"/>
                <a:gd name="connsiteX3747" fmla="*/ 11032932 w 11967969"/>
                <a:gd name="connsiteY3747" fmla="*/ 3667124 h 5646735"/>
                <a:gd name="connsiteX3748" fmla="*/ 10998007 w 11967969"/>
                <a:gd name="connsiteY3748" fmla="*/ 3632992 h 5646735"/>
                <a:gd name="connsiteX3749" fmla="*/ 11032932 w 11967969"/>
                <a:gd name="connsiteY3749" fmla="*/ 3598860 h 5646735"/>
                <a:gd name="connsiteX3750" fmla="*/ 3111548 w 11967969"/>
                <a:gd name="connsiteY3750" fmla="*/ 3598860 h 5646735"/>
                <a:gd name="connsiteX3751" fmla="*/ 3144875 w 11967969"/>
                <a:gd name="connsiteY3751" fmla="*/ 3634579 h 5646735"/>
                <a:gd name="connsiteX3752" fmla="*/ 3111548 w 11967969"/>
                <a:gd name="connsiteY3752" fmla="*/ 3670298 h 5646735"/>
                <a:gd name="connsiteX3753" fmla="*/ 3078214 w 11967969"/>
                <a:gd name="connsiteY3753" fmla="*/ 3634579 h 5646735"/>
                <a:gd name="connsiteX3754" fmla="*/ 3111548 w 11967969"/>
                <a:gd name="connsiteY3754" fmla="*/ 3598860 h 5646735"/>
                <a:gd name="connsiteX3755" fmla="*/ 5883877 w 11967969"/>
                <a:gd name="connsiteY3755" fmla="*/ 3594097 h 5646735"/>
                <a:gd name="connsiteX3756" fmla="*/ 5918008 w 11967969"/>
                <a:gd name="connsiteY3756" fmla="*/ 3628229 h 5646735"/>
                <a:gd name="connsiteX3757" fmla="*/ 5883877 w 11967969"/>
                <a:gd name="connsiteY3757" fmla="*/ 3662361 h 5646735"/>
                <a:gd name="connsiteX3758" fmla="*/ 5849745 w 11967969"/>
                <a:gd name="connsiteY3758" fmla="*/ 3628229 h 5646735"/>
                <a:gd name="connsiteX3759" fmla="*/ 5883877 w 11967969"/>
                <a:gd name="connsiteY3759" fmla="*/ 3594097 h 5646735"/>
                <a:gd name="connsiteX3760" fmla="*/ 3917033 w 11967969"/>
                <a:gd name="connsiteY3760" fmla="*/ 3594097 h 5646735"/>
                <a:gd name="connsiteX3761" fmla="*/ 3951169 w 11967969"/>
                <a:gd name="connsiteY3761" fmla="*/ 3628229 h 5646735"/>
                <a:gd name="connsiteX3762" fmla="*/ 3917033 w 11967969"/>
                <a:gd name="connsiteY3762" fmla="*/ 3662361 h 5646735"/>
                <a:gd name="connsiteX3763" fmla="*/ 3882903 w 11967969"/>
                <a:gd name="connsiteY3763" fmla="*/ 3628229 h 5646735"/>
                <a:gd name="connsiteX3764" fmla="*/ 3917033 w 11967969"/>
                <a:gd name="connsiteY3764" fmla="*/ 3594097 h 5646735"/>
                <a:gd name="connsiteX3765" fmla="*/ 8073832 w 11967969"/>
                <a:gd name="connsiteY3765" fmla="*/ 3590922 h 5646735"/>
                <a:gd name="connsiteX3766" fmla="*/ 8108757 w 11967969"/>
                <a:gd name="connsiteY3766" fmla="*/ 3626641 h 5646735"/>
                <a:gd name="connsiteX3767" fmla="*/ 8073832 w 11967969"/>
                <a:gd name="connsiteY3767" fmla="*/ 3662360 h 5646735"/>
                <a:gd name="connsiteX3768" fmla="*/ 8038907 w 11967969"/>
                <a:gd name="connsiteY3768" fmla="*/ 3626641 h 5646735"/>
                <a:gd name="connsiteX3769" fmla="*/ 8073832 w 11967969"/>
                <a:gd name="connsiteY3769" fmla="*/ 3590922 h 5646735"/>
                <a:gd name="connsiteX3770" fmla="*/ 2081051 w 11967969"/>
                <a:gd name="connsiteY3770" fmla="*/ 3590922 h 5646735"/>
                <a:gd name="connsiteX3771" fmla="*/ 2115977 w 11967969"/>
                <a:gd name="connsiteY3771" fmla="*/ 3625054 h 5646735"/>
                <a:gd name="connsiteX3772" fmla="*/ 2081051 w 11967969"/>
                <a:gd name="connsiteY3772" fmla="*/ 3659186 h 5646735"/>
                <a:gd name="connsiteX3773" fmla="*/ 2046128 w 11967969"/>
                <a:gd name="connsiteY3773" fmla="*/ 3625054 h 5646735"/>
                <a:gd name="connsiteX3774" fmla="*/ 2081051 w 11967969"/>
                <a:gd name="connsiteY3774" fmla="*/ 3590922 h 5646735"/>
                <a:gd name="connsiteX3775" fmla="*/ 8350057 w 11967969"/>
                <a:gd name="connsiteY3775" fmla="*/ 3589335 h 5646735"/>
                <a:gd name="connsiteX3776" fmla="*/ 8384982 w 11967969"/>
                <a:gd name="connsiteY3776" fmla="*/ 3624260 h 5646735"/>
                <a:gd name="connsiteX3777" fmla="*/ 8350057 w 11967969"/>
                <a:gd name="connsiteY3777" fmla="*/ 3659185 h 5646735"/>
                <a:gd name="connsiteX3778" fmla="*/ 8315132 w 11967969"/>
                <a:gd name="connsiteY3778" fmla="*/ 3624260 h 5646735"/>
                <a:gd name="connsiteX3779" fmla="*/ 8350057 w 11967969"/>
                <a:gd name="connsiteY3779" fmla="*/ 3589335 h 5646735"/>
                <a:gd name="connsiteX3780" fmla="*/ 8587388 w 11967969"/>
                <a:gd name="connsiteY3780" fmla="*/ 3582984 h 5646735"/>
                <a:gd name="connsiteX3781" fmla="*/ 8623107 w 11967969"/>
                <a:gd name="connsiteY3781" fmla="*/ 3617116 h 5646735"/>
                <a:gd name="connsiteX3782" fmla="*/ 8587388 w 11967969"/>
                <a:gd name="connsiteY3782" fmla="*/ 3651248 h 5646735"/>
                <a:gd name="connsiteX3783" fmla="*/ 8551669 w 11967969"/>
                <a:gd name="connsiteY3783" fmla="*/ 3617116 h 5646735"/>
                <a:gd name="connsiteX3784" fmla="*/ 8587388 w 11967969"/>
                <a:gd name="connsiteY3784" fmla="*/ 3582984 h 5646735"/>
                <a:gd name="connsiteX3785" fmla="*/ 2254886 w 11967969"/>
                <a:gd name="connsiteY3785" fmla="*/ 3579810 h 5646735"/>
                <a:gd name="connsiteX3786" fmla="*/ 2289019 w 11967969"/>
                <a:gd name="connsiteY3786" fmla="*/ 3615529 h 5646735"/>
                <a:gd name="connsiteX3787" fmla="*/ 2254886 w 11967969"/>
                <a:gd name="connsiteY3787" fmla="*/ 3651248 h 5646735"/>
                <a:gd name="connsiteX3788" fmla="*/ 2220755 w 11967969"/>
                <a:gd name="connsiteY3788" fmla="*/ 3615529 h 5646735"/>
                <a:gd name="connsiteX3789" fmla="*/ 2254886 w 11967969"/>
                <a:gd name="connsiteY3789" fmla="*/ 3579810 h 5646735"/>
                <a:gd name="connsiteX3790" fmla="*/ 6959407 w 11967969"/>
                <a:gd name="connsiteY3790" fmla="*/ 3579809 h 5646735"/>
                <a:gd name="connsiteX3791" fmla="*/ 6992745 w 11967969"/>
                <a:gd name="connsiteY3791" fmla="*/ 3613941 h 5646735"/>
                <a:gd name="connsiteX3792" fmla="*/ 6959407 w 11967969"/>
                <a:gd name="connsiteY3792" fmla="*/ 3648073 h 5646735"/>
                <a:gd name="connsiteX3793" fmla="*/ 6926069 w 11967969"/>
                <a:gd name="connsiteY3793" fmla="*/ 3613941 h 5646735"/>
                <a:gd name="connsiteX3794" fmla="*/ 6959407 w 11967969"/>
                <a:gd name="connsiteY3794" fmla="*/ 3579809 h 5646735"/>
                <a:gd name="connsiteX3795" fmla="*/ 1531979 w 11967969"/>
                <a:gd name="connsiteY3795" fmla="*/ 3579809 h 5646735"/>
                <a:gd name="connsiteX3796" fmla="*/ 1566905 w 11967969"/>
                <a:gd name="connsiteY3796" fmla="*/ 3613941 h 5646735"/>
                <a:gd name="connsiteX3797" fmla="*/ 1531979 w 11967969"/>
                <a:gd name="connsiteY3797" fmla="*/ 3648073 h 5646735"/>
                <a:gd name="connsiteX3798" fmla="*/ 1497055 w 11967969"/>
                <a:gd name="connsiteY3798" fmla="*/ 3613941 h 5646735"/>
                <a:gd name="connsiteX3799" fmla="*/ 1531979 w 11967969"/>
                <a:gd name="connsiteY3799" fmla="*/ 3579809 h 5646735"/>
                <a:gd name="connsiteX3800" fmla="*/ 2714549 w 11967969"/>
                <a:gd name="connsiteY3800" fmla="*/ 3570284 h 5646735"/>
                <a:gd name="connsiteX3801" fmla="*/ 2747889 w 11967969"/>
                <a:gd name="connsiteY3801" fmla="*/ 3603622 h 5646735"/>
                <a:gd name="connsiteX3802" fmla="*/ 2714549 w 11967969"/>
                <a:gd name="connsiteY3802" fmla="*/ 3636960 h 5646735"/>
                <a:gd name="connsiteX3803" fmla="*/ 2681207 w 11967969"/>
                <a:gd name="connsiteY3803" fmla="*/ 3603622 h 5646735"/>
                <a:gd name="connsiteX3804" fmla="*/ 2714549 w 11967969"/>
                <a:gd name="connsiteY3804" fmla="*/ 3570284 h 5646735"/>
                <a:gd name="connsiteX3805" fmla="*/ 10051857 w 11967969"/>
                <a:gd name="connsiteY3805" fmla="*/ 3563935 h 5646735"/>
                <a:gd name="connsiteX3806" fmla="*/ 10086782 w 11967969"/>
                <a:gd name="connsiteY3806" fmla="*/ 3598067 h 5646735"/>
                <a:gd name="connsiteX3807" fmla="*/ 10051857 w 11967969"/>
                <a:gd name="connsiteY3807" fmla="*/ 3632199 h 5646735"/>
                <a:gd name="connsiteX3808" fmla="*/ 10016932 w 11967969"/>
                <a:gd name="connsiteY3808" fmla="*/ 3598067 h 5646735"/>
                <a:gd name="connsiteX3809" fmla="*/ 10051857 w 11967969"/>
                <a:gd name="connsiteY3809" fmla="*/ 3563935 h 5646735"/>
                <a:gd name="connsiteX3810" fmla="*/ 5094947 w 11967969"/>
                <a:gd name="connsiteY3810" fmla="*/ 3563934 h 5646735"/>
                <a:gd name="connsiteX3811" fmla="*/ 5129095 w 11967969"/>
                <a:gd name="connsiteY3811" fmla="*/ 3599653 h 5646735"/>
                <a:gd name="connsiteX3812" fmla="*/ 5094947 w 11967969"/>
                <a:gd name="connsiteY3812" fmla="*/ 3635372 h 5646735"/>
                <a:gd name="connsiteX3813" fmla="*/ 5060793 w 11967969"/>
                <a:gd name="connsiteY3813" fmla="*/ 3599653 h 5646735"/>
                <a:gd name="connsiteX3814" fmla="*/ 5094947 w 11967969"/>
                <a:gd name="connsiteY3814" fmla="*/ 3563934 h 5646735"/>
                <a:gd name="connsiteX3815" fmla="*/ 5262411 w 11967969"/>
                <a:gd name="connsiteY3815" fmla="*/ 3562347 h 5646735"/>
                <a:gd name="connsiteX3816" fmla="*/ 5295743 w 11967969"/>
                <a:gd name="connsiteY3816" fmla="*/ 3595685 h 5646735"/>
                <a:gd name="connsiteX3817" fmla="*/ 5262411 w 11967969"/>
                <a:gd name="connsiteY3817" fmla="*/ 3629023 h 5646735"/>
                <a:gd name="connsiteX3818" fmla="*/ 5229073 w 11967969"/>
                <a:gd name="connsiteY3818" fmla="*/ 3595685 h 5646735"/>
                <a:gd name="connsiteX3819" fmla="*/ 5262411 w 11967969"/>
                <a:gd name="connsiteY3819" fmla="*/ 3562347 h 5646735"/>
                <a:gd name="connsiteX3820" fmla="*/ 4600414 w 11967969"/>
                <a:gd name="connsiteY3820" fmla="*/ 3562347 h 5646735"/>
                <a:gd name="connsiteX3821" fmla="*/ 4633753 w 11967969"/>
                <a:gd name="connsiteY3821" fmla="*/ 3595685 h 5646735"/>
                <a:gd name="connsiteX3822" fmla="*/ 4600414 w 11967969"/>
                <a:gd name="connsiteY3822" fmla="*/ 3629023 h 5646735"/>
                <a:gd name="connsiteX3823" fmla="*/ 4567085 w 11967969"/>
                <a:gd name="connsiteY3823" fmla="*/ 3595685 h 5646735"/>
                <a:gd name="connsiteX3824" fmla="*/ 4600414 w 11967969"/>
                <a:gd name="connsiteY3824" fmla="*/ 3562347 h 5646735"/>
                <a:gd name="connsiteX3825" fmla="*/ 4762338 w 11967969"/>
                <a:gd name="connsiteY3825" fmla="*/ 3559172 h 5646735"/>
                <a:gd name="connsiteX3826" fmla="*/ 4795679 w 11967969"/>
                <a:gd name="connsiteY3826" fmla="*/ 3592510 h 5646735"/>
                <a:gd name="connsiteX3827" fmla="*/ 4762338 w 11967969"/>
                <a:gd name="connsiteY3827" fmla="*/ 3625848 h 5646735"/>
                <a:gd name="connsiteX3828" fmla="*/ 4728988 w 11967969"/>
                <a:gd name="connsiteY3828" fmla="*/ 3592510 h 5646735"/>
                <a:gd name="connsiteX3829" fmla="*/ 4762338 w 11967969"/>
                <a:gd name="connsiteY3829" fmla="*/ 3559172 h 5646735"/>
                <a:gd name="connsiteX3830" fmla="*/ 9693876 w 11967969"/>
                <a:gd name="connsiteY3830" fmla="*/ 3552822 h 5646735"/>
                <a:gd name="connsiteX3831" fmla="*/ 9728008 w 11967969"/>
                <a:gd name="connsiteY3831" fmla="*/ 3588541 h 5646735"/>
                <a:gd name="connsiteX3832" fmla="*/ 9693876 w 11967969"/>
                <a:gd name="connsiteY3832" fmla="*/ 3624260 h 5646735"/>
                <a:gd name="connsiteX3833" fmla="*/ 9659744 w 11967969"/>
                <a:gd name="connsiteY3833" fmla="*/ 3588541 h 5646735"/>
                <a:gd name="connsiteX3834" fmla="*/ 9693876 w 11967969"/>
                <a:gd name="connsiteY3834" fmla="*/ 3552822 h 5646735"/>
                <a:gd name="connsiteX3835" fmla="*/ 10420951 w 11967969"/>
                <a:gd name="connsiteY3835" fmla="*/ 3551234 h 5646735"/>
                <a:gd name="connsiteX3836" fmla="*/ 10455083 w 11967969"/>
                <a:gd name="connsiteY3836" fmla="*/ 3584572 h 5646735"/>
                <a:gd name="connsiteX3837" fmla="*/ 10420951 w 11967969"/>
                <a:gd name="connsiteY3837" fmla="*/ 3617910 h 5646735"/>
                <a:gd name="connsiteX3838" fmla="*/ 10386819 w 11967969"/>
                <a:gd name="connsiteY3838" fmla="*/ 3584572 h 5646735"/>
                <a:gd name="connsiteX3839" fmla="*/ 10420951 w 11967969"/>
                <a:gd name="connsiteY3839" fmla="*/ 3551234 h 5646735"/>
                <a:gd name="connsiteX3840" fmla="*/ 5664816 w 11967969"/>
                <a:gd name="connsiteY3840" fmla="*/ 3551234 h 5646735"/>
                <a:gd name="connsiteX3841" fmla="*/ 5698946 w 11967969"/>
                <a:gd name="connsiteY3841" fmla="*/ 3584572 h 5646735"/>
                <a:gd name="connsiteX3842" fmla="*/ 5664816 w 11967969"/>
                <a:gd name="connsiteY3842" fmla="*/ 3617910 h 5646735"/>
                <a:gd name="connsiteX3843" fmla="*/ 5630686 w 11967969"/>
                <a:gd name="connsiteY3843" fmla="*/ 3584572 h 5646735"/>
                <a:gd name="connsiteX3844" fmla="*/ 5664816 w 11967969"/>
                <a:gd name="connsiteY3844" fmla="*/ 3551234 h 5646735"/>
                <a:gd name="connsiteX3845" fmla="*/ 5441813 w 11967969"/>
                <a:gd name="connsiteY3845" fmla="*/ 3543297 h 5646735"/>
                <a:gd name="connsiteX3846" fmla="*/ 5476735 w 11967969"/>
                <a:gd name="connsiteY3846" fmla="*/ 3578222 h 5646735"/>
                <a:gd name="connsiteX3847" fmla="*/ 5441813 w 11967969"/>
                <a:gd name="connsiteY3847" fmla="*/ 3613147 h 5646735"/>
                <a:gd name="connsiteX3848" fmla="*/ 5406892 w 11967969"/>
                <a:gd name="connsiteY3848" fmla="*/ 3578222 h 5646735"/>
                <a:gd name="connsiteX3849" fmla="*/ 5441813 w 11967969"/>
                <a:gd name="connsiteY3849" fmla="*/ 3543297 h 5646735"/>
                <a:gd name="connsiteX3850" fmla="*/ 6791926 w 11967969"/>
                <a:gd name="connsiteY3850" fmla="*/ 3540122 h 5646735"/>
                <a:gd name="connsiteX3851" fmla="*/ 6826058 w 11967969"/>
                <a:gd name="connsiteY3851" fmla="*/ 3575047 h 5646735"/>
                <a:gd name="connsiteX3852" fmla="*/ 6791926 w 11967969"/>
                <a:gd name="connsiteY3852" fmla="*/ 3609972 h 5646735"/>
                <a:gd name="connsiteX3853" fmla="*/ 6757794 w 11967969"/>
                <a:gd name="connsiteY3853" fmla="*/ 3575047 h 5646735"/>
                <a:gd name="connsiteX3854" fmla="*/ 6791926 w 11967969"/>
                <a:gd name="connsiteY3854" fmla="*/ 3540122 h 5646735"/>
                <a:gd name="connsiteX3855" fmla="*/ 6615714 w 11967969"/>
                <a:gd name="connsiteY3855" fmla="*/ 3536947 h 5646735"/>
                <a:gd name="connsiteX3856" fmla="*/ 6649846 w 11967969"/>
                <a:gd name="connsiteY3856" fmla="*/ 3571079 h 5646735"/>
                <a:gd name="connsiteX3857" fmla="*/ 6615714 w 11967969"/>
                <a:gd name="connsiteY3857" fmla="*/ 3605211 h 5646735"/>
                <a:gd name="connsiteX3858" fmla="*/ 6581582 w 11967969"/>
                <a:gd name="connsiteY3858" fmla="*/ 3571079 h 5646735"/>
                <a:gd name="connsiteX3859" fmla="*/ 6615714 w 11967969"/>
                <a:gd name="connsiteY3859" fmla="*/ 3536947 h 5646735"/>
                <a:gd name="connsiteX3860" fmla="*/ 1302397 w 11967969"/>
                <a:gd name="connsiteY3860" fmla="*/ 3535360 h 5646735"/>
                <a:gd name="connsiteX3861" fmla="*/ 1338116 w 11967969"/>
                <a:gd name="connsiteY3861" fmla="*/ 3568698 h 5646735"/>
                <a:gd name="connsiteX3862" fmla="*/ 1302397 w 11967969"/>
                <a:gd name="connsiteY3862" fmla="*/ 3602036 h 5646735"/>
                <a:gd name="connsiteX3863" fmla="*/ 1266678 w 11967969"/>
                <a:gd name="connsiteY3863" fmla="*/ 3568698 h 5646735"/>
                <a:gd name="connsiteX3864" fmla="*/ 1302397 w 11967969"/>
                <a:gd name="connsiteY3864" fmla="*/ 3535360 h 5646735"/>
                <a:gd name="connsiteX3865" fmla="*/ 11802869 w 11967969"/>
                <a:gd name="connsiteY3865" fmla="*/ 3535359 h 5646735"/>
                <a:gd name="connsiteX3866" fmla="*/ 11837794 w 11967969"/>
                <a:gd name="connsiteY3866" fmla="*/ 3570284 h 5646735"/>
                <a:gd name="connsiteX3867" fmla="*/ 11802869 w 11967969"/>
                <a:gd name="connsiteY3867" fmla="*/ 3605209 h 5646735"/>
                <a:gd name="connsiteX3868" fmla="*/ 11767944 w 11967969"/>
                <a:gd name="connsiteY3868" fmla="*/ 3570284 h 5646735"/>
                <a:gd name="connsiteX3869" fmla="*/ 11802869 w 11967969"/>
                <a:gd name="connsiteY3869" fmla="*/ 3535359 h 5646735"/>
                <a:gd name="connsiteX3870" fmla="*/ 276955 w 11967969"/>
                <a:gd name="connsiteY3870" fmla="*/ 3535359 h 5646735"/>
                <a:gd name="connsiteX3871" fmla="*/ 311087 w 11967969"/>
                <a:gd name="connsiteY3871" fmla="*/ 3568697 h 5646735"/>
                <a:gd name="connsiteX3872" fmla="*/ 276955 w 11967969"/>
                <a:gd name="connsiteY3872" fmla="*/ 3602035 h 5646735"/>
                <a:gd name="connsiteX3873" fmla="*/ 242823 w 11967969"/>
                <a:gd name="connsiteY3873" fmla="*/ 3568697 h 5646735"/>
                <a:gd name="connsiteX3874" fmla="*/ 276955 w 11967969"/>
                <a:gd name="connsiteY3874" fmla="*/ 3535359 h 5646735"/>
                <a:gd name="connsiteX3875" fmla="*/ 8211944 w 11967969"/>
                <a:gd name="connsiteY3875" fmla="*/ 3532184 h 5646735"/>
                <a:gd name="connsiteX3876" fmla="*/ 8246869 w 11967969"/>
                <a:gd name="connsiteY3876" fmla="*/ 3567109 h 5646735"/>
                <a:gd name="connsiteX3877" fmla="*/ 8211944 w 11967969"/>
                <a:gd name="connsiteY3877" fmla="*/ 3602034 h 5646735"/>
                <a:gd name="connsiteX3878" fmla="*/ 8177019 w 11967969"/>
                <a:gd name="connsiteY3878" fmla="*/ 3567109 h 5646735"/>
                <a:gd name="connsiteX3879" fmla="*/ 8211944 w 11967969"/>
                <a:gd name="connsiteY3879" fmla="*/ 3532184 h 5646735"/>
                <a:gd name="connsiteX3880" fmla="*/ 4425775 w 11967969"/>
                <a:gd name="connsiteY3880" fmla="*/ 3529009 h 5646735"/>
                <a:gd name="connsiteX3881" fmla="*/ 4460721 w 11967969"/>
                <a:gd name="connsiteY3881" fmla="*/ 3563141 h 5646735"/>
                <a:gd name="connsiteX3882" fmla="*/ 4425775 w 11967969"/>
                <a:gd name="connsiteY3882" fmla="*/ 3597273 h 5646735"/>
                <a:gd name="connsiteX3883" fmla="*/ 4390875 w 11967969"/>
                <a:gd name="connsiteY3883" fmla="*/ 3563141 h 5646735"/>
                <a:gd name="connsiteX3884" fmla="*/ 4425775 w 11967969"/>
                <a:gd name="connsiteY3884" fmla="*/ 3529009 h 5646735"/>
                <a:gd name="connsiteX3885" fmla="*/ 10788457 w 11967969"/>
                <a:gd name="connsiteY3885" fmla="*/ 3525834 h 5646735"/>
                <a:gd name="connsiteX3886" fmla="*/ 10821795 w 11967969"/>
                <a:gd name="connsiteY3886" fmla="*/ 3559966 h 5646735"/>
                <a:gd name="connsiteX3887" fmla="*/ 10788457 w 11967969"/>
                <a:gd name="connsiteY3887" fmla="*/ 3594098 h 5646735"/>
                <a:gd name="connsiteX3888" fmla="*/ 10755119 w 11967969"/>
                <a:gd name="connsiteY3888" fmla="*/ 3559966 h 5646735"/>
                <a:gd name="connsiteX3889" fmla="*/ 10788457 w 11967969"/>
                <a:gd name="connsiteY3889" fmla="*/ 3525834 h 5646735"/>
                <a:gd name="connsiteX3890" fmla="*/ 7912702 w 11967969"/>
                <a:gd name="connsiteY3890" fmla="*/ 3525834 h 5646735"/>
                <a:gd name="connsiteX3891" fmla="*/ 7946834 w 11967969"/>
                <a:gd name="connsiteY3891" fmla="*/ 3559966 h 5646735"/>
                <a:gd name="connsiteX3892" fmla="*/ 7912702 w 11967969"/>
                <a:gd name="connsiteY3892" fmla="*/ 3594098 h 5646735"/>
                <a:gd name="connsiteX3893" fmla="*/ 7878570 w 11967969"/>
                <a:gd name="connsiteY3893" fmla="*/ 3559966 h 5646735"/>
                <a:gd name="connsiteX3894" fmla="*/ 7912702 w 11967969"/>
                <a:gd name="connsiteY3894" fmla="*/ 3525834 h 5646735"/>
                <a:gd name="connsiteX3895" fmla="*/ 777852 w 11967969"/>
                <a:gd name="connsiteY3895" fmla="*/ 3516310 h 5646735"/>
                <a:gd name="connsiteX3896" fmla="*/ 812777 w 11967969"/>
                <a:gd name="connsiteY3896" fmla="*/ 3549648 h 5646735"/>
                <a:gd name="connsiteX3897" fmla="*/ 777852 w 11967969"/>
                <a:gd name="connsiteY3897" fmla="*/ 3582986 h 5646735"/>
                <a:gd name="connsiteX3898" fmla="*/ 742928 w 11967969"/>
                <a:gd name="connsiteY3898" fmla="*/ 3549648 h 5646735"/>
                <a:gd name="connsiteX3899" fmla="*/ 777852 w 11967969"/>
                <a:gd name="connsiteY3899" fmla="*/ 3516310 h 5646735"/>
                <a:gd name="connsiteX3900" fmla="*/ 3378986 w 11967969"/>
                <a:gd name="connsiteY3900" fmla="*/ 3513135 h 5646735"/>
                <a:gd name="connsiteX3901" fmla="*/ 3413107 w 11967969"/>
                <a:gd name="connsiteY3901" fmla="*/ 3546473 h 5646735"/>
                <a:gd name="connsiteX3902" fmla="*/ 3378986 w 11967969"/>
                <a:gd name="connsiteY3902" fmla="*/ 3579811 h 5646735"/>
                <a:gd name="connsiteX3903" fmla="*/ 3344866 w 11967969"/>
                <a:gd name="connsiteY3903" fmla="*/ 3546473 h 5646735"/>
                <a:gd name="connsiteX3904" fmla="*/ 3378986 w 11967969"/>
                <a:gd name="connsiteY3904" fmla="*/ 3513135 h 5646735"/>
                <a:gd name="connsiteX3905" fmla="*/ 1706394 w 11967969"/>
                <a:gd name="connsiteY3905" fmla="*/ 3513135 h 5646735"/>
                <a:gd name="connsiteX3906" fmla="*/ 1739731 w 11967969"/>
                <a:gd name="connsiteY3906" fmla="*/ 3546473 h 5646735"/>
                <a:gd name="connsiteX3907" fmla="*/ 1706394 w 11967969"/>
                <a:gd name="connsiteY3907" fmla="*/ 3579811 h 5646735"/>
                <a:gd name="connsiteX3908" fmla="*/ 1673056 w 11967969"/>
                <a:gd name="connsiteY3908" fmla="*/ 3546473 h 5646735"/>
                <a:gd name="connsiteX3909" fmla="*/ 1706394 w 11967969"/>
                <a:gd name="connsiteY3909" fmla="*/ 3513135 h 5646735"/>
                <a:gd name="connsiteX3910" fmla="*/ 975463 w 11967969"/>
                <a:gd name="connsiteY3910" fmla="*/ 3509960 h 5646735"/>
                <a:gd name="connsiteX3911" fmla="*/ 1011181 w 11967969"/>
                <a:gd name="connsiteY3911" fmla="*/ 3544092 h 5646735"/>
                <a:gd name="connsiteX3912" fmla="*/ 975463 w 11967969"/>
                <a:gd name="connsiteY3912" fmla="*/ 3578224 h 5646735"/>
                <a:gd name="connsiteX3913" fmla="*/ 939744 w 11967969"/>
                <a:gd name="connsiteY3913" fmla="*/ 3544092 h 5646735"/>
                <a:gd name="connsiteX3914" fmla="*/ 975463 w 11967969"/>
                <a:gd name="connsiteY3914" fmla="*/ 3509960 h 5646735"/>
                <a:gd name="connsiteX3915" fmla="*/ 8997757 w 11967969"/>
                <a:gd name="connsiteY3915" fmla="*/ 3506784 h 5646735"/>
                <a:gd name="connsiteX3916" fmla="*/ 9032682 w 11967969"/>
                <a:gd name="connsiteY3916" fmla="*/ 3542503 h 5646735"/>
                <a:gd name="connsiteX3917" fmla="*/ 8997757 w 11967969"/>
                <a:gd name="connsiteY3917" fmla="*/ 3578222 h 5646735"/>
                <a:gd name="connsiteX3918" fmla="*/ 8962832 w 11967969"/>
                <a:gd name="connsiteY3918" fmla="*/ 3542503 h 5646735"/>
                <a:gd name="connsiteX3919" fmla="*/ 8997757 w 11967969"/>
                <a:gd name="connsiteY3919" fmla="*/ 3506784 h 5646735"/>
                <a:gd name="connsiteX3920" fmla="*/ 6457757 w 11967969"/>
                <a:gd name="connsiteY3920" fmla="*/ 3506784 h 5646735"/>
                <a:gd name="connsiteX3921" fmla="*/ 6492682 w 11967969"/>
                <a:gd name="connsiteY3921" fmla="*/ 3540916 h 5646735"/>
                <a:gd name="connsiteX3922" fmla="*/ 6457757 w 11967969"/>
                <a:gd name="connsiteY3922" fmla="*/ 3575048 h 5646735"/>
                <a:gd name="connsiteX3923" fmla="*/ 6422832 w 11967969"/>
                <a:gd name="connsiteY3923" fmla="*/ 3540916 h 5646735"/>
                <a:gd name="connsiteX3924" fmla="*/ 6457757 w 11967969"/>
                <a:gd name="connsiteY3924" fmla="*/ 3506784 h 5646735"/>
                <a:gd name="connsiteX3925" fmla="*/ 4169417 w 11967969"/>
                <a:gd name="connsiteY3925" fmla="*/ 3505197 h 5646735"/>
                <a:gd name="connsiteX3926" fmla="*/ 4205142 w 11967969"/>
                <a:gd name="connsiteY3926" fmla="*/ 3538535 h 5646735"/>
                <a:gd name="connsiteX3927" fmla="*/ 4169417 w 11967969"/>
                <a:gd name="connsiteY3927" fmla="*/ 3571873 h 5646735"/>
                <a:gd name="connsiteX3928" fmla="*/ 4133692 w 11967969"/>
                <a:gd name="connsiteY3928" fmla="*/ 3538535 h 5646735"/>
                <a:gd name="connsiteX3929" fmla="*/ 4169417 w 11967969"/>
                <a:gd name="connsiteY3929" fmla="*/ 3505197 h 5646735"/>
                <a:gd name="connsiteX3930" fmla="*/ 9886757 w 11967969"/>
                <a:gd name="connsiteY3930" fmla="*/ 3502022 h 5646735"/>
                <a:gd name="connsiteX3931" fmla="*/ 9921682 w 11967969"/>
                <a:gd name="connsiteY3931" fmla="*/ 3536947 h 5646735"/>
                <a:gd name="connsiteX3932" fmla="*/ 9886757 w 11967969"/>
                <a:gd name="connsiteY3932" fmla="*/ 3571872 h 5646735"/>
                <a:gd name="connsiteX3933" fmla="*/ 9851832 w 11967969"/>
                <a:gd name="connsiteY3933" fmla="*/ 3536947 h 5646735"/>
                <a:gd name="connsiteX3934" fmla="*/ 9886757 w 11967969"/>
                <a:gd name="connsiteY3934" fmla="*/ 3502022 h 5646735"/>
                <a:gd name="connsiteX3935" fmla="*/ 6283927 w 11967969"/>
                <a:gd name="connsiteY3935" fmla="*/ 3502022 h 5646735"/>
                <a:gd name="connsiteX3936" fmla="*/ 6318059 w 11967969"/>
                <a:gd name="connsiteY3936" fmla="*/ 3536947 h 5646735"/>
                <a:gd name="connsiteX3937" fmla="*/ 6283927 w 11967969"/>
                <a:gd name="connsiteY3937" fmla="*/ 3571872 h 5646735"/>
                <a:gd name="connsiteX3938" fmla="*/ 6249795 w 11967969"/>
                <a:gd name="connsiteY3938" fmla="*/ 3536947 h 5646735"/>
                <a:gd name="connsiteX3939" fmla="*/ 6283927 w 11967969"/>
                <a:gd name="connsiteY3939" fmla="*/ 3502022 h 5646735"/>
                <a:gd name="connsiteX3940" fmla="*/ 7726964 w 11967969"/>
                <a:gd name="connsiteY3940" fmla="*/ 3497259 h 5646735"/>
                <a:gd name="connsiteX3941" fmla="*/ 7761096 w 11967969"/>
                <a:gd name="connsiteY3941" fmla="*/ 3532184 h 5646735"/>
                <a:gd name="connsiteX3942" fmla="*/ 7726964 w 11967969"/>
                <a:gd name="connsiteY3942" fmla="*/ 3567109 h 5646735"/>
                <a:gd name="connsiteX3943" fmla="*/ 7692832 w 11967969"/>
                <a:gd name="connsiteY3943" fmla="*/ 3532184 h 5646735"/>
                <a:gd name="connsiteX3944" fmla="*/ 7726964 w 11967969"/>
                <a:gd name="connsiteY3944" fmla="*/ 3497259 h 5646735"/>
                <a:gd name="connsiteX3945" fmla="*/ 7308657 w 11967969"/>
                <a:gd name="connsiteY3945" fmla="*/ 3494084 h 5646735"/>
                <a:gd name="connsiteX3946" fmla="*/ 7343582 w 11967969"/>
                <a:gd name="connsiteY3946" fmla="*/ 3529009 h 5646735"/>
                <a:gd name="connsiteX3947" fmla="*/ 7308657 w 11967969"/>
                <a:gd name="connsiteY3947" fmla="*/ 3563934 h 5646735"/>
                <a:gd name="connsiteX3948" fmla="*/ 7273732 w 11967969"/>
                <a:gd name="connsiteY3948" fmla="*/ 3529009 h 5646735"/>
                <a:gd name="connsiteX3949" fmla="*/ 7308657 w 11967969"/>
                <a:gd name="connsiteY3949" fmla="*/ 3494084 h 5646735"/>
                <a:gd name="connsiteX3950" fmla="*/ 7486457 w 11967969"/>
                <a:gd name="connsiteY3950" fmla="*/ 3490910 h 5646735"/>
                <a:gd name="connsiteX3951" fmla="*/ 7519795 w 11967969"/>
                <a:gd name="connsiteY3951" fmla="*/ 3525042 h 5646735"/>
                <a:gd name="connsiteX3952" fmla="*/ 7486457 w 11967969"/>
                <a:gd name="connsiteY3952" fmla="*/ 3559174 h 5646735"/>
                <a:gd name="connsiteX3953" fmla="*/ 7453119 w 11967969"/>
                <a:gd name="connsiteY3953" fmla="*/ 3525042 h 5646735"/>
                <a:gd name="connsiteX3954" fmla="*/ 7486457 w 11967969"/>
                <a:gd name="connsiteY3954" fmla="*/ 3490910 h 5646735"/>
                <a:gd name="connsiteX3955" fmla="*/ 9330338 w 11967969"/>
                <a:gd name="connsiteY3955" fmla="*/ 3490909 h 5646735"/>
                <a:gd name="connsiteX3956" fmla="*/ 9366057 w 11967969"/>
                <a:gd name="connsiteY3956" fmla="*/ 3526628 h 5646735"/>
                <a:gd name="connsiteX3957" fmla="*/ 9330338 w 11967969"/>
                <a:gd name="connsiteY3957" fmla="*/ 3562347 h 5646735"/>
                <a:gd name="connsiteX3958" fmla="*/ 9294619 w 11967969"/>
                <a:gd name="connsiteY3958" fmla="*/ 3526628 h 5646735"/>
                <a:gd name="connsiteX3959" fmla="*/ 9330338 w 11967969"/>
                <a:gd name="connsiteY3959" fmla="*/ 3490909 h 5646735"/>
                <a:gd name="connsiteX3960" fmla="*/ 1873941 w 11967969"/>
                <a:gd name="connsiteY3960" fmla="*/ 3489322 h 5646735"/>
                <a:gd name="connsiteX3961" fmla="*/ 1908073 w 11967969"/>
                <a:gd name="connsiteY3961" fmla="*/ 3522660 h 5646735"/>
                <a:gd name="connsiteX3962" fmla="*/ 1873941 w 11967969"/>
                <a:gd name="connsiteY3962" fmla="*/ 3555998 h 5646735"/>
                <a:gd name="connsiteX3963" fmla="*/ 1839812 w 11967969"/>
                <a:gd name="connsiteY3963" fmla="*/ 3522660 h 5646735"/>
                <a:gd name="connsiteX3964" fmla="*/ 1873941 w 11967969"/>
                <a:gd name="connsiteY3964" fmla="*/ 3489322 h 5646735"/>
                <a:gd name="connsiteX3965" fmla="*/ 3697935 w 11967969"/>
                <a:gd name="connsiteY3965" fmla="*/ 3479797 h 5646735"/>
                <a:gd name="connsiteX3966" fmla="*/ 3732069 w 11967969"/>
                <a:gd name="connsiteY3966" fmla="*/ 3513929 h 5646735"/>
                <a:gd name="connsiteX3967" fmla="*/ 3697935 w 11967969"/>
                <a:gd name="connsiteY3967" fmla="*/ 3548061 h 5646735"/>
                <a:gd name="connsiteX3968" fmla="*/ 3663801 w 11967969"/>
                <a:gd name="connsiteY3968" fmla="*/ 3513929 h 5646735"/>
                <a:gd name="connsiteX3969" fmla="*/ 3697935 w 11967969"/>
                <a:gd name="connsiteY3969" fmla="*/ 3479797 h 5646735"/>
                <a:gd name="connsiteX3970" fmla="*/ 3036766 w 11967969"/>
                <a:gd name="connsiteY3970" fmla="*/ 3478210 h 5646735"/>
                <a:gd name="connsiteX3971" fmla="*/ 3071696 w 11967969"/>
                <a:gd name="connsiteY3971" fmla="*/ 3511548 h 5646735"/>
                <a:gd name="connsiteX3972" fmla="*/ 3036766 w 11967969"/>
                <a:gd name="connsiteY3972" fmla="*/ 3544886 h 5646735"/>
                <a:gd name="connsiteX3973" fmla="*/ 3001836 w 11967969"/>
                <a:gd name="connsiteY3973" fmla="*/ 3511548 h 5646735"/>
                <a:gd name="connsiteX3974" fmla="*/ 3036766 w 11967969"/>
                <a:gd name="connsiteY3974" fmla="*/ 3478210 h 5646735"/>
                <a:gd name="connsiteX3975" fmla="*/ 11466320 w 11967969"/>
                <a:gd name="connsiteY3975" fmla="*/ 3475035 h 5646735"/>
                <a:gd name="connsiteX3976" fmla="*/ 11499658 w 11967969"/>
                <a:gd name="connsiteY3976" fmla="*/ 3509167 h 5646735"/>
                <a:gd name="connsiteX3977" fmla="*/ 11466320 w 11967969"/>
                <a:gd name="connsiteY3977" fmla="*/ 3543299 h 5646735"/>
                <a:gd name="connsiteX3978" fmla="*/ 11432982 w 11967969"/>
                <a:gd name="connsiteY3978" fmla="*/ 3509167 h 5646735"/>
                <a:gd name="connsiteX3979" fmla="*/ 11466320 w 11967969"/>
                <a:gd name="connsiteY3979" fmla="*/ 3475035 h 5646735"/>
                <a:gd name="connsiteX3980" fmla="*/ 11293282 w 11967969"/>
                <a:gd name="connsiteY3980" fmla="*/ 3475035 h 5646735"/>
                <a:gd name="connsiteX3981" fmla="*/ 11326620 w 11967969"/>
                <a:gd name="connsiteY3981" fmla="*/ 3509960 h 5646735"/>
                <a:gd name="connsiteX3982" fmla="*/ 11293282 w 11967969"/>
                <a:gd name="connsiteY3982" fmla="*/ 3544885 h 5646735"/>
                <a:gd name="connsiteX3983" fmla="*/ 11259944 w 11967969"/>
                <a:gd name="connsiteY3983" fmla="*/ 3509960 h 5646735"/>
                <a:gd name="connsiteX3984" fmla="*/ 11293282 w 11967969"/>
                <a:gd name="connsiteY3984" fmla="*/ 3475035 h 5646735"/>
                <a:gd name="connsiteX3985" fmla="*/ 542965 w 11967969"/>
                <a:gd name="connsiteY3985" fmla="*/ 3475034 h 5646735"/>
                <a:gd name="connsiteX3986" fmla="*/ 577889 w 11967969"/>
                <a:gd name="connsiteY3986" fmla="*/ 3509959 h 5646735"/>
                <a:gd name="connsiteX3987" fmla="*/ 542965 w 11967969"/>
                <a:gd name="connsiteY3987" fmla="*/ 3544884 h 5646735"/>
                <a:gd name="connsiteX3988" fmla="*/ 508041 w 11967969"/>
                <a:gd name="connsiteY3988" fmla="*/ 3509959 h 5646735"/>
                <a:gd name="connsiteX3989" fmla="*/ 542965 w 11967969"/>
                <a:gd name="connsiteY3989" fmla="*/ 3475034 h 5646735"/>
                <a:gd name="connsiteX3990" fmla="*/ 8810432 w 11967969"/>
                <a:gd name="connsiteY3990" fmla="*/ 3471860 h 5646735"/>
                <a:gd name="connsiteX3991" fmla="*/ 8843770 w 11967969"/>
                <a:gd name="connsiteY3991" fmla="*/ 3505992 h 5646735"/>
                <a:gd name="connsiteX3992" fmla="*/ 8810432 w 11967969"/>
                <a:gd name="connsiteY3992" fmla="*/ 3540124 h 5646735"/>
                <a:gd name="connsiteX3993" fmla="*/ 8777094 w 11967969"/>
                <a:gd name="connsiteY3993" fmla="*/ 3505992 h 5646735"/>
                <a:gd name="connsiteX3994" fmla="*/ 8810432 w 11967969"/>
                <a:gd name="connsiteY3994" fmla="*/ 3471860 h 5646735"/>
                <a:gd name="connsiteX3995" fmla="*/ 8453245 w 11967969"/>
                <a:gd name="connsiteY3995" fmla="*/ 3471859 h 5646735"/>
                <a:gd name="connsiteX3996" fmla="*/ 8486583 w 11967969"/>
                <a:gd name="connsiteY3996" fmla="*/ 3505991 h 5646735"/>
                <a:gd name="connsiteX3997" fmla="*/ 8453245 w 11967969"/>
                <a:gd name="connsiteY3997" fmla="*/ 3540123 h 5646735"/>
                <a:gd name="connsiteX3998" fmla="*/ 8419907 w 11967969"/>
                <a:gd name="connsiteY3998" fmla="*/ 3505991 h 5646735"/>
                <a:gd name="connsiteX3999" fmla="*/ 8453245 w 11967969"/>
                <a:gd name="connsiteY3999" fmla="*/ 3471859 h 5646735"/>
                <a:gd name="connsiteX4000" fmla="*/ 7129270 w 11967969"/>
                <a:gd name="connsiteY4000" fmla="*/ 3467097 h 5646735"/>
                <a:gd name="connsiteX4001" fmla="*/ 7162608 w 11967969"/>
                <a:gd name="connsiteY4001" fmla="*/ 3501229 h 5646735"/>
                <a:gd name="connsiteX4002" fmla="*/ 7129270 w 11967969"/>
                <a:gd name="connsiteY4002" fmla="*/ 3535361 h 5646735"/>
                <a:gd name="connsiteX4003" fmla="*/ 7095932 w 11967969"/>
                <a:gd name="connsiteY4003" fmla="*/ 3501229 h 5646735"/>
                <a:gd name="connsiteX4004" fmla="*/ 7129270 w 11967969"/>
                <a:gd name="connsiteY4004" fmla="*/ 3467097 h 5646735"/>
                <a:gd name="connsiteX4005" fmla="*/ 10955939 w 11967969"/>
                <a:gd name="connsiteY4005" fmla="*/ 3462335 h 5646735"/>
                <a:gd name="connsiteX4006" fmla="*/ 10990071 w 11967969"/>
                <a:gd name="connsiteY4006" fmla="*/ 3495673 h 5646735"/>
                <a:gd name="connsiteX4007" fmla="*/ 10955939 w 11967969"/>
                <a:gd name="connsiteY4007" fmla="*/ 3529011 h 5646735"/>
                <a:gd name="connsiteX4008" fmla="*/ 10921807 w 11967969"/>
                <a:gd name="connsiteY4008" fmla="*/ 3495673 h 5646735"/>
                <a:gd name="connsiteX4009" fmla="*/ 10955939 w 11967969"/>
                <a:gd name="connsiteY4009" fmla="*/ 3462335 h 5646735"/>
                <a:gd name="connsiteX4010" fmla="*/ 1163448 w 11967969"/>
                <a:gd name="connsiteY4010" fmla="*/ 3459159 h 5646735"/>
                <a:gd name="connsiteX4011" fmla="*/ 1196786 w 11967969"/>
                <a:gd name="connsiteY4011" fmla="*/ 3492497 h 5646735"/>
                <a:gd name="connsiteX4012" fmla="*/ 1163448 w 11967969"/>
                <a:gd name="connsiteY4012" fmla="*/ 3525835 h 5646735"/>
                <a:gd name="connsiteX4013" fmla="*/ 1130110 w 11967969"/>
                <a:gd name="connsiteY4013" fmla="*/ 3492497 h 5646735"/>
                <a:gd name="connsiteX4014" fmla="*/ 1163448 w 11967969"/>
                <a:gd name="connsiteY4014" fmla="*/ 3459159 h 5646735"/>
                <a:gd name="connsiteX4015" fmla="*/ 11626657 w 11967969"/>
                <a:gd name="connsiteY4015" fmla="*/ 3455985 h 5646735"/>
                <a:gd name="connsiteX4016" fmla="*/ 11661582 w 11967969"/>
                <a:gd name="connsiteY4016" fmla="*/ 3490910 h 5646735"/>
                <a:gd name="connsiteX4017" fmla="*/ 11626657 w 11967969"/>
                <a:gd name="connsiteY4017" fmla="*/ 3525835 h 5646735"/>
                <a:gd name="connsiteX4018" fmla="*/ 11591732 w 11967969"/>
                <a:gd name="connsiteY4018" fmla="*/ 3490910 h 5646735"/>
                <a:gd name="connsiteX4019" fmla="*/ 11626657 w 11967969"/>
                <a:gd name="connsiteY4019" fmla="*/ 3455985 h 5646735"/>
                <a:gd name="connsiteX4020" fmla="*/ 10598751 w 11967969"/>
                <a:gd name="connsiteY4020" fmla="*/ 3455984 h 5646735"/>
                <a:gd name="connsiteX4021" fmla="*/ 10632883 w 11967969"/>
                <a:gd name="connsiteY4021" fmla="*/ 3490909 h 5646735"/>
                <a:gd name="connsiteX4022" fmla="*/ 10598751 w 11967969"/>
                <a:gd name="connsiteY4022" fmla="*/ 3525834 h 5646735"/>
                <a:gd name="connsiteX4023" fmla="*/ 10564619 w 11967969"/>
                <a:gd name="connsiteY4023" fmla="*/ 3490909 h 5646735"/>
                <a:gd name="connsiteX4024" fmla="*/ 10598751 w 11967969"/>
                <a:gd name="connsiteY4024" fmla="*/ 3455984 h 5646735"/>
                <a:gd name="connsiteX4025" fmla="*/ 6102951 w 11967969"/>
                <a:gd name="connsiteY4025" fmla="*/ 3451222 h 5646735"/>
                <a:gd name="connsiteX4026" fmla="*/ 6137083 w 11967969"/>
                <a:gd name="connsiteY4026" fmla="*/ 3486147 h 5646735"/>
                <a:gd name="connsiteX4027" fmla="*/ 6102951 w 11967969"/>
                <a:gd name="connsiteY4027" fmla="*/ 3521072 h 5646735"/>
                <a:gd name="connsiteX4028" fmla="*/ 6068819 w 11967969"/>
                <a:gd name="connsiteY4028" fmla="*/ 3486147 h 5646735"/>
                <a:gd name="connsiteX4029" fmla="*/ 6102951 w 11967969"/>
                <a:gd name="connsiteY4029" fmla="*/ 3451222 h 5646735"/>
                <a:gd name="connsiteX4030" fmla="*/ 5802932 w 11967969"/>
                <a:gd name="connsiteY4030" fmla="*/ 3451222 h 5646735"/>
                <a:gd name="connsiteX4031" fmla="*/ 5837060 w 11967969"/>
                <a:gd name="connsiteY4031" fmla="*/ 3484560 h 5646735"/>
                <a:gd name="connsiteX4032" fmla="*/ 5802932 w 11967969"/>
                <a:gd name="connsiteY4032" fmla="*/ 3517898 h 5646735"/>
                <a:gd name="connsiteX4033" fmla="*/ 5768805 w 11967969"/>
                <a:gd name="connsiteY4033" fmla="*/ 3484560 h 5646735"/>
                <a:gd name="connsiteX4034" fmla="*/ 5802932 w 11967969"/>
                <a:gd name="connsiteY4034" fmla="*/ 3451222 h 5646735"/>
                <a:gd name="connsiteX4035" fmla="*/ 10166952 w 11967969"/>
                <a:gd name="connsiteY4035" fmla="*/ 3448047 h 5646735"/>
                <a:gd name="connsiteX4036" fmla="*/ 10201084 w 11967969"/>
                <a:gd name="connsiteY4036" fmla="*/ 3482179 h 5646735"/>
                <a:gd name="connsiteX4037" fmla="*/ 10166952 w 11967969"/>
                <a:gd name="connsiteY4037" fmla="*/ 3516311 h 5646735"/>
                <a:gd name="connsiteX4038" fmla="*/ 10132820 w 11967969"/>
                <a:gd name="connsiteY4038" fmla="*/ 3482179 h 5646735"/>
                <a:gd name="connsiteX4039" fmla="*/ 10166952 w 11967969"/>
                <a:gd name="connsiteY4039" fmla="*/ 3448047 h 5646735"/>
                <a:gd name="connsiteX4040" fmla="*/ 3257538 w 11967969"/>
                <a:gd name="connsiteY4040" fmla="*/ 3444872 h 5646735"/>
                <a:gd name="connsiteX4041" fmla="*/ 3290868 w 11967969"/>
                <a:gd name="connsiteY4041" fmla="*/ 3479004 h 5646735"/>
                <a:gd name="connsiteX4042" fmla="*/ 3257538 w 11967969"/>
                <a:gd name="connsiteY4042" fmla="*/ 3513136 h 5646735"/>
                <a:gd name="connsiteX4043" fmla="*/ 3224209 w 11967969"/>
                <a:gd name="connsiteY4043" fmla="*/ 3479004 h 5646735"/>
                <a:gd name="connsiteX4044" fmla="*/ 3257538 w 11967969"/>
                <a:gd name="connsiteY4044" fmla="*/ 3444872 h 5646735"/>
                <a:gd name="connsiteX4045" fmla="*/ 4008480 w 11967969"/>
                <a:gd name="connsiteY4045" fmla="*/ 3443284 h 5646735"/>
                <a:gd name="connsiteX4046" fmla="*/ 4041818 w 11967969"/>
                <a:gd name="connsiteY4046" fmla="*/ 3478209 h 5646735"/>
                <a:gd name="connsiteX4047" fmla="*/ 4008480 w 11967969"/>
                <a:gd name="connsiteY4047" fmla="*/ 3513134 h 5646735"/>
                <a:gd name="connsiteX4048" fmla="*/ 3975170 w 11967969"/>
                <a:gd name="connsiteY4048" fmla="*/ 3478209 h 5646735"/>
                <a:gd name="connsiteX4049" fmla="*/ 4008480 w 11967969"/>
                <a:gd name="connsiteY4049" fmla="*/ 3443284 h 5646735"/>
                <a:gd name="connsiteX4050" fmla="*/ 2853647 w 11967969"/>
                <a:gd name="connsiteY4050" fmla="*/ 3443284 h 5646735"/>
                <a:gd name="connsiteX4051" fmla="*/ 2889368 w 11967969"/>
                <a:gd name="connsiteY4051" fmla="*/ 3476622 h 5646735"/>
                <a:gd name="connsiteX4052" fmla="*/ 2853647 w 11967969"/>
                <a:gd name="connsiteY4052" fmla="*/ 3509960 h 5646735"/>
                <a:gd name="connsiteX4053" fmla="*/ 2817919 w 11967969"/>
                <a:gd name="connsiteY4053" fmla="*/ 3476622 h 5646735"/>
                <a:gd name="connsiteX4054" fmla="*/ 2853647 w 11967969"/>
                <a:gd name="connsiteY4054" fmla="*/ 3443284 h 5646735"/>
                <a:gd name="connsiteX4055" fmla="*/ 3542458 w 11967969"/>
                <a:gd name="connsiteY4055" fmla="*/ 3440110 h 5646735"/>
                <a:gd name="connsiteX4056" fmla="*/ 3578186 w 11967969"/>
                <a:gd name="connsiteY4056" fmla="*/ 3473448 h 5646735"/>
                <a:gd name="connsiteX4057" fmla="*/ 3542458 w 11967969"/>
                <a:gd name="connsiteY4057" fmla="*/ 3506786 h 5646735"/>
                <a:gd name="connsiteX4058" fmla="*/ 3506732 w 11967969"/>
                <a:gd name="connsiteY4058" fmla="*/ 3473448 h 5646735"/>
                <a:gd name="connsiteX4059" fmla="*/ 3542458 w 11967969"/>
                <a:gd name="connsiteY4059" fmla="*/ 3440110 h 5646735"/>
                <a:gd name="connsiteX4060" fmla="*/ 4909980 w 11967969"/>
                <a:gd name="connsiteY4060" fmla="*/ 3436934 h 5646735"/>
                <a:gd name="connsiteX4061" fmla="*/ 4944897 w 11967969"/>
                <a:gd name="connsiteY4061" fmla="*/ 3471859 h 5646735"/>
                <a:gd name="connsiteX4062" fmla="*/ 4909980 w 11967969"/>
                <a:gd name="connsiteY4062" fmla="*/ 3506784 h 5646735"/>
                <a:gd name="connsiteX4063" fmla="*/ 4875059 w 11967969"/>
                <a:gd name="connsiteY4063" fmla="*/ 3471859 h 5646735"/>
                <a:gd name="connsiteX4064" fmla="*/ 4909980 w 11967969"/>
                <a:gd name="connsiteY4064" fmla="*/ 3436934 h 5646735"/>
                <a:gd name="connsiteX4065" fmla="*/ 2197180 w 11967969"/>
                <a:gd name="connsiteY4065" fmla="*/ 3432172 h 5646735"/>
                <a:gd name="connsiteX4066" fmla="*/ 2232100 w 11967969"/>
                <a:gd name="connsiteY4066" fmla="*/ 3465510 h 5646735"/>
                <a:gd name="connsiteX4067" fmla="*/ 2197180 w 11967969"/>
                <a:gd name="connsiteY4067" fmla="*/ 3498848 h 5646735"/>
                <a:gd name="connsiteX4068" fmla="*/ 2162257 w 11967969"/>
                <a:gd name="connsiteY4068" fmla="*/ 3465510 h 5646735"/>
                <a:gd name="connsiteX4069" fmla="*/ 2197180 w 11967969"/>
                <a:gd name="connsiteY4069" fmla="*/ 3432172 h 5646735"/>
                <a:gd name="connsiteX4070" fmla="*/ 9143807 w 11967969"/>
                <a:gd name="connsiteY4070" fmla="*/ 3428997 h 5646735"/>
                <a:gd name="connsiteX4071" fmla="*/ 9178732 w 11967969"/>
                <a:gd name="connsiteY4071" fmla="*/ 3463129 h 5646735"/>
                <a:gd name="connsiteX4072" fmla="*/ 9143807 w 11967969"/>
                <a:gd name="connsiteY4072" fmla="*/ 3497261 h 5646735"/>
                <a:gd name="connsiteX4073" fmla="*/ 9108882 w 11967969"/>
                <a:gd name="connsiteY4073" fmla="*/ 3463129 h 5646735"/>
                <a:gd name="connsiteX4074" fmla="*/ 9143807 w 11967969"/>
                <a:gd name="connsiteY4074" fmla="*/ 3428997 h 5646735"/>
                <a:gd name="connsiteX4075" fmla="*/ 2535250 w 11967969"/>
                <a:gd name="connsiteY4075" fmla="*/ 3424235 h 5646735"/>
                <a:gd name="connsiteX4076" fmla="*/ 2570185 w 11967969"/>
                <a:gd name="connsiteY4076" fmla="*/ 3457573 h 5646735"/>
                <a:gd name="connsiteX4077" fmla="*/ 2535250 w 11967969"/>
                <a:gd name="connsiteY4077" fmla="*/ 3490911 h 5646735"/>
                <a:gd name="connsiteX4078" fmla="*/ 2500343 w 11967969"/>
                <a:gd name="connsiteY4078" fmla="*/ 3457573 h 5646735"/>
                <a:gd name="connsiteX4079" fmla="*/ 2535250 w 11967969"/>
                <a:gd name="connsiteY4079" fmla="*/ 3424235 h 5646735"/>
                <a:gd name="connsiteX4080" fmla="*/ 1504856 w 11967969"/>
                <a:gd name="connsiteY4080" fmla="*/ 3416297 h 5646735"/>
                <a:gd name="connsiteX4081" fmla="*/ 1539781 w 11967969"/>
                <a:gd name="connsiteY4081" fmla="*/ 3449635 h 5646735"/>
                <a:gd name="connsiteX4082" fmla="*/ 1504856 w 11967969"/>
                <a:gd name="connsiteY4082" fmla="*/ 3482973 h 5646735"/>
                <a:gd name="connsiteX4083" fmla="*/ 1469931 w 11967969"/>
                <a:gd name="connsiteY4083" fmla="*/ 3449635 h 5646735"/>
                <a:gd name="connsiteX4084" fmla="*/ 1504856 w 11967969"/>
                <a:gd name="connsiteY4084" fmla="*/ 3416297 h 5646735"/>
                <a:gd name="connsiteX4085" fmla="*/ 11117069 w 11967969"/>
                <a:gd name="connsiteY4085" fmla="*/ 3413122 h 5646735"/>
                <a:gd name="connsiteX4086" fmla="*/ 11151994 w 11967969"/>
                <a:gd name="connsiteY4086" fmla="*/ 3448047 h 5646735"/>
                <a:gd name="connsiteX4087" fmla="*/ 11117069 w 11967969"/>
                <a:gd name="connsiteY4087" fmla="*/ 3482972 h 5646735"/>
                <a:gd name="connsiteX4088" fmla="*/ 11082144 w 11967969"/>
                <a:gd name="connsiteY4088" fmla="*/ 3448047 h 5646735"/>
                <a:gd name="connsiteX4089" fmla="*/ 11117069 w 11967969"/>
                <a:gd name="connsiteY4089" fmla="*/ 3413122 h 5646735"/>
                <a:gd name="connsiteX4090" fmla="*/ 9672445 w 11967969"/>
                <a:gd name="connsiteY4090" fmla="*/ 3409947 h 5646735"/>
                <a:gd name="connsiteX4091" fmla="*/ 9705783 w 11967969"/>
                <a:gd name="connsiteY4091" fmla="*/ 3444079 h 5646735"/>
                <a:gd name="connsiteX4092" fmla="*/ 9672445 w 11967969"/>
                <a:gd name="connsiteY4092" fmla="*/ 3478211 h 5646735"/>
                <a:gd name="connsiteX4093" fmla="*/ 9639107 w 11967969"/>
                <a:gd name="connsiteY4093" fmla="*/ 3444079 h 5646735"/>
                <a:gd name="connsiteX4094" fmla="*/ 9672445 w 11967969"/>
                <a:gd name="connsiteY4094" fmla="*/ 3409947 h 5646735"/>
                <a:gd name="connsiteX4095" fmla="*/ 2387475 w 11967969"/>
                <a:gd name="connsiteY4095" fmla="*/ 3409947 h 5646735"/>
                <a:gd name="connsiteX4096" fmla="*/ 2420813 w 11967969"/>
                <a:gd name="connsiteY4096" fmla="*/ 3444079 h 5646735"/>
                <a:gd name="connsiteX4097" fmla="*/ 2387475 w 11967969"/>
                <a:gd name="connsiteY4097" fmla="*/ 3478211 h 5646735"/>
                <a:gd name="connsiteX4098" fmla="*/ 2354136 w 11967969"/>
                <a:gd name="connsiteY4098" fmla="*/ 3444079 h 5646735"/>
                <a:gd name="connsiteX4099" fmla="*/ 2387475 w 11967969"/>
                <a:gd name="connsiteY4099" fmla="*/ 3409947 h 5646735"/>
                <a:gd name="connsiteX4100" fmla="*/ 9469245 w 11967969"/>
                <a:gd name="connsiteY4100" fmla="*/ 3406772 h 5646735"/>
                <a:gd name="connsiteX4101" fmla="*/ 9502583 w 11967969"/>
                <a:gd name="connsiteY4101" fmla="*/ 3440904 h 5646735"/>
                <a:gd name="connsiteX4102" fmla="*/ 9469245 w 11967969"/>
                <a:gd name="connsiteY4102" fmla="*/ 3475036 h 5646735"/>
                <a:gd name="connsiteX4103" fmla="*/ 9435907 w 11967969"/>
                <a:gd name="connsiteY4103" fmla="*/ 3440904 h 5646735"/>
                <a:gd name="connsiteX4104" fmla="*/ 9469245 w 11967969"/>
                <a:gd name="connsiteY4104" fmla="*/ 3406772 h 5646735"/>
                <a:gd name="connsiteX4105" fmla="*/ 2006624 w 11967969"/>
                <a:gd name="connsiteY4105" fmla="*/ 3406772 h 5646735"/>
                <a:gd name="connsiteX4106" fmla="*/ 2039970 w 11967969"/>
                <a:gd name="connsiteY4106" fmla="*/ 3442491 h 5646735"/>
                <a:gd name="connsiteX4107" fmla="*/ 2006624 w 11967969"/>
                <a:gd name="connsiteY4107" fmla="*/ 3478210 h 5646735"/>
                <a:gd name="connsiteX4108" fmla="*/ 1973247 w 11967969"/>
                <a:gd name="connsiteY4108" fmla="*/ 3442491 h 5646735"/>
                <a:gd name="connsiteX4109" fmla="*/ 2006624 w 11967969"/>
                <a:gd name="connsiteY4109" fmla="*/ 3406772 h 5646735"/>
                <a:gd name="connsiteX4110" fmla="*/ 4571074 w 11967969"/>
                <a:gd name="connsiteY4110" fmla="*/ 3402009 h 5646735"/>
                <a:gd name="connsiteX4111" fmla="*/ 4605201 w 11967969"/>
                <a:gd name="connsiteY4111" fmla="*/ 3436934 h 5646735"/>
                <a:gd name="connsiteX4112" fmla="*/ 4571074 w 11967969"/>
                <a:gd name="connsiteY4112" fmla="*/ 3471859 h 5646735"/>
                <a:gd name="connsiteX4113" fmla="*/ 4536931 w 11967969"/>
                <a:gd name="connsiteY4113" fmla="*/ 3436934 h 5646735"/>
                <a:gd name="connsiteX4114" fmla="*/ 4571074 w 11967969"/>
                <a:gd name="connsiteY4114" fmla="*/ 3402009 h 5646735"/>
                <a:gd name="connsiteX4115" fmla="*/ 4301949 w 11967969"/>
                <a:gd name="connsiteY4115" fmla="*/ 3398835 h 5646735"/>
                <a:gd name="connsiteX4116" fmla="*/ 4336873 w 11967969"/>
                <a:gd name="connsiteY4116" fmla="*/ 3434554 h 5646735"/>
                <a:gd name="connsiteX4117" fmla="*/ 4301949 w 11967969"/>
                <a:gd name="connsiteY4117" fmla="*/ 3470273 h 5646735"/>
                <a:gd name="connsiteX4118" fmla="*/ 4267023 w 11967969"/>
                <a:gd name="connsiteY4118" fmla="*/ 3434554 h 5646735"/>
                <a:gd name="connsiteX4119" fmla="*/ 4301949 w 11967969"/>
                <a:gd name="connsiteY4119" fmla="*/ 3398835 h 5646735"/>
                <a:gd name="connsiteX4120" fmla="*/ 407007 w 11967969"/>
                <a:gd name="connsiteY4120" fmla="*/ 3394072 h 5646735"/>
                <a:gd name="connsiteX4121" fmla="*/ 441139 w 11967969"/>
                <a:gd name="connsiteY4121" fmla="*/ 3428204 h 5646735"/>
                <a:gd name="connsiteX4122" fmla="*/ 407007 w 11967969"/>
                <a:gd name="connsiteY4122" fmla="*/ 3462336 h 5646735"/>
                <a:gd name="connsiteX4123" fmla="*/ 372875 w 11967969"/>
                <a:gd name="connsiteY4123" fmla="*/ 3428204 h 5646735"/>
                <a:gd name="connsiteX4124" fmla="*/ 407007 w 11967969"/>
                <a:gd name="connsiteY4124" fmla="*/ 3394072 h 5646735"/>
                <a:gd name="connsiteX4125" fmla="*/ 5972777 w 11967969"/>
                <a:gd name="connsiteY4125" fmla="*/ 3387722 h 5646735"/>
                <a:gd name="connsiteX4126" fmla="*/ 6006908 w 11967969"/>
                <a:gd name="connsiteY4126" fmla="*/ 3421854 h 5646735"/>
                <a:gd name="connsiteX4127" fmla="*/ 5972777 w 11967969"/>
                <a:gd name="connsiteY4127" fmla="*/ 3455986 h 5646735"/>
                <a:gd name="connsiteX4128" fmla="*/ 5938644 w 11967969"/>
                <a:gd name="connsiteY4128" fmla="*/ 3421854 h 5646735"/>
                <a:gd name="connsiteX4129" fmla="*/ 5972777 w 11967969"/>
                <a:gd name="connsiteY4129" fmla="*/ 3387722 h 5646735"/>
                <a:gd name="connsiteX4130" fmla="*/ 5602945 w 11967969"/>
                <a:gd name="connsiteY4130" fmla="*/ 3387722 h 5646735"/>
                <a:gd name="connsiteX4131" fmla="*/ 5637072 w 11967969"/>
                <a:gd name="connsiteY4131" fmla="*/ 3421854 h 5646735"/>
                <a:gd name="connsiteX4132" fmla="*/ 5602945 w 11967969"/>
                <a:gd name="connsiteY4132" fmla="*/ 3455986 h 5646735"/>
                <a:gd name="connsiteX4133" fmla="*/ 5568820 w 11967969"/>
                <a:gd name="connsiteY4133" fmla="*/ 3421854 h 5646735"/>
                <a:gd name="connsiteX4134" fmla="*/ 5602945 w 11967969"/>
                <a:gd name="connsiteY4134" fmla="*/ 3387722 h 5646735"/>
                <a:gd name="connsiteX4135" fmla="*/ 3825066 w 11967969"/>
                <a:gd name="connsiteY4135" fmla="*/ 3382960 h 5646735"/>
                <a:gd name="connsiteX4136" fmla="*/ 3859204 w 11967969"/>
                <a:gd name="connsiteY4136" fmla="*/ 3417092 h 5646735"/>
                <a:gd name="connsiteX4137" fmla="*/ 3825066 w 11967969"/>
                <a:gd name="connsiteY4137" fmla="*/ 3451224 h 5646735"/>
                <a:gd name="connsiteX4138" fmla="*/ 3790928 w 11967969"/>
                <a:gd name="connsiteY4138" fmla="*/ 3417092 h 5646735"/>
                <a:gd name="connsiteX4139" fmla="*/ 3825066 w 11967969"/>
                <a:gd name="connsiteY4139" fmla="*/ 3382960 h 5646735"/>
                <a:gd name="connsiteX4140" fmla="*/ 5256022 w 11967969"/>
                <a:gd name="connsiteY4140" fmla="*/ 3382959 h 5646735"/>
                <a:gd name="connsiteX4141" fmla="*/ 5290947 w 11967969"/>
                <a:gd name="connsiteY4141" fmla="*/ 3417091 h 5646735"/>
                <a:gd name="connsiteX4142" fmla="*/ 5256022 w 11967969"/>
                <a:gd name="connsiteY4142" fmla="*/ 3451223 h 5646735"/>
                <a:gd name="connsiteX4143" fmla="*/ 5221096 w 11967969"/>
                <a:gd name="connsiteY4143" fmla="*/ 3417091 h 5646735"/>
                <a:gd name="connsiteX4144" fmla="*/ 5256022 w 11967969"/>
                <a:gd name="connsiteY4144" fmla="*/ 3382959 h 5646735"/>
                <a:gd name="connsiteX4145" fmla="*/ 6849870 w 11967969"/>
                <a:gd name="connsiteY4145" fmla="*/ 3379785 h 5646735"/>
                <a:gd name="connsiteX4146" fmla="*/ 6884795 w 11967969"/>
                <a:gd name="connsiteY4146" fmla="*/ 3413917 h 5646735"/>
                <a:gd name="connsiteX4147" fmla="*/ 6849870 w 11967969"/>
                <a:gd name="connsiteY4147" fmla="*/ 3448049 h 5646735"/>
                <a:gd name="connsiteX4148" fmla="*/ 6814945 w 11967969"/>
                <a:gd name="connsiteY4148" fmla="*/ 3413917 h 5646735"/>
                <a:gd name="connsiteX4149" fmla="*/ 6849870 w 11967969"/>
                <a:gd name="connsiteY4149" fmla="*/ 3379785 h 5646735"/>
                <a:gd name="connsiteX4150" fmla="*/ 8141301 w 11967969"/>
                <a:gd name="connsiteY4150" fmla="*/ 3379784 h 5646735"/>
                <a:gd name="connsiteX4151" fmla="*/ 8177020 w 11967969"/>
                <a:gd name="connsiteY4151" fmla="*/ 3415503 h 5646735"/>
                <a:gd name="connsiteX4152" fmla="*/ 8141301 w 11967969"/>
                <a:gd name="connsiteY4152" fmla="*/ 3451222 h 5646735"/>
                <a:gd name="connsiteX4153" fmla="*/ 8105582 w 11967969"/>
                <a:gd name="connsiteY4153" fmla="*/ 3415503 h 5646735"/>
                <a:gd name="connsiteX4154" fmla="*/ 8141301 w 11967969"/>
                <a:gd name="connsiteY4154" fmla="*/ 3379784 h 5646735"/>
                <a:gd name="connsiteX4155" fmla="*/ 2695549 w 11967969"/>
                <a:gd name="connsiteY4155" fmla="*/ 3378197 h 5646735"/>
                <a:gd name="connsiteX4156" fmla="*/ 2728908 w 11967969"/>
                <a:gd name="connsiteY4156" fmla="*/ 3411535 h 5646735"/>
                <a:gd name="connsiteX4157" fmla="*/ 2695549 w 11967969"/>
                <a:gd name="connsiteY4157" fmla="*/ 3444873 h 5646735"/>
                <a:gd name="connsiteX4158" fmla="*/ 2662229 w 11967969"/>
                <a:gd name="connsiteY4158" fmla="*/ 3411535 h 5646735"/>
                <a:gd name="connsiteX4159" fmla="*/ 2695549 w 11967969"/>
                <a:gd name="connsiteY4159" fmla="*/ 3378197 h 5646735"/>
                <a:gd name="connsiteX4160" fmla="*/ 10436826 w 11967969"/>
                <a:gd name="connsiteY4160" fmla="*/ 3371847 h 5646735"/>
                <a:gd name="connsiteX4161" fmla="*/ 10470958 w 11967969"/>
                <a:gd name="connsiteY4161" fmla="*/ 3407566 h 5646735"/>
                <a:gd name="connsiteX4162" fmla="*/ 10436826 w 11967969"/>
                <a:gd name="connsiteY4162" fmla="*/ 3443285 h 5646735"/>
                <a:gd name="connsiteX4163" fmla="*/ 10402694 w 11967969"/>
                <a:gd name="connsiteY4163" fmla="*/ 3407566 h 5646735"/>
                <a:gd name="connsiteX4164" fmla="*/ 10436826 w 11967969"/>
                <a:gd name="connsiteY4164" fmla="*/ 3371847 h 5646735"/>
                <a:gd name="connsiteX4165" fmla="*/ 10274902 w 11967969"/>
                <a:gd name="connsiteY4165" fmla="*/ 3371847 h 5646735"/>
                <a:gd name="connsiteX4166" fmla="*/ 10309034 w 11967969"/>
                <a:gd name="connsiteY4166" fmla="*/ 3407566 h 5646735"/>
                <a:gd name="connsiteX4167" fmla="*/ 10274902 w 11967969"/>
                <a:gd name="connsiteY4167" fmla="*/ 3443285 h 5646735"/>
                <a:gd name="connsiteX4168" fmla="*/ 10240770 w 11967969"/>
                <a:gd name="connsiteY4168" fmla="*/ 3407566 h 5646735"/>
                <a:gd name="connsiteX4169" fmla="*/ 10274902 w 11967969"/>
                <a:gd name="connsiteY4169" fmla="*/ 3371847 h 5646735"/>
                <a:gd name="connsiteX4170" fmla="*/ 7943657 w 11967969"/>
                <a:gd name="connsiteY4170" fmla="*/ 3370260 h 5646735"/>
                <a:gd name="connsiteX4171" fmla="*/ 7978582 w 11967969"/>
                <a:gd name="connsiteY4171" fmla="*/ 3403598 h 5646735"/>
                <a:gd name="connsiteX4172" fmla="*/ 7943657 w 11967969"/>
                <a:gd name="connsiteY4172" fmla="*/ 3436936 h 5646735"/>
                <a:gd name="connsiteX4173" fmla="*/ 7908732 w 11967969"/>
                <a:gd name="connsiteY4173" fmla="*/ 3403598 h 5646735"/>
                <a:gd name="connsiteX4174" fmla="*/ 7943657 w 11967969"/>
                <a:gd name="connsiteY4174" fmla="*/ 3370260 h 5646735"/>
                <a:gd name="connsiteX4175" fmla="*/ 8568338 w 11967969"/>
                <a:gd name="connsiteY4175" fmla="*/ 3370259 h 5646735"/>
                <a:gd name="connsiteX4176" fmla="*/ 8604057 w 11967969"/>
                <a:gd name="connsiteY4176" fmla="*/ 3403597 h 5646735"/>
                <a:gd name="connsiteX4177" fmla="*/ 8568338 w 11967969"/>
                <a:gd name="connsiteY4177" fmla="*/ 3436935 h 5646735"/>
                <a:gd name="connsiteX4178" fmla="*/ 8532619 w 11967969"/>
                <a:gd name="connsiteY4178" fmla="*/ 3403597 h 5646735"/>
                <a:gd name="connsiteX4179" fmla="*/ 8568338 w 11967969"/>
                <a:gd name="connsiteY4179" fmla="*/ 3370259 h 5646735"/>
                <a:gd name="connsiteX4180" fmla="*/ 5062374 w 11967969"/>
                <a:gd name="connsiteY4180" fmla="*/ 3370259 h 5646735"/>
                <a:gd name="connsiteX4181" fmla="*/ 5095728 w 11967969"/>
                <a:gd name="connsiteY4181" fmla="*/ 3403597 h 5646735"/>
                <a:gd name="connsiteX4182" fmla="*/ 5062374 w 11967969"/>
                <a:gd name="connsiteY4182" fmla="*/ 3436935 h 5646735"/>
                <a:gd name="connsiteX4183" fmla="*/ 5029100 w 11967969"/>
                <a:gd name="connsiteY4183" fmla="*/ 3403597 h 5646735"/>
                <a:gd name="connsiteX4184" fmla="*/ 5062374 w 11967969"/>
                <a:gd name="connsiteY4184" fmla="*/ 3370259 h 5646735"/>
                <a:gd name="connsiteX4185" fmla="*/ 9985976 w 11967969"/>
                <a:gd name="connsiteY4185" fmla="*/ 3367085 h 5646735"/>
                <a:gd name="connsiteX4186" fmla="*/ 10020108 w 11967969"/>
                <a:gd name="connsiteY4186" fmla="*/ 3400423 h 5646735"/>
                <a:gd name="connsiteX4187" fmla="*/ 9985976 w 11967969"/>
                <a:gd name="connsiteY4187" fmla="*/ 3433761 h 5646735"/>
                <a:gd name="connsiteX4188" fmla="*/ 9951844 w 11967969"/>
                <a:gd name="connsiteY4188" fmla="*/ 3400423 h 5646735"/>
                <a:gd name="connsiteX4189" fmla="*/ 9985976 w 11967969"/>
                <a:gd name="connsiteY4189" fmla="*/ 3367085 h 5646735"/>
                <a:gd name="connsiteX4190" fmla="*/ 6642702 w 11967969"/>
                <a:gd name="connsiteY4190" fmla="*/ 3367085 h 5646735"/>
                <a:gd name="connsiteX4191" fmla="*/ 6676834 w 11967969"/>
                <a:gd name="connsiteY4191" fmla="*/ 3400423 h 5646735"/>
                <a:gd name="connsiteX4192" fmla="*/ 6642702 w 11967969"/>
                <a:gd name="connsiteY4192" fmla="*/ 3433761 h 5646735"/>
                <a:gd name="connsiteX4193" fmla="*/ 6608570 w 11967969"/>
                <a:gd name="connsiteY4193" fmla="*/ 3400423 h 5646735"/>
                <a:gd name="connsiteX4194" fmla="*/ 6642702 w 11967969"/>
                <a:gd name="connsiteY4194" fmla="*/ 3367085 h 5646735"/>
                <a:gd name="connsiteX4195" fmla="*/ 1360383 w 11967969"/>
                <a:gd name="connsiteY4195" fmla="*/ 3360734 h 5646735"/>
                <a:gd name="connsiteX4196" fmla="*/ 1393720 w 11967969"/>
                <a:gd name="connsiteY4196" fmla="*/ 3394866 h 5646735"/>
                <a:gd name="connsiteX4197" fmla="*/ 1360383 w 11967969"/>
                <a:gd name="connsiteY4197" fmla="*/ 3428998 h 5646735"/>
                <a:gd name="connsiteX4198" fmla="*/ 1327045 w 11967969"/>
                <a:gd name="connsiteY4198" fmla="*/ 3394866 h 5646735"/>
                <a:gd name="connsiteX4199" fmla="*/ 1360383 w 11967969"/>
                <a:gd name="connsiteY4199" fmla="*/ 3360734 h 5646735"/>
                <a:gd name="connsiteX4200" fmla="*/ 10796395 w 11967969"/>
                <a:gd name="connsiteY4200" fmla="*/ 3355972 h 5646735"/>
                <a:gd name="connsiteX4201" fmla="*/ 10829733 w 11967969"/>
                <a:gd name="connsiteY4201" fmla="*/ 3390104 h 5646735"/>
                <a:gd name="connsiteX4202" fmla="*/ 10796395 w 11967969"/>
                <a:gd name="connsiteY4202" fmla="*/ 3424236 h 5646735"/>
                <a:gd name="connsiteX4203" fmla="*/ 10763057 w 11967969"/>
                <a:gd name="connsiteY4203" fmla="*/ 3390104 h 5646735"/>
                <a:gd name="connsiteX4204" fmla="*/ 10796395 w 11967969"/>
                <a:gd name="connsiteY4204" fmla="*/ 3355972 h 5646735"/>
                <a:gd name="connsiteX4205" fmla="*/ 5418809 w 11967969"/>
                <a:gd name="connsiteY4205" fmla="*/ 3355972 h 5646735"/>
                <a:gd name="connsiteX4206" fmla="*/ 5452936 w 11967969"/>
                <a:gd name="connsiteY4206" fmla="*/ 3390104 h 5646735"/>
                <a:gd name="connsiteX4207" fmla="*/ 5418809 w 11967969"/>
                <a:gd name="connsiteY4207" fmla="*/ 3424236 h 5646735"/>
                <a:gd name="connsiteX4208" fmla="*/ 5384683 w 11967969"/>
                <a:gd name="connsiteY4208" fmla="*/ 3390104 h 5646735"/>
                <a:gd name="connsiteX4209" fmla="*/ 5418809 w 11967969"/>
                <a:gd name="connsiteY4209" fmla="*/ 3355972 h 5646735"/>
                <a:gd name="connsiteX4210" fmla="*/ 704889 w 11967969"/>
                <a:gd name="connsiteY4210" fmla="*/ 3355972 h 5646735"/>
                <a:gd name="connsiteX4211" fmla="*/ 739813 w 11967969"/>
                <a:gd name="connsiteY4211" fmla="*/ 3390104 h 5646735"/>
                <a:gd name="connsiteX4212" fmla="*/ 704889 w 11967969"/>
                <a:gd name="connsiteY4212" fmla="*/ 3424236 h 5646735"/>
                <a:gd name="connsiteX4213" fmla="*/ 669965 w 11967969"/>
                <a:gd name="connsiteY4213" fmla="*/ 3390104 h 5646735"/>
                <a:gd name="connsiteX4214" fmla="*/ 704889 w 11967969"/>
                <a:gd name="connsiteY4214" fmla="*/ 3355972 h 5646735"/>
                <a:gd name="connsiteX4215" fmla="*/ 11766357 w 11967969"/>
                <a:gd name="connsiteY4215" fmla="*/ 3352797 h 5646735"/>
                <a:gd name="connsiteX4216" fmla="*/ 11799695 w 11967969"/>
                <a:gd name="connsiteY4216" fmla="*/ 3388516 h 5646735"/>
                <a:gd name="connsiteX4217" fmla="*/ 11766357 w 11967969"/>
                <a:gd name="connsiteY4217" fmla="*/ 3424235 h 5646735"/>
                <a:gd name="connsiteX4218" fmla="*/ 11733019 w 11967969"/>
                <a:gd name="connsiteY4218" fmla="*/ 3388516 h 5646735"/>
                <a:gd name="connsiteX4219" fmla="*/ 11766357 w 11967969"/>
                <a:gd name="connsiteY4219" fmla="*/ 3352797 h 5646735"/>
                <a:gd name="connsiteX4220" fmla="*/ 1677798 w 11967969"/>
                <a:gd name="connsiteY4220" fmla="*/ 3351209 h 5646735"/>
                <a:gd name="connsiteX4221" fmla="*/ 1712723 w 11967969"/>
                <a:gd name="connsiteY4221" fmla="*/ 3386134 h 5646735"/>
                <a:gd name="connsiteX4222" fmla="*/ 1677798 w 11967969"/>
                <a:gd name="connsiteY4222" fmla="*/ 3421059 h 5646735"/>
                <a:gd name="connsiteX4223" fmla="*/ 1642873 w 11967969"/>
                <a:gd name="connsiteY4223" fmla="*/ 3386134 h 5646735"/>
                <a:gd name="connsiteX4224" fmla="*/ 1677798 w 11967969"/>
                <a:gd name="connsiteY4224" fmla="*/ 3351209 h 5646735"/>
                <a:gd name="connsiteX4225" fmla="*/ 1029408 w 11967969"/>
                <a:gd name="connsiteY4225" fmla="*/ 3351209 h 5646735"/>
                <a:gd name="connsiteX4226" fmla="*/ 1065127 w 11967969"/>
                <a:gd name="connsiteY4226" fmla="*/ 3384547 h 5646735"/>
                <a:gd name="connsiteX4227" fmla="*/ 1029408 w 11967969"/>
                <a:gd name="connsiteY4227" fmla="*/ 3417885 h 5646735"/>
                <a:gd name="connsiteX4228" fmla="*/ 993690 w 11967969"/>
                <a:gd name="connsiteY4228" fmla="*/ 3384547 h 5646735"/>
                <a:gd name="connsiteX4229" fmla="*/ 1029408 w 11967969"/>
                <a:gd name="connsiteY4229" fmla="*/ 3351209 h 5646735"/>
                <a:gd name="connsiteX4230" fmla="*/ 8731851 w 11967969"/>
                <a:gd name="connsiteY4230" fmla="*/ 3348035 h 5646735"/>
                <a:gd name="connsiteX4231" fmla="*/ 8765983 w 11967969"/>
                <a:gd name="connsiteY4231" fmla="*/ 3382960 h 5646735"/>
                <a:gd name="connsiteX4232" fmla="*/ 8731851 w 11967969"/>
                <a:gd name="connsiteY4232" fmla="*/ 3417885 h 5646735"/>
                <a:gd name="connsiteX4233" fmla="*/ 8697719 w 11967969"/>
                <a:gd name="connsiteY4233" fmla="*/ 3382960 h 5646735"/>
                <a:gd name="connsiteX4234" fmla="*/ 8731851 w 11967969"/>
                <a:gd name="connsiteY4234" fmla="*/ 3348035 h 5646735"/>
                <a:gd name="connsiteX4235" fmla="*/ 7018939 w 11967969"/>
                <a:gd name="connsiteY4235" fmla="*/ 3343272 h 5646735"/>
                <a:gd name="connsiteX4236" fmla="*/ 7053071 w 11967969"/>
                <a:gd name="connsiteY4236" fmla="*/ 3376610 h 5646735"/>
                <a:gd name="connsiteX4237" fmla="*/ 7018939 w 11967969"/>
                <a:gd name="connsiteY4237" fmla="*/ 3409948 h 5646735"/>
                <a:gd name="connsiteX4238" fmla="*/ 6984807 w 11967969"/>
                <a:gd name="connsiteY4238" fmla="*/ 3376610 h 5646735"/>
                <a:gd name="connsiteX4239" fmla="*/ 7018939 w 11967969"/>
                <a:gd name="connsiteY4239" fmla="*/ 3343272 h 5646735"/>
                <a:gd name="connsiteX4240" fmla="*/ 8341326 w 11967969"/>
                <a:gd name="connsiteY4240" fmla="*/ 3340097 h 5646735"/>
                <a:gd name="connsiteX4241" fmla="*/ 8377045 w 11967969"/>
                <a:gd name="connsiteY4241" fmla="*/ 3373435 h 5646735"/>
                <a:gd name="connsiteX4242" fmla="*/ 8341326 w 11967969"/>
                <a:gd name="connsiteY4242" fmla="*/ 3406773 h 5646735"/>
                <a:gd name="connsiteX4243" fmla="*/ 8305607 w 11967969"/>
                <a:gd name="connsiteY4243" fmla="*/ 3373435 h 5646735"/>
                <a:gd name="connsiteX4244" fmla="*/ 8341326 w 11967969"/>
                <a:gd name="connsiteY4244" fmla="*/ 3340097 h 5646735"/>
                <a:gd name="connsiteX4245" fmla="*/ 7561069 w 11967969"/>
                <a:gd name="connsiteY4245" fmla="*/ 3340097 h 5646735"/>
                <a:gd name="connsiteX4246" fmla="*/ 7595994 w 11967969"/>
                <a:gd name="connsiteY4246" fmla="*/ 3373435 h 5646735"/>
                <a:gd name="connsiteX4247" fmla="*/ 7561069 w 11967969"/>
                <a:gd name="connsiteY4247" fmla="*/ 3406773 h 5646735"/>
                <a:gd name="connsiteX4248" fmla="*/ 7526144 w 11967969"/>
                <a:gd name="connsiteY4248" fmla="*/ 3373435 h 5646735"/>
                <a:gd name="connsiteX4249" fmla="*/ 7561069 w 11967969"/>
                <a:gd name="connsiteY4249" fmla="*/ 3340097 h 5646735"/>
                <a:gd name="connsiteX4250" fmla="*/ 6402989 w 11967969"/>
                <a:gd name="connsiteY4250" fmla="*/ 3340097 h 5646735"/>
                <a:gd name="connsiteX4251" fmla="*/ 6437121 w 11967969"/>
                <a:gd name="connsiteY4251" fmla="*/ 3373435 h 5646735"/>
                <a:gd name="connsiteX4252" fmla="*/ 6402989 w 11967969"/>
                <a:gd name="connsiteY4252" fmla="*/ 3406773 h 5646735"/>
                <a:gd name="connsiteX4253" fmla="*/ 6368857 w 11967969"/>
                <a:gd name="connsiteY4253" fmla="*/ 3373435 h 5646735"/>
                <a:gd name="connsiteX4254" fmla="*/ 6402989 w 11967969"/>
                <a:gd name="connsiteY4254" fmla="*/ 3340097 h 5646735"/>
                <a:gd name="connsiteX4255" fmla="*/ 7756333 w 11967969"/>
                <a:gd name="connsiteY4255" fmla="*/ 3333747 h 5646735"/>
                <a:gd name="connsiteX4256" fmla="*/ 7789671 w 11967969"/>
                <a:gd name="connsiteY4256" fmla="*/ 3369466 h 5646735"/>
                <a:gd name="connsiteX4257" fmla="*/ 7756333 w 11967969"/>
                <a:gd name="connsiteY4257" fmla="*/ 3405185 h 5646735"/>
                <a:gd name="connsiteX4258" fmla="*/ 7722995 w 11967969"/>
                <a:gd name="connsiteY4258" fmla="*/ 3369466 h 5646735"/>
                <a:gd name="connsiteX4259" fmla="*/ 7756333 w 11967969"/>
                <a:gd name="connsiteY4259" fmla="*/ 3333747 h 5646735"/>
                <a:gd name="connsiteX4260" fmla="*/ 7327707 w 11967969"/>
                <a:gd name="connsiteY4260" fmla="*/ 3328985 h 5646735"/>
                <a:gd name="connsiteX4261" fmla="*/ 7362632 w 11967969"/>
                <a:gd name="connsiteY4261" fmla="*/ 3363910 h 5646735"/>
                <a:gd name="connsiteX4262" fmla="*/ 7327707 w 11967969"/>
                <a:gd name="connsiteY4262" fmla="*/ 3398835 h 5646735"/>
                <a:gd name="connsiteX4263" fmla="*/ 7292782 w 11967969"/>
                <a:gd name="connsiteY4263" fmla="*/ 3363910 h 5646735"/>
                <a:gd name="connsiteX4264" fmla="*/ 7327707 w 11967969"/>
                <a:gd name="connsiteY4264" fmla="*/ 3328985 h 5646735"/>
                <a:gd name="connsiteX4265" fmla="*/ 11308363 w 11967969"/>
                <a:gd name="connsiteY4265" fmla="*/ 3325809 h 5646735"/>
                <a:gd name="connsiteX4266" fmla="*/ 11344082 w 11967969"/>
                <a:gd name="connsiteY4266" fmla="*/ 3359941 h 5646735"/>
                <a:gd name="connsiteX4267" fmla="*/ 11308363 w 11967969"/>
                <a:gd name="connsiteY4267" fmla="*/ 3394073 h 5646735"/>
                <a:gd name="connsiteX4268" fmla="*/ 11272644 w 11967969"/>
                <a:gd name="connsiteY4268" fmla="*/ 3359941 h 5646735"/>
                <a:gd name="connsiteX4269" fmla="*/ 11308363 w 11967969"/>
                <a:gd name="connsiteY4269" fmla="*/ 3325809 h 5646735"/>
                <a:gd name="connsiteX4270" fmla="*/ 4743296 w 11967969"/>
                <a:gd name="connsiteY4270" fmla="*/ 3325809 h 5646735"/>
                <a:gd name="connsiteX4271" fmla="*/ 4776641 w 11967969"/>
                <a:gd name="connsiteY4271" fmla="*/ 3361528 h 5646735"/>
                <a:gd name="connsiteX4272" fmla="*/ 4743296 w 11967969"/>
                <a:gd name="connsiteY4272" fmla="*/ 3397247 h 5646735"/>
                <a:gd name="connsiteX4273" fmla="*/ 4709996 w 11967969"/>
                <a:gd name="connsiteY4273" fmla="*/ 3361528 h 5646735"/>
                <a:gd name="connsiteX4274" fmla="*/ 4743296 w 11967969"/>
                <a:gd name="connsiteY4274" fmla="*/ 3325809 h 5646735"/>
                <a:gd name="connsiteX4275" fmla="*/ 9007282 w 11967969"/>
                <a:gd name="connsiteY4275" fmla="*/ 3314697 h 5646735"/>
                <a:gd name="connsiteX4276" fmla="*/ 9040620 w 11967969"/>
                <a:gd name="connsiteY4276" fmla="*/ 3348829 h 5646735"/>
                <a:gd name="connsiteX4277" fmla="*/ 9007282 w 11967969"/>
                <a:gd name="connsiteY4277" fmla="*/ 3382961 h 5646735"/>
                <a:gd name="connsiteX4278" fmla="*/ 8973944 w 11967969"/>
                <a:gd name="connsiteY4278" fmla="*/ 3348829 h 5646735"/>
                <a:gd name="connsiteX4279" fmla="*/ 9007282 w 11967969"/>
                <a:gd name="connsiteY4279" fmla="*/ 3314697 h 5646735"/>
                <a:gd name="connsiteX4280" fmla="*/ 3107512 w 11967969"/>
                <a:gd name="connsiteY4280" fmla="*/ 3313109 h 5646735"/>
                <a:gd name="connsiteX4281" fmla="*/ 3143224 w 11967969"/>
                <a:gd name="connsiteY4281" fmla="*/ 3346447 h 5646735"/>
                <a:gd name="connsiteX4282" fmla="*/ 3107512 w 11967969"/>
                <a:gd name="connsiteY4282" fmla="*/ 3379785 h 5646735"/>
                <a:gd name="connsiteX4283" fmla="*/ 3071793 w 11967969"/>
                <a:gd name="connsiteY4283" fmla="*/ 3346447 h 5646735"/>
                <a:gd name="connsiteX4284" fmla="*/ 3107512 w 11967969"/>
                <a:gd name="connsiteY4284" fmla="*/ 3313109 h 5646735"/>
                <a:gd name="connsiteX4285" fmla="*/ 9801826 w 11967969"/>
                <a:gd name="connsiteY4285" fmla="*/ 3309935 h 5646735"/>
                <a:gd name="connsiteX4286" fmla="*/ 9835958 w 11967969"/>
                <a:gd name="connsiteY4286" fmla="*/ 3344067 h 5646735"/>
                <a:gd name="connsiteX4287" fmla="*/ 9801826 w 11967969"/>
                <a:gd name="connsiteY4287" fmla="*/ 3378199 h 5646735"/>
                <a:gd name="connsiteX4288" fmla="*/ 9767694 w 11967969"/>
                <a:gd name="connsiteY4288" fmla="*/ 3344067 h 5646735"/>
                <a:gd name="connsiteX4289" fmla="*/ 9801826 w 11967969"/>
                <a:gd name="connsiteY4289" fmla="*/ 3309935 h 5646735"/>
                <a:gd name="connsiteX4290" fmla="*/ 6229952 w 11967969"/>
                <a:gd name="connsiteY4290" fmla="*/ 3309935 h 5646735"/>
                <a:gd name="connsiteX4291" fmla="*/ 6264084 w 11967969"/>
                <a:gd name="connsiteY4291" fmla="*/ 3344860 h 5646735"/>
                <a:gd name="connsiteX4292" fmla="*/ 6229952 w 11967969"/>
                <a:gd name="connsiteY4292" fmla="*/ 3379785 h 5646735"/>
                <a:gd name="connsiteX4293" fmla="*/ 6195820 w 11967969"/>
                <a:gd name="connsiteY4293" fmla="*/ 3344860 h 5646735"/>
                <a:gd name="connsiteX4294" fmla="*/ 6229952 w 11967969"/>
                <a:gd name="connsiteY4294" fmla="*/ 3309935 h 5646735"/>
                <a:gd name="connsiteX4295" fmla="*/ 9282714 w 11967969"/>
                <a:gd name="connsiteY4295" fmla="*/ 3309934 h 5646735"/>
                <a:gd name="connsiteX4296" fmla="*/ 9316846 w 11967969"/>
                <a:gd name="connsiteY4296" fmla="*/ 3344066 h 5646735"/>
                <a:gd name="connsiteX4297" fmla="*/ 9282714 w 11967969"/>
                <a:gd name="connsiteY4297" fmla="*/ 3378198 h 5646735"/>
                <a:gd name="connsiteX4298" fmla="*/ 9248582 w 11967969"/>
                <a:gd name="connsiteY4298" fmla="*/ 3344066 h 5646735"/>
                <a:gd name="connsiteX4299" fmla="*/ 9282714 w 11967969"/>
                <a:gd name="connsiteY4299" fmla="*/ 3309934 h 5646735"/>
                <a:gd name="connsiteX4300" fmla="*/ 869880 w 11967969"/>
                <a:gd name="connsiteY4300" fmla="*/ 3298822 h 5646735"/>
                <a:gd name="connsiteX4301" fmla="*/ 904804 w 11967969"/>
                <a:gd name="connsiteY4301" fmla="*/ 3332954 h 5646735"/>
                <a:gd name="connsiteX4302" fmla="*/ 869880 w 11967969"/>
                <a:gd name="connsiteY4302" fmla="*/ 3367086 h 5646735"/>
                <a:gd name="connsiteX4303" fmla="*/ 834955 w 11967969"/>
                <a:gd name="connsiteY4303" fmla="*/ 3332954 h 5646735"/>
                <a:gd name="connsiteX4304" fmla="*/ 869880 w 11967969"/>
                <a:gd name="connsiteY4304" fmla="*/ 3298822 h 5646735"/>
                <a:gd name="connsiteX4305" fmla="*/ 3442336 w 11967969"/>
                <a:gd name="connsiteY4305" fmla="*/ 3290885 h 5646735"/>
                <a:gd name="connsiteX4306" fmla="*/ 3478052 w 11967969"/>
                <a:gd name="connsiteY4306" fmla="*/ 3325017 h 5646735"/>
                <a:gd name="connsiteX4307" fmla="*/ 3442336 w 11967969"/>
                <a:gd name="connsiteY4307" fmla="*/ 3359149 h 5646735"/>
                <a:gd name="connsiteX4308" fmla="*/ 3406620 w 11967969"/>
                <a:gd name="connsiteY4308" fmla="*/ 3325017 h 5646735"/>
                <a:gd name="connsiteX4309" fmla="*/ 3442336 w 11967969"/>
                <a:gd name="connsiteY4309" fmla="*/ 3290885 h 5646735"/>
                <a:gd name="connsiteX4310" fmla="*/ 2947230 w 11967969"/>
                <a:gd name="connsiteY4310" fmla="*/ 3290885 h 5646735"/>
                <a:gd name="connsiteX4311" fmla="*/ 2981361 w 11967969"/>
                <a:gd name="connsiteY4311" fmla="*/ 3325017 h 5646735"/>
                <a:gd name="connsiteX4312" fmla="*/ 2947230 w 11967969"/>
                <a:gd name="connsiteY4312" fmla="*/ 3359149 h 5646735"/>
                <a:gd name="connsiteX4313" fmla="*/ 2913106 w 11967969"/>
                <a:gd name="connsiteY4313" fmla="*/ 3325017 h 5646735"/>
                <a:gd name="connsiteX4314" fmla="*/ 2947230 w 11967969"/>
                <a:gd name="connsiteY4314" fmla="*/ 3290885 h 5646735"/>
                <a:gd name="connsiteX4315" fmla="*/ 10621769 w 11967969"/>
                <a:gd name="connsiteY4315" fmla="*/ 3287709 h 5646735"/>
                <a:gd name="connsiteX4316" fmla="*/ 10656694 w 11967969"/>
                <a:gd name="connsiteY4316" fmla="*/ 3321841 h 5646735"/>
                <a:gd name="connsiteX4317" fmla="*/ 10621769 w 11967969"/>
                <a:gd name="connsiteY4317" fmla="*/ 3355973 h 5646735"/>
                <a:gd name="connsiteX4318" fmla="*/ 10586844 w 11967969"/>
                <a:gd name="connsiteY4318" fmla="*/ 3321841 h 5646735"/>
                <a:gd name="connsiteX4319" fmla="*/ 10621769 w 11967969"/>
                <a:gd name="connsiteY4319" fmla="*/ 3287709 h 5646735"/>
                <a:gd name="connsiteX4320" fmla="*/ 3994943 w 11967969"/>
                <a:gd name="connsiteY4320" fmla="*/ 3286122 h 5646735"/>
                <a:gd name="connsiteX4321" fmla="*/ 4029049 w 11967969"/>
                <a:gd name="connsiteY4321" fmla="*/ 3319460 h 5646735"/>
                <a:gd name="connsiteX4322" fmla="*/ 3994943 w 11967969"/>
                <a:gd name="connsiteY4322" fmla="*/ 3352798 h 5646735"/>
                <a:gd name="connsiteX4323" fmla="*/ 3960815 w 11967969"/>
                <a:gd name="connsiteY4323" fmla="*/ 3319460 h 5646735"/>
                <a:gd name="connsiteX4324" fmla="*/ 3994943 w 11967969"/>
                <a:gd name="connsiteY4324" fmla="*/ 3286122 h 5646735"/>
                <a:gd name="connsiteX4325" fmla="*/ 4431367 w 11967969"/>
                <a:gd name="connsiteY4325" fmla="*/ 3279772 h 5646735"/>
                <a:gd name="connsiteX4326" fmla="*/ 4467089 w 11967969"/>
                <a:gd name="connsiteY4326" fmla="*/ 3315491 h 5646735"/>
                <a:gd name="connsiteX4327" fmla="*/ 4431367 w 11967969"/>
                <a:gd name="connsiteY4327" fmla="*/ 3351210 h 5646735"/>
                <a:gd name="connsiteX4328" fmla="*/ 4395663 w 11967969"/>
                <a:gd name="connsiteY4328" fmla="*/ 3315491 h 5646735"/>
                <a:gd name="connsiteX4329" fmla="*/ 4431367 w 11967969"/>
                <a:gd name="connsiteY4329" fmla="*/ 3279772 h 5646735"/>
                <a:gd name="connsiteX4330" fmla="*/ 4211511 w 11967969"/>
                <a:gd name="connsiteY4330" fmla="*/ 3278185 h 5646735"/>
                <a:gd name="connsiteX4331" fmla="*/ 4244856 w 11967969"/>
                <a:gd name="connsiteY4331" fmla="*/ 3311523 h 5646735"/>
                <a:gd name="connsiteX4332" fmla="*/ 4211511 w 11967969"/>
                <a:gd name="connsiteY4332" fmla="*/ 3344861 h 5646735"/>
                <a:gd name="connsiteX4333" fmla="*/ 4178165 w 11967969"/>
                <a:gd name="connsiteY4333" fmla="*/ 3311523 h 5646735"/>
                <a:gd name="connsiteX4334" fmla="*/ 4211511 w 11967969"/>
                <a:gd name="connsiteY4334" fmla="*/ 3278185 h 5646735"/>
                <a:gd name="connsiteX4335" fmla="*/ 11609989 w 11967969"/>
                <a:gd name="connsiteY4335" fmla="*/ 3275010 h 5646735"/>
                <a:gd name="connsiteX4336" fmla="*/ 11644121 w 11967969"/>
                <a:gd name="connsiteY4336" fmla="*/ 3309142 h 5646735"/>
                <a:gd name="connsiteX4337" fmla="*/ 11609989 w 11967969"/>
                <a:gd name="connsiteY4337" fmla="*/ 3343274 h 5646735"/>
                <a:gd name="connsiteX4338" fmla="*/ 11575857 w 11967969"/>
                <a:gd name="connsiteY4338" fmla="*/ 3309142 h 5646735"/>
                <a:gd name="connsiteX4339" fmla="*/ 11609989 w 11967969"/>
                <a:gd name="connsiteY4339" fmla="*/ 3275010 h 5646735"/>
                <a:gd name="connsiteX4340" fmla="*/ 2195534 w 11967969"/>
                <a:gd name="connsiteY4340" fmla="*/ 3271835 h 5646735"/>
                <a:gd name="connsiteX4341" fmla="*/ 2228874 w 11967969"/>
                <a:gd name="connsiteY4341" fmla="*/ 3305967 h 5646735"/>
                <a:gd name="connsiteX4342" fmla="*/ 2195534 w 11967969"/>
                <a:gd name="connsiteY4342" fmla="*/ 3340099 h 5646735"/>
                <a:gd name="connsiteX4343" fmla="*/ 2162199 w 11967969"/>
                <a:gd name="connsiteY4343" fmla="*/ 3305967 h 5646735"/>
                <a:gd name="connsiteX4344" fmla="*/ 2195534 w 11967969"/>
                <a:gd name="connsiteY4344" fmla="*/ 3271835 h 5646735"/>
                <a:gd name="connsiteX4345" fmla="*/ 1849466 w 11967969"/>
                <a:gd name="connsiteY4345" fmla="*/ 3271834 h 5646735"/>
                <a:gd name="connsiteX4346" fmla="*/ 1882813 w 11967969"/>
                <a:gd name="connsiteY4346" fmla="*/ 3307553 h 5646735"/>
                <a:gd name="connsiteX4347" fmla="*/ 1849466 w 11967969"/>
                <a:gd name="connsiteY4347" fmla="*/ 3343272 h 5646735"/>
                <a:gd name="connsiteX4348" fmla="*/ 1816123 w 11967969"/>
                <a:gd name="connsiteY4348" fmla="*/ 3307553 h 5646735"/>
                <a:gd name="connsiteX4349" fmla="*/ 1849466 w 11967969"/>
                <a:gd name="connsiteY4349" fmla="*/ 3271834 h 5646735"/>
                <a:gd name="connsiteX4350" fmla="*/ 9576401 w 11967969"/>
                <a:gd name="connsiteY4350" fmla="*/ 3270247 h 5646735"/>
                <a:gd name="connsiteX4351" fmla="*/ 9612120 w 11967969"/>
                <a:gd name="connsiteY4351" fmla="*/ 3305172 h 5646735"/>
                <a:gd name="connsiteX4352" fmla="*/ 9576401 w 11967969"/>
                <a:gd name="connsiteY4352" fmla="*/ 3340097 h 5646735"/>
                <a:gd name="connsiteX4353" fmla="*/ 9540682 w 11967969"/>
                <a:gd name="connsiteY4353" fmla="*/ 3305172 h 5646735"/>
                <a:gd name="connsiteX4354" fmla="*/ 9576401 w 11967969"/>
                <a:gd name="connsiteY4354" fmla="*/ 3270247 h 5646735"/>
                <a:gd name="connsiteX4355" fmla="*/ 5743397 w 11967969"/>
                <a:gd name="connsiteY4355" fmla="*/ 3270247 h 5646735"/>
                <a:gd name="connsiteX4356" fmla="*/ 5776733 w 11967969"/>
                <a:gd name="connsiteY4356" fmla="*/ 3305172 h 5646735"/>
                <a:gd name="connsiteX4357" fmla="*/ 5743397 w 11967969"/>
                <a:gd name="connsiteY4357" fmla="*/ 3340097 h 5646735"/>
                <a:gd name="connsiteX4358" fmla="*/ 5710063 w 11967969"/>
                <a:gd name="connsiteY4358" fmla="*/ 3305172 h 5646735"/>
                <a:gd name="connsiteX4359" fmla="*/ 5743397 w 11967969"/>
                <a:gd name="connsiteY4359" fmla="*/ 3270247 h 5646735"/>
                <a:gd name="connsiteX4360" fmla="*/ 3632201 w 11967969"/>
                <a:gd name="connsiteY4360" fmla="*/ 3270247 h 5646735"/>
                <a:gd name="connsiteX4361" fmla="*/ 3667134 w 11967969"/>
                <a:gd name="connsiteY4361" fmla="*/ 3305172 h 5646735"/>
                <a:gd name="connsiteX4362" fmla="*/ 3632201 w 11967969"/>
                <a:gd name="connsiteY4362" fmla="*/ 3340097 h 5646735"/>
                <a:gd name="connsiteX4363" fmla="*/ 3597266 w 11967969"/>
                <a:gd name="connsiteY4363" fmla="*/ 3305172 h 5646735"/>
                <a:gd name="connsiteX4364" fmla="*/ 3632201 w 11967969"/>
                <a:gd name="connsiteY4364" fmla="*/ 3270247 h 5646735"/>
                <a:gd name="connsiteX4365" fmla="*/ 7181657 w 11967969"/>
                <a:gd name="connsiteY4365" fmla="*/ 3263897 h 5646735"/>
                <a:gd name="connsiteX4366" fmla="*/ 7216582 w 11967969"/>
                <a:gd name="connsiteY4366" fmla="*/ 3298822 h 5646735"/>
                <a:gd name="connsiteX4367" fmla="*/ 7181657 w 11967969"/>
                <a:gd name="connsiteY4367" fmla="*/ 3333747 h 5646735"/>
                <a:gd name="connsiteX4368" fmla="*/ 7146732 w 11967969"/>
                <a:gd name="connsiteY4368" fmla="*/ 3298822 h 5646735"/>
                <a:gd name="connsiteX4369" fmla="*/ 7181657 w 11967969"/>
                <a:gd name="connsiteY4369" fmla="*/ 3263897 h 5646735"/>
                <a:gd name="connsiteX4370" fmla="*/ 10928951 w 11967969"/>
                <a:gd name="connsiteY4370" fmla="*/ 3260722 h 5646735"/>
                <a:gd name="connsiteX4371" fmla="*/ 10963083 w 11967969"/>
                <a:gd name="connsiteY4371" fmla="*/ 3294854 h 5646735"/>
                <a:gd name="connsiteX4372" fmla="*/ 10928951 w 11967969"/>
                <a:gd name="connsiteY4372" fmla="*/ 3328986 h 5646735"/>
                <a:gd name="connsiteX4373" fmla="*/ 10894819 w 11967969"/>
                <a:gd name="connsiteY4373" fmla="*/ 3294854 h 5646735"/>
                <a:gd name="connsiteX4374" fmla="*/ 10928951 w 11967969"/>
                <a:gd name="connsiteY4374" fmla="*/ 3260722 h 5646735"/>
                <a:gd name="connsiteX4375" fmla="*/ 557943 w 11967969"/>
                <a:gd name="connsiteY4375" fmla="*/ 3260722 h 5646735"/>
                <a:gd name="connsiteX4376" fmla="*/ 592074 w 11967969"/>
                <a:gd name="connsiteY4376" fmla="*/ 3294854 h 5646735"/>
                <a:gd name="connsiteX4377" fmla="*/ 557943 w 11967969"/>
                <a:gd name="connsiteY4377" fmla="*/ 3328986 h 5646735"/>
                <a:gd name="connsiteX4378" fmla="*/ 523811 w 11967969"/>
                <a:gd name="connsiteY4378" fmla="*/ 3294854 h 5646735"/>
                <a:gd name="connsiteX4379" fmla="*/ 557943 w 11967969"/>
                <a:gd name="connsiteY4379" fmla="*/ 3260722 h 5646735"/>
                <a:gd name="connsiteX4380" fmla="*/ 1239062 w 11967969"/>
                <a:gd name="connsiteY4380" fmla="*/ 3255959 h 5646735"/>
                <a:gd name="connsiteX4381" fmla="*/ 1273193 w 11967969"/>
                <a:gd name="connsiteY4381" fmla="*/ 3290091 h 5646735"/>
                <a:gd name="connsiteX4382" fmla="*/ 1239062 w 11967969"/>
                <a:gd name="connsiteY4382" fmla="*/ 3324223 h 5646735"/>
                <a:gd name="connsiteX4383" fmla="*/ 1204930 w 11967969"/>
                <a:gd name="connsiteY4383" fmla="*/ 3290091 h 5646735"/>
                <a:gd name="connsiteX4384" fmla="*/ 1239062 w 11967969"/>
                <a:gd name="connsiteY4384" fmla="*/ 3255959 h 5646735"/>
                <a:gd name="connsiteX4385" fmla="*/ 3246525 w 11967969"/>
                <a:gd name="connsiteY4385" fmla="*/ 3251197 h 5646735"/>
                <a:gd name="connsiteX4386" fmla="*/ 3279851 w 11967969"/>
                <a:gd name="connsiteY4386" fmla="*/ 3286122 h 5646735"/>
                <a:gd name="connsiteX4387" fmla="*/ 3246525 w 11967969"/>
                <a:gd name="connsiteY4387" fmla="*/ 3321047 h 5646735"/>
                <a:gd name="connsiteX4388" fmla="*/ 3213199 w 11967969"/>
                <a:gd name="connsiteY4388" fmla="*/ 3286122 h 5646735"/>
                <a:gd name="connsiteX4389" fmla="*/ 3246525 w 11967969"/>
                <a:gd name="connsiteY4389" fmla="*/ 3251197 h 5646735"/>
                <a:gd name="connsiteX4390" fmla="*/ 11144851 w 11967969"/>
                <a:gd name="connsiteY4390" fmla="*/ 3248022 h 5646735"/>
                <a:gd name="connsiteX4391" fmla="*/ 11178983 w 11967969"/>
                <a:gd name="connsiteY4391" fmla="*/ 3281360 h 5646735"/>
                <a:gd name="connsiteX4392" fmla="*/ 11144851 w 11967969"/>
                <a:gd name="connsiteY4392" fmla="*/ 3314698 h 5646735"/>
                <a:gd name="connsiteX4393" fmla="*/ 11110719 w 11967969"/>
                <a:gd name="connsiteY4393" fmla="*/ 3281360 h 5646735"/>
                <a:gd name="connsiteX4394" fmla="*/ 11144851 w 11967969"/>
                <a:gd name="connsiteY4394" fmla="*/ 3248022 h 5646735"/>
                <a:gd name="connsiteX4395" fmla="*/ 11429014 w 11967969"/>
                <a:gd name="connsiteY4395" fmla="*/ 3244847 h 5646735"/>
                <a:gd name="connsiteX4396" fmla="*/ 11463146 w 11967969"/>
                <a:gd name="connsiteY4396" fmla="*/ 3278979 h 5646735"/>
                <a:gd name="connsiteX4397" fmla="*/ 11429014 w 11967969"/>
                <a:gd name="connsiteY4397" fmla="*/ 3313111 h 5646735"/>
                <a:gd name="connsiteX4398" fmla="*/ 11394882 w 11967969"/>
                <a:gd name="connsiteY4398" fmla="*/ 3278979 h 5646735"/>
                <a:gd name="connsiteX4399" fmla="*/ 11429014 w 11967969"/>
                <a:gd name="connsiteY4399" fmla="*/ 3244847 h 5646735"/>
                <a:gd name="connsiteX4400" fmla="*/ 4900466 w 11967969"/>
                <a:gd name="connsiteY4400" fmla="*/ 3241672 h 5646735"/>
                <a:gd name="connsiteX4401" fmla="*/ 4933799 w 11967969"/>
                <a:gd name="connsiteY4401" fmla="*/ 3275804 h 5646735"/>
                <a:gd name="connsiteX4402" fmla="*/ 4900466 w 11967969"/>
                <a:gd name="connsiteY4402" fmla="*/ 3309936 h 5646735"/>
                <a:gd name="connsiteX4403" fmla="*/ 4867131 w 11967969"/>
                <a:gd name="connsiteY4403" fmla="*/ 3275804 h 5646735"/>
                <a:gd name="connsiteX4404" fmla="*/ 4900466 w 11967969"/>
                <a:gd name="connsiteY4404" fmla="*/ 3241672 h 5646735"/>
                <a:gd name="connsiteX4405" fmla="*/ 8031764 w 11967969"/>
                <a:gd name="connsiteY4405" fmla="*/ 3240084 h 5646735"/>
                <a:gd name="connsiteX4406" fmla="*/ 8065896 w 11967969"/>
                <a:gd name="connsiteY4406" fmla="*/ 3273422 h 5646735"/>
                <a:gd name="connsiteX4407" fmla="*/ 8031764 w 11967969"/>
                <a:gd name="connsiteY4407" fmla="*/ 3306760 h 5646735"/>
                <a:gd name="connsiteX4408" fmla="*/ 7997632 w 11967969"/>
                <a:gd name="connsiteY4408" fmla="*/ 3273422 h 5646735"/>
                <a:gd name="connsiteX4409" fmla="*/ 8031764 w 11967969"/>
                <a:gd name="connsiteY4409" fmla="*/ 3240084 h 5646735"/>
                <a:gd name="connsiteX4410" fmla="*/ 2389926 w 11967969"/>
                <a:gd name="connsiteY4410" fmla="*/ 3233734 h 5646735"/>
                <a:gd name="connsiteX4411" fmla="*/ 2424055 w 11967969"/>
                <a:gd name="connsiteY4411" fmla="*/ 3267866 h 5646735"/>
                <a:gd name="connsiteX4412" fmla="*/ 2389926 w 11967969"/>
                <a:gd name="connsiteY4412" fmla="*/ 3301998 h 5646735"/>
                <a:gd name="connsiteX4413" fmla="*/ 2355793 w 11967969"/>
                <a:gd name="connsiteY4413" fmla="*/ 3267866 h 5646735"/>
                <a:gd name="connsiteX4414" fmla="*/ 2389926 w 11967969"/>
                <a:gd name="connsiteY4414" fmla="*/ 3233734 h 5646735"/>
                <a:gd name="connsiteX4415" fmla="*/ 2020072 w 11967969"/>
                <a:gd name="connsiteY4415" fmla="*/ 3228972 h 5646735"/>
                <a:gd name="connsiteX4416" fmla="*/ 2054225 w 11967969"/>
                <a:gd name="connsiteY4416" fmla="*/ 3263104 h 5646735"/>
                <a:gd name="connsiteX4417" fmla="*/ 2020072 w 11967969"/>
                <a:gd name="connsiteY4417" fmla="*/ 3297236 h 5646735"/>
                <a:gd name="connsiteX4418" fmla="*/ 1985922 w 11967969"/>
                <a:gd name="connsiteY4418" fmla="*/ 3263104 h 5646735"/>
                <a:gd name="connsiteX4419" fmla="*/ 2020072 w 11967969"/>
                <a:gd name="connsiteY4419" fmla="*/ 3228972 h 5646735"/>
                <a:gd name="connsiteX4420" fmla="*/ 10088370 w 11967969"/>
                <a:gd name="connsiteY4420" fmla="*/ 3225797 h 5646735"/>
                <a:gd name="connsiteX4421" fmla="*/ 10121708 w 11967969"/>
                <a:gd name="connsiteY4421" fmla="*/ 3259929 h 5646735"/>
                <a:gd name="connsiteX4422" fmla="*/ 10088370 w 11967969"/>
                <a:gd name="connsiteY4422" fmla="*/ 3294061 h 5646735"/>
                <a:gd name="connsiteX4423" fmla="*/ 10055032 w 11967969"/>
                <a:gd name="connsiteY4423" fmla="*/ 3259929 h 5646735"/>
                <a:gd name="connsiteX4424" fmla="*/ 10088370 w 11967969"/>
                <a:gd name="connsiteY4424" fmla="*/ 3225797 h 5646735"/>
                <a:gd name="connsiteX4425" fmla="*/ 6517289 w 11967969"/>
                <a:gd name="connsiteY4425" fmla="*/ 3225797 h 5646735"/>
                <a:gd name="connsiteX4426" fmla="*/ 6553008 w 11967969"/>
                <a:gd name="connsiteY4426" fmla="*/ 3259929 h 5646735"/>
                <a:gd name="connsiteX4427" fmla="*/ 6517289 w 11967969"/>
                <a:gd name="connsiteY4427" fmla="*/ 3294061 h 5646735"/>
                <a:gd name="connsiteX4428" fmla="*/ 6481570 w 11967969"/>
                <a:gd name="connsiteY4428" fmla="*/ 3259929 h 5646735"/>
                <a:gd name="connsiteX4429" fmla="*/ 6517289 w 11967969"/>
                <a:gd name="connsiteY4429" fmla="*/ 3225797 h 5646735"/>
                <a:gd name="connsiteX4430" fmla="*/ 5151333 w 11967969"/>
                <a:gd name="connsiteY4430" fmla="*/ 3225797 h 5646735"/>
                <a:gd name="connsiteX4431" fmla="*/ 5184694 w 11967969"/>
                <a:gd name="connsiteY4431" fmla="*/ 3259929 h 5646735"/>
                <a:gd name="connsiteX4432" fmla="*/ 5151333 w 11967969"/>
                <a:gd name="connsiteY4432" fmla="*/ 3294061 h 5646735"/>
                <a:gd name="connsiteX4433" fmla="*/ 5117970 w 11967969"/>
                <a:gd name="connsiteY4433" fmla="*/ 3259929 h 5646735"/>
                <a:gd name="connsiteX4434" fmla="*/ 5151333 w 11967969"/>
                <a:gd name="connsiteY4434" fmla="*/ 3225797 h 5646735"/>
                <a:gd name="connsiteX4435" fmla="*/ 2578773 w 11967969"/>
                <a:gd name="connsiteY4435" fmla="*/ 3225797 h 5646735"/>
                <a:gd name="connsiteX4436" fmla="*/ 2612906 w 11967969"/>
                <a:gd name="connsiteY4436" fmla="*/ 3259929 h 5646735"/>
                <a:gd name="connsiteX4437" fmla="*/ 2578773 w 11967969"/>
                <a:gd name="connsiteY4437" fmla="*/ 3294061 h 5646735"/>
                <a:gd name="connsiteX4438" fmla="*/ 2544638 w 11967969"/>
                <a:gd name="connsiteY4438" fmla="*/ 3259929 h 5646735"/>
                <a:gd name="connsiteX4439" fmla="*/ 2578773 w 11967969"/>
                <a:gd name="connsiteY4439" fmla="*/ 3225797 h 5646735"/>
                <a:gd name="connsiteX4440" fmla="*/ 5930707 w 11967969"/>
                <a:gd name="connsiteY4440" fmla="*/ 3224210 h 5646735"/>
                <a:gd name="connsiteX4441" fmla="*/ 5965634 w 11967969"/>
                <a:gd name="connsiteY4441" fmla="*/ 3259135 h 5646735"/>
                <a:gd name="connsiteX4442" fmla="*/ 5930707 w 11967969"/>
                <a:gd name="connsiteY4442" fmla="*/ 3294060 h 5646735"/>
                <a:gd name="connsiteX4443" fmla="*/ 5895783 w 11967969"/>
                <a:gd name="connsiteY4443" fmla="*/ 3259135 h 5646735"/>
                <a:gd name="connsiteX4444" fmla="*/ 5930707 w 11967969"/>
                <a:gd name="connsiteY4444" fmla="*/ 3224210 h 5646735"/>
                <a:gd name="connsiteX4445" fmla="*/ 5530721 w 11967969"/>
                <a:gd name="connsiteY4445" fmla="*/ 3217859 h 5646735"/>
                <a:gd name="connsiteX4446" fmla="*/ 5565641 w 11967969"/>
                <a:gd name="connsiteY4446" fmla="*/ 3251991 h 5646735"/>
                <a:gd name="connsiteX4447" fmla="*/ 5530721 w 11967969"/>
                <a:gd name="connsiteY4447" fmla="*/ 3286123 h 5646735"/>
                <a:gd name="connsiteX4448" fmla="*/ 5495802 w 11967969"/>
                <a:gd name="connsiteY4448" fmla="*/ 3251991 h 5646735"/>
                <a:gd name="connsiteX4449" fmla="*/ 5530721 w 11967969"/>
                <a:gd name="connsiteY4449" fmla="*/ 3217859 h 5646735"/>
                <a:gd name="connsiteX4450" fmla="*/ 6717313 w 11967969"/>
                <a:gd name="connsiteY4450" fmla="*/ 3213097 h 5646735"/>
                <a:gd name="connsiteX4451" fmla="*/ 6753032 w 11967969"/>
                <a:gd name="connsiteY4451" fmla="*/ 3246435 h 5646735"/>
                <a:gd name="connsiteX4452" fmla="*/ 6717313 w 11967969"/>
                <a:gd name="connsiteY4452" fmla="*/ 3279773 h 5646735"/>
                <a:gd name="connsiteX4453" fmla="*/ 6681594 w 11967969"/>
                <a:gd name="connsiteY4453" fmla="*/ 3246435 h 5646735"/>
                <a:gd name="connsiteX4454" fmla="*/ 6717313 w 11967969"/>
                <a:gd name="connsiteY4454" fmla="*/ 3213097 h 5646735"/>
                <a:gd name="connsiteX4455" fmla="*/ 4621085 w 11967969"/>
                <a:gd name="connsiteY4455" fmla="*/ 3213097 h 5646735"/>
                <a:gd name="connsiteX4456" fmla="*/ 4656013 w 11967969"/>
                <a:gd name="connsiteY4456" fmla="*/ 3248022 h 5646735"/>
                <a:gd name="connsiteX4457" fmla="*/ 4621085 w 11967969"/>
                <a:gd name="connsiteY4457" fmla="*/ 3282947 h 5646735"/>
                <a:gd name="connsiteX4458" fmla="*/ 4586151 w 11967969"/>
                <a:gd name="connsiteY4458" fmla="*/ 3248022 h 5646735"/>
                <a:gd name="connsiteX4459" fmla="*/ 4621085 w 11967969"/>
                <a:gd name="connsiteY4459" fmla="*/ 3213097 h 5646735"/>
                <a:gd name="connsiteX4460" fmla="*/ 2772491 w 11967969"/>
                <a:gd name="connsiteY4460" fmla="*/ 3213097 h 5646735"/>
                <a:gd name="connsiteX4461" fmla="*/ 2808216 w 11967969"/>
                <a:gd name="connsiteY4461" fmla="*/ 3246435 h 5646735"/>
                <a:gd name="connsiteX4462" fmla="*/ 2772491 w 11967969"/>
                <a:gd name="connsiteY4462" fmla="*/ 3279773 h 5646735"/>
                <a:gd name="connsiteX4463" fmla="*/ 2736775 w 11967969"/>
                <a:gd name="connsiteY4463" fmla="*/ 3246435 h 5646735"/>
                <a:gd name="connsiteX4464" fmla="*/ 2772491 w 11967969"/>
                <a:gd name="connsiteY4464" fmla="*/ 3213097 h 5646735"/>
                <a:gd name="connsiteX4465" fmla="*/ 1614437 w 11967969"/>
                <a:gd name="connsiteY4465" fmla="*/ 3213097 h 5646735"/>
                <a:gd name="connsiteX4466" fmla="*/ 1647775 w 11967969"/>
                <a:gd name="connsiteY4466" fmla="*/ 3246435 h 5646735"/>
                <a:gd name="connsiteX4467" fmla="*/ 1614437 w 11967969"/>
                <a:gd name="connsiteY4467" fmla="*/ 3279773 h 5646735"/>
                <a:gd name="connsiteX4468" fmla="*/ 1581100 w 11967969"/>
                <a:gd name="connsiteY4468" fmla="*/ 3246435 h 5646735"/>
                <a:gd name="connsiteX4469" fmla="*/ 1614437 w 11967969"/>
                <a:gd name="connsiteY4469" fmla="*/ 3213097 h 5646735"/>
                <a:gd name="connsiteX4470" fmla="*/ 6122001 w 11967969"/>
                <a:gd name="connsiteY4470" fmla="*/ 3209922 h 5646735"/>
                <a:gd name="connsiteX4471" fmla="*/ 6156133 w 11967969"/>
                <a:gd name="connsiteY4471" fmla="*/ 3244054 h 5646735"/>
                <a:gd name="connsiteX4472" fmla="*/ 6122001 w 11967969"/>
                <a:gd name="connsiteY4472" fmla="*/ 3278186 h 5646735"/>
                <a:gd name="connsiteX4473" fmla="*/ 6087876 w 11967969"/>
                <a:gd name="connsiteY4473" fmla="*/ 3244054 h 5646735"/>
                <a:gd name="connsiteX4474" fmla="*/ 6122001 w 11967969"/>
                <a:gd name="connsiteY4474" fmla="*/ 3209922 h 5646735"/>
                <a:gd name="connsiteX4475" fmla="*/ 8234964 w 11967969"/>
                <a:gd name="connsiteY4475" fmla="*/ 3206747 h 5646735"/>
                <a:gd name="connsiteX4476" fmla="*/ 8269096 w 11967969"/>
                <a:gd name="connsiteY4476" fmla="*/ 3242466 h 5646735"/>
                <a:gd name="connsiteX4477" fmla="*/ 8234964 w 11967969"/>
                <a:gd name="connsiteY4477" fmla="*/ 3278185 h 5646735"/>
                <a:gd name="connsiteX4478" fmla="*/ 8200832 w 11967969"/>
                <a:gd name="connsiteY4478" fmla="*/ 3242466 h 5646735"/>
                <a:gd name="connsiteX4479" fmla="*/ 8234964 w 11967969"/>
                <a:gd name="connsiteY4479" fmla="*/ 3206747 h 5646735"/>
                <a:gd name="connsiteX4480" fmla="*/ 7430895 w 11967969"/>
                <a:gd name="connsiteY4480" fmla="*/ 3206747 h 5646735"/>
                <a:gd name="connsiteX4481" fmla="*/ 7465820 w 11967969"/>
                <a:gd name="connsiteY4481" fmla="*/ 3242466 h 5646735"/>
                <a:gd name="connsiteX4482" fmla="*/ 7430895 w 11967969"/>
                <a:gd name="connsiteY4482" fmla="*/ 3278185 h 5646735"/>
                <a:gd name="connsiteX4483" fmla="*/ 7395970 w 11967969"/>
                <a:gd name="connsiteY4483" fmla="*/ 3242466 h 5646735"/>
                <a:gd name="connsiteX4484" fmla="*/ 7430895 w 11967969"/>
                <a:gd name="connsiteY4484" fmla="*/ 3206747 h 5646735"/>
                <a:gd name="connsiteX4485" fmla="*/ 8912826 w 11967969"/>
                <a:gd name="connsiteY4485" fmla="*/ 3201984 h 5646735"/>
                <a:gd name="connsiteX4486" fmla="*/ 8946958 w 11967969"/>
                <a:gd name="connsiteY4486" fmla="*/ 3236909 h 5646735"/>
                <a:gd name="connsiteX4487" fmla="*/ 8912826 w 11967969"/>
                <a:gd name="connsiteY4487" fmla="*/ 3271834 h 5646735"/>
                <a:gd name="connsiteX4488" fmla="*/ 8878694 w 11967969"/>
                <a:gd name="connsiteY4488" fmla="*/ 3236909 h 5646735"/>
                <a:gd name="connsiteX4489" fmla="*/ 8912826 w 11967969"/>
                <a:gd name="connsiteY4489" fmla="*/ 3201984 h 5646735"/>
                <a:gd name="connsiteX4490" fmla="*/ 6926864 w 11967969"/>
                <a:gd name="connsiteY4490" fmla="*/ 3198809 h 5646735"/>
                <a:gd name="connsiteX4491" fmla="*/ 6960996 w 11967969"/>
                <a:gd name="connsiteY4491" fmla="*/ 3232941 h 5646735"/>
                <a:gd name="connsiteX4492" fmla="*/ 6926864 w 11967969"/>
                <a:gd name="connsiteY4492" fmla="*/ 3267073 h 5646735"/>
                <a:gd name="connsiteX4493" fmla="*/ 6892732 w 11967969"/>
                <a:gd name="connsiteY4493" fmla="*/ 3232941 h 5646735"/>
                <a:gd name="connsiteX4494" fmla="*/ 6926864 w 11967969"/>
                <a:gd name="connsiteY4494" fmla="*/ 3198809 h 5646735"/>
                <a:gd name="connsiteX4495" fmla="*/ 10298714 w 11967969"/>
                <a:gd name="connsiteY4495" fmla="*/ 3194047 h 5646735"/>
                <a:gd name="connsiteX4496" fmla="*/ 10332846 w 11967969"/>
                <a:gd name="connsiteY4496" fmla="*/ 3228972 h 5646735"/>
                <a:gd name="connsiteX4497" fmla="*/ 10298714 w 11967969"/>
                <a:gd name="connsiteY4497" fmla="*/ 3263897 h 5646735"/>
                <a:gd name="connsiteX4498" fmla="*/ 10264582 w 11967969"/>
                <a:gd name="connsiteY4498" fmla="*/ 3228972 h 5646735"/>
                <a:gd name="connsiteX4499" fmla="*/ 10298714 w 11967969"/>
                <a:gd name="connsiteY4499" fmla="*/ 3194047 h 5646735"/>
                <a:gd name="connsiteX4500" fmla="*/ 3821080 w 11967969"/>
                <a:gd name="connsiteY4500" fmla="*/ 3194047 h 5646735"/>
                <a:gd name="connsiteX4501" fmla="*/ 3856012 w 11967969"/>
                <a:gd name="connsiteY4501" fmla="*/ 3227385 h 5646735"/>
                <a:gd name="connsiteX4502" fmla="*/ 3821080 w 11967969"/>
                <a:gd name="connsiteY4502" fmla="*/ 3260723 h 5646735"/>
                <a:gd name="connsiteX4503" fmla="*/ 3786150 w 11967969"/>
                <a:gd name="connsiteY4503" fmla="*/ 3227385 h 5646735"/>
                <a:gd name="connsiteX4504" fmla="*/ 3821080 w 11967969"/>
                <a:gd name="connsiteY4504" fmla="*/ 3194047 h 5646735"/>
                <a:gd name="connsiteX4505" fmla="*/ 9159682 w 11967969"/>
                <a:gd name="connsiteY4505" fmla="*/ 3190872 h 5646735"/>
                <a:gd name="connsiteX4506" fmla="*/ 9194607 w 11967969"/>
                <a:gd name="connsiteY4506" fmla="*/ 3225004 h 5646735"/>
                <a:gd name="connsiteX4507" fmla="*/ 9159682 w 11967969"/>
                <a:gd name="connsiteY4507" fmla="*/ 3259136 h 5646735"/>
                <a:gd name="connsiteX4508" fmla="*/ 9124757 w 11967969"/>
                <a:gd name="connsiteY4508" fmla="*/ 3225004 h 5646735"/>
                <a:gd name="connsiteX4509" fmla="*/ 9159682 w 11967969"/>
                <a:gd name="connsiteY4509" fmla="*/ 3190872 h 5646735"/>
                <a:gd name="connsiteX4510" fmla="*/ 8607232 w 11967969"/>
                <a:gd name="connsiteY4510" fmla="*/ 3187697 h 5646735"/>
                <a:gd name="connsiteX4511" fmla="*/ 8640570 w 11967969"/>
                <a:gd name="connsiteY4511" fmla="*/ 3223416 h 5646735"/>
                <a:gd name="connsiteX4512" fmla="*/ 8607232 w 11967969"/>
                <a:gd name="connsiteY4512" fmla="*/ 3259135 h 5646735"/>
                <a:gd name="connsiteX4513" fmla="*/ 8573894 w 11967969"/>
                <a:gd name="connsiteY4513" fmla="*/ 3223416 h 5646735"/>
                <a:gd name="connsiteX4514" fmla="*/ 8607232 w 11967969"/>
                <a:gd name="connsiteY4514" fmla="*/ 3187697 h 5646735"/>
                <a:gd name="connsiteX4515" fmla="*/ 1066012 w 11967969"/>
                <a:gd name="connsiteY4515" fmla="*/ 3186109 h 5646735"/>
                <a:gd name="connsiteX4516" fmla="*/ 1100143 w 11967969"/>
                <a:gd name="connsiteY4516" fmla="*/ 3219447 h 5646735"/>
                <a:gd name="connsiteX4517" fmla="*/ 1066012 w 11967969"/>
                <a:gd name="connsiteY4517" fmla="*/ 3252785 h 5646735"/>
                <a:gd name="connsiteX4518" fmla="*/ 1031881 w 11967969"/>
                <a:gd name="connsiteY4518" fmla="*/ 3219447 h 5646735"/>
                <a:gd name="connsiteX4519" fmla="*/ 1066012 w 11967969"/>
                <a:gd name="connsiteY4519" fmla="*/ 3186109 h 5646735"/>
                <a:gd name="connsiteX4520" fmla="*/ 7826977 w 11967969"/>
                <a:gd name="connsiteY4520" fmla="*/ 3182935 h 5646735"/>
                <a:gd name="connsiteX4521" fmla="*/ 7861109 w 11967969"/>
                <a:gd name="connsiteY4521" fmla="*/ 3217860 h 5646735"/>
                <a:gd name="connsiteX4522" fmla="*/ 7826977 w 11967969"/>
                <a:gd name="connsiteY4522" fmla="*/ 3252785 h 5646735"/>
                <a:gd name="connsiteX4523" fmla="*/ 7792845 w 11967969"/>
                <a:gd name="connsiteY4523" fmla="*/ 3217860 h 5646735"/>
                <a:gd name="connsiteX4524" fmla="*/ 7826977 w 11967969"/>
                <a:gd name="connsiteY4524" fmla="*/ 3182935 h 5646735"/>
                <a:gd name="connsiteX4525" fmla="*/ 1437424 w 11967969"/>
                <a:gd name="connsiteY4525" fmla="*/ 3182935 h 5646735"/>
                <a:gd name="connsiteX4526" fmla="*/ 1473142 w 11967969"/>
                <a:gd name="connsiteY4526" fmla="*/ 3217067 h 5646735"/>
                <a:gd name="connsiteX4527" fmla="*/ 1437424 w 11967969"/>
                <a:gd name="connsiteY4527" fmla="*/ 3251199 h 5646735"/>
                <a:gd name="connsiteX4528" fmla="*/ 1401705 w 11967969"/>
                <a:gd name="connsiteY4528" fmla="*/ 3217067 h 5646735"/>
                <a:gd name="connsiteX4529" fmla="*/ 1437424 w 11967969"/>
                <a:gd name="connsiteY4529" fmla="*/ 3182935 h 5646735"/>
                <a:gd name="connsiteX4530" fmla="*/ 8435782 w 11967969"/>
                <a:gd name="connsiteY4530" fmla="*/ 3182934 h 5646735"/>
                <a:gd name="connsiteX4531" fmla="*/ 8470707 w 11967969"/>
                <a:gd name="connsiteY4531" fmla="*/ 3217066 h 5646735"/>
                <a:gd name="connsiteX4532" fmla="*/ 8435782 w 11967969"/>
                <a:gd name="connsiteY4532" fmla="*/ 3251198 h 5646735"/>
                <a:gd name="connsiteX4533" fmla="*/ 8400857 w 11967969"/>
                <a:gd name="connsiteY4533" fmla="*/ 3217066 h 5646735"/>
                <a:gd name="connsiteX4534" fmla="*/ 8435782 w 11967969"/>
                <a:gd name="connsiteY4534" fmla="*/ 3182934 h 5646735"/>
                <a:gd name="connsiteX4535" fmla="*/ 10488420 w 11967969"/>
                <a:gd name="connsiteY4535" fmla="*/ 3178172 h 5646735"/>
                <a:gd name="connsiteX4536" fmla="*/ 10521758 w 11967969"/>
                <a:gd name="connsiteY4536" fmla="*/ 3213097 h 5646735"/>
                <a:gd name="connsiteX4537" fmla="*/ 10488420 w 11967969"/>
                <a:gd name="connsiteY4537" fmla="*/ 3248022 h 5646735"/>
                <a:gd name="connsiteX4538" fmla="*/ 10455082 w 11967969"/>
                <a:gd name="connsiteY4538" fmla="*/ 3213097 h 5646735"/>
                <a:gd name="connsiteX4539" fmla="*/ 10488420 w 11967969"/>
                <a:gd name="connsiteY4539" fmla="*/ 3178172 h 5646735"/>
                <a:gd name="connsiteX4540" fmla="*/ 5316426 w 11967969"/>
                <a:gd name="connsiteY4540" fmla="*/ 3178172 h 5646735"/>
                <a:gd name="connsiteX4541" fmla="*/ 5349771 w 11967969"/>
                <a:gd name="connsiteY4541" fmla="*/ 3211510 h 5646735"/>
                <a:gd name="connsiteX4542" fmla="*/ 5316426 w 11967969"/>
                <a:gd name="connsiteY4542" fmla="*/ 3244848 h 5646735"/>
                <a:gd name="connsiteX4543" fmla="*/ 5283091 w 11967969"/>
                <a:gd name="connsiteY4543" fmla="*/ 3211510 h 5646735"/>
                <a:gd name="connsiteX4544" fmla="*/ 5316426 w 11967969"/>
                <a:gd name="connsiteY4544" fmla="*/ 3178172 h 5646735"/>
                <a:gd name="connsiteX4545" fmla="*/ 9431939 w 11967969"/>
                <a:gd name="connsiteY4545" fmla="*/ 3174997 h 5646735"/>
                <a:gd name="connsiteX4546" fmla="*/ 9466071 w 11967969"/>
                <a:gd name="connsiteY4546" fmla="*/ 3208335 h 5646735"/>
                <a:gd name="connsiteX4547" fmla="*/ 9431939 w 11967969"/>
                <a:gd name="connsiteY4547" fmla="*/ 3241673 h 5646735"/>
                <a:gd name="connsiteX4548" fmla="*/ 9397807 w 11967969"/>
                <a:gd name="connsiteY4548" fmla="*/ 3208335 h 5646735"/>
                <a:gd name="connsiteX4549" fmla="*/ 9431939 w 11967969"/>
                <a:gd name="connsiteY4549" fmla="*/ 3174997 h 5646735"/>
                <a:gd name="connsiteX4550" fmla="*/ 10744801 w 11967969"/>
                <a:gd name="connsiteY4550" fmla="*/ 3167059 h 5646735"/>
                <a:gd name="connsiteX4551" fmla="*/ 10778933 w 11967969"/>
                <a:gd name="connsiteY4551" fmla="*/ 3200397 h 5646735"/>
                <a:gd name="connsiteX4552" fmla="*/ 10744801 w 11967969"/>
                <a:gd name="connsiteY4552" fmla="*/ 3233735 h 5646735"/>
                <a:gd name="connsiteX4553" fmla="*/ 10710669 w 11967969"/>
                <a:gd name="connsiteY4553" fmla="*/ 3200397 h 5646735"/>
                <a:gd name="connsiteX4554" fmla="*/ 10744801 w 11967969"/>
                <a:gd name="connsiteY4554" fmla="*/ 3167059 h 5646735"/>
                <a:gd name="connsiteX4555" fmla="*/ 9926445 w 11967969"/>
                <a:gd name="connsiteY4555" fmla="*/ 3159122 h 5646735"/>
                <a:gd name="connsiteX4556" fmla="*/ 9959783 w 11967969"/>
                <a:gd name="connsiteY4556" fmla="*/ 3194047 h 5646735"/>
                <a:gd name="connsiteX4557" fmla="*/ 9926445 w 11967969"/>
                <a:gd name="connsiteY4557" fmla="*/ 3228972 h 5646735"/>
                <a:gd name="connsiteX4558" fmla="*/ 9893107 w 11967969"/>
                <a:gd name="connsiteY4558" fmla="*/ 3194047 h 5646735"/>
                <a:gd name="connsiteX4559" fmla="*/ 9926445 w 11967969"/>
                <a:gd name="connsiteY4559" fmla="*/ 3159122 h 5646735"/>
                <a:gd name="connsiteX4560" fmla="*/ 735012 w 11967969"/>
                <a:gd name="connsiteY4560" fmla="*/ 3159122 h 5646735"/>
                <a:gd name="connsiteX4561" fmla="*/ 769937 w 11967969"/>
                <a:gd name="connsiteY4561" fmla="*/ 3192460 h 5646735"/>
                <a:gd name="connsiteX4562" fmla="*/ 735012 w 11967969"/>
                <a:gd name="connsiteY4562" fmla="*/ 3225798 h 5646735"/>
                <a:gd name="connsiteX4563" fmla="*/ 700088 w 11967969"/>
                <a:gd name="connsiteY4563" fmla="*/ 3192460 h 5646735"/>
                <a:gd name="connsiteX4564" fmla="*/ 735012 w 11967969"/>
                <a:gd name="connsiteY4564" fmla="*/ 3159122 h 5646735"/>
                <a:gd name="connsiteX4565" fmla="*/ 7653939 w 11967969"/>
                <a:gd name="connsiteY4565" fmla="*/ 3155947 h 5646735"/>
                <a:gd name="connsiteX4566" fmla="*/ 7688071 w 11967969"/>
                <a:gd name="connsiteY4566" fmla="*/ 3190079 h 5646735"/>
                <a:gd name="connsiteX4567" fmla="*/ 7653939 w 11967969"/>
                <a:gd name="connsiteY4567" fmla="*/ 3224211 h 5646735"/>
                <a:gd name="connsiteX4568" fmla="*/ 7619807 w 11967969"/>
                <a:gd name="connsiteY4568" fmla="*/ 3190079 h 5646735"/>
                <a:gd name="connsiteX4569" fmla="*/ 7653939 w 11967969"/>
                <a:gd name="connsiteY4569" fmla="*/ 3155947 h 5646735"/>
                <a:gd name="connsiteX4570" fmla="*/ 8777889 w 11967969"/>
                <a:gd name="connsiteY4570" fmla="*/ 3140072 h 5646735"/>
                <a:gd name="connsiteX4571" fmla="*/ 8812021 w 11967969"/>
                <a:gd name="connsiteY4571" fmla="*/ 3173410 h 5646735"/>
                <a:gd name="connsiteX4572" fmla="*/ 8777889 w 11967969"/>
                <a:gd name="connsiteY4572" fmla="*/ 3206748 h 5646735"/>
                <a:gd name="connsiteX4573" fmla="*/ 8743757 w 11967969"/>
                <a:gd name="connsiteY4573" fmla="*/ 3173410 h 5646735"/>
                <a:gd name="connsiteX4574" fmla="*/ 8777889 w 11967969"/>
                <a:gd name="connsiteY4574" fmla="*/ 3140072 h 5646735"/>
                <a:gd name="connsiteX4575" fmla="*/ 11005944 w 11967969"/>
                <a:gd name="connsiteY4575" fmla="*/ 3136897 h 5646735"/>
                <a:gd name="connsiteX4576" fmla="*/ 11040869 w 11967969"/>
                <a:gd name="connsiteY4576" fmla="*/ 3171029 h 5646735"/>
                <a:gd name="connsiteX4577" fmla="*/ 11005944 w 11967969"/>
                <a:gd name="connsiteY4577" fmla="*/ 3205161 h 5646735"/>
                <a:gd name="connsiteX4578" fmla="*/ 10971019 w 11967969"/>
                <a:gd name="connsiteY4578" fmla="*/ 3171029 h 5646735"/>
                <a:gd name="connsiteX4579" fmla="*/ 11005944 w 11967969"/>
                <a:gd name="connsiteY4579" fmla="*/ 3136897 h 5646735"/>
                <a:gd name="connsiteX4580" fmla="*/ 3370125 w 11967969"/>
                <a:gd name="connsiteY4580" fmla="*/ 3128960 h 5646735"/>
                <a:gd name="connsiteX4581" fmla="*/ 3405046 w 11967969"/>
                <a:gd name="connsiteY4581" fmla="*/ 3163092 h 5646735"/>
                <a:gd name="connsiteX4582" fmla="*/ 3370125 w 11967969"/>
                <a:gd name="connsiteY4582" fmla="*/ 3197224 h 5646735"/>
                <a:gd name="connsiteX4583" fmla="*/ 3335203 w 11967969"/>
                <a:gd name="connsiteY4583" fmla="*/ 3163092 h 5646735"/>
                <a:gd name="connsiteX4584" fmla="*/ 3370125 w 11967969"/>
                <a:gd name="connsiteY4584" fmla="*/ 3128960 h 5646735"/>
                <a:gd name="connsiteX4585" fmla="*/ 6316470 w 11967969"/>
                <a:gd name="connsiteY4585" fmla="*/ 3125784 h 5646735"/>
                <a:gd name="connsiteX4586" fmla="*/ 6349808 w 11967969"/>
                <a:gd name="connsiteY4586" fmla="*/ 3159916 h 5646735"/>
                <a:gd name="connsiteX4587" fmla="*/ 6316470 w 11967969"/>
                <a:gd name="connsiteY4587" fmla="*/ 3194048 h 5646735"/>
                <a:gd name="connsiteX4588" fmla="*/ 6283132 w 11967969"/>
                <a:gd name="connsiteY4588" fmla="*/ 3159916 h 5646735"/>
                <a:gd name="connsiteX4589" fmla="*/ 6316470 w 11967969"/>
                <a:gd name="connsiteY4589" fmla="*/ 3125784 h 5646735"/>
                <a:gd name="connsiteX4590" fmla="*/ 11599669 w 11967969"/>
                <a:gd name="connsiteY4590" fmla="*/ 3124197 h 5646735"/>
                <a:gd name="connsiteX4591" fmla="*/ 11634594 w 11967969"/>
                <a:gd name="connsiteY4591" fmla="*/ 3157535 h 5646735"/>
                <a:gd name="connsiteX4592" fmla="*/ 11599669 w 11967969"/>
                <a:gd name="connsiteY4592" fmla="*/ 3190873 h 5646735"/>
                <a:gd name="connsiteX4593" fmla="*/ 11564744 w 11967969"/>
                <a:gd name="connsiteY4593" fmla="*/ 3157535 h 5646735"/>
                <a:gd name="connsiteX4594" fmla="*/ 11599669 w 11967969"/>
                <a:gd name="connsiteY4594" fmla="*/ 3124197 h 5646735"/>
                <a:gd name="connsiteX4595" fmla="*/ 9630376 w 11967969"/>
                <a:gd name="connsiteY4595" fmla="*/ 3124197 h 5646735"/>
                <a:gd name="connsiteX4596" fmla="*/ 9666095 w 11967969"/>
                <a:gd name="connsiteY4596" fmla="*/ 3157535 h 5646735"/>
                <a:gd name="connsiteX4597" fmla="*/ 9630376 w 11967969"/>
                <a:gd name="connsiteY4597" fmla="*/ 3190873 h 5646735"/>
                <a:gd name="connsiteX4598" fmla="*/ 9594657 w 11967969"/>
                <a:gd name="connsiteY4598" fmla="*/ 3157535 h 5646735"/>
                <a:gd name="connsiteX4599" fmla="*/ 9630376 w 11967969"/>
                <a:gd name="connsiteY4599" fmla="*/ 3124197 h 5646735"/>
                <a:gd name="connsiteX4600" fmla="*/ 11239308 w 11967969"/>
                <a:gd name="connsiteY4600" fmla="*/ 3121022 h 5646735"/>
                <a:gd name="connsiteX4601" fmla="*/ 11272646 w 11967969"/>
                <a:gd name="connsiteY4601" fmla="*/ 3155947 h 5646735"/>
                <a:gd name="connsiteX4602" fmla="*/ 11239308 w 11967969"/>
                <a:gd name="connsiteY4602" fmla="*/ 3190872 h 5646735"/>
                <a:gd name="connsiteX4603" fmla="*/ 11205970 w 11967969"/>
                <a:gd name="connsiteY4603" fmla="*/ 3155947 h 5646735"/>
                <a:gd name="connsiteX4604" fmla="*/ 11239308 w 11967969"/>
                <a:gd name="connsiteY4604" fmla="*/ 3121022 h 5646735"/>
                <a:gd name="connsiteX4605" fmla="*/ 4011487 w 11967969"/>
                <a:gd name="connsiteY4605" fmla="*/ 3121022 h 5646735"/>
                <a:gd name="connsiteX4606" fmla="*/ 4044828 w 11967969"/>
                <a:gd name="connsiteY4606" fmla="*/ 3154360 h 5646735"/>
                <a:gd name="connsiteX4607" fmla="*/ 4011487 w 11967969"/>
                <a:gd name="connsiteY4607" fmla="*/ 3187698 h 5646735"/>
                <a:gd name="connsiteX4608" fmla="*/ 3978168 w 11967969"/>
                <a:gd name="connsiteY4608" fmla="*/ 3154360 h 5646735"/>
                <a:gd name="connsiteX4609" fmla="*/ 4011487 w 11967969"/>
                <a:gd name="connsiteY4609" fmla="*/ 3121022 h 5646735"/>
                <a:gd name="connsiteX4610" fmla="*/ 3045470 w 11967969"/>
                <a:gd name="connsiteY4610" fmla="*/ 3121022 h 5646735"/>
                <a:gd name="connsiteX4611" fmla="*/ 3081191 w 11967969"/>
                <a:gd name="connsiteY4611" fmla="*/ 3154360 h 5646735"/>
                <a:gd name="connsiteX4612" fmla="*/ 3045470 w 11967969"/>
                <a:gd name="connsiteY4612" fmla="*/ 3187698 h 5646735"/>
                <a:gd name="connsiteX4613" fmla="*/ 3009747 w 11967969"/>
                <a:gd name="connsiteY4613" fmla="*/ 3154360 h 5646735"/>
                <a:gd name="connsiteX4614" fmla="*/ 3045470 w 11967969"/>
                <a:gd name="connsiteY4614" fmla="*/ 3121022 h 5646735"/>
                <a:gd name="connsiteX4615" fmla="*/ 7129270 w 11967969"/>
                <a:gd name="connsiteY4615" fmla="*/ 3117847 h 5646735"/>
                <a:gd name="connsiteX4616" fmla="*/ 7162608 w 11967969"/>
                <a:gd name="connsiteY4616" fmla="*/ 3151979 h 5646735"/>
                <a:gd name="connsiteX4617" fmla="*/ 7129270 w 11967969"/>
                <a:gd name="connsiteY4617" fmla="*/ 3186111 h 5646735"/>
                <a:gd name="connsiteX4618" fmla="*/ 7095932 w 11967969"/>
                <a:gd name="connsiteY4618" fmla="*/ 3151979 h 5646735"/>
                <a:gd name="connsiteX4619" fmla="*/ 7129270 w 11967969"/>
                <a:gd name="connsiteY4619" fmla="*/ 3117847 h 5646735"/>
                <a:gd name="connsiteX4620" fmla="*/ 4177341 w 11967969"/>
                <a:gd name="connsiteY4620" fmla="*/ 3114672 h 5646735"/>
                <a:gd name="connsiteX4621" fmla="*/ 4213063 w 11967969"/>
                <a:gd name="connsiteY4621" fmla="*/ 3148804 h 5646735"/>
                <a:gd name="connsiteX4622" fmla="*/ 4177341 w 11967969"/>
                <a:gd name="connsiteY4622" fmla="*/ 3182936 h 5646735"/>
                <a:gd name="connsiteX4623" fmla="*/ 4141618 w 11967969"/>
                <a:gd name="connsiteY4623" fmla="*/ 3148804 h 5646735"/>
                <a:gd name="connsiteX4624" fmla="*/ 4177341 w 11967969"/>
                <a:gd name="connsiteY4624" fmla="*/ 3114672 h 5646735"/>
                <a:gd name="connsiteX4625" fmla="*/ 5021891 w 11967969"/>
                <a:gd name="connsiteY4625" fmla="*/ 3113084 h 5646735"/>
                <a:gd name="connsiteX4626" fmla="*/ 5056009 w 11967969"/>
                <a:gd name="connsiteY4626" fmla="*/ 3148009 h 5646735"/>
                <a:gd name="connsiteX4627" fmla="*/ 5021891 w 11967969"/>
                <a:gd name="connsiteY4627" fmla="*/ 3182934 h 5646735"/>
                <a:gd name="connsiteX4628" fmla="*/ 4987762 w 11967969"/>
                <a:gd name="connsiteY4628" fmla="*/ 3148009 h 5646735"/>
                <a:gd name="connsiteX4629" fmla="*/ 5021891 w 11967969"/>
                <a:gd name="connsiteY4629" fmla="*/ 3113084 h 5646735"/>
                <a:gd name="connsiteX4630" fmla="*/ 1752426 w 11967969"/>
                <a:gd name="connsiteY4630" fmla="*/ 3105147 h 5646735"/>
                <a:gd name="connsiteX4631" fmla="*/ 1785764 w 11967969"/>
                <a:gd name="connsiteY4631" fmla="*/ 3138485 h 5646735"/>
                <a:gd name="connsiteX4632" fmla="*/ 1752426 w 11967969"/>
                <a:gd name="connsiteY4632" fmla="*/ 3171823 h 5646735"/>
                <a:gd name="connsiteX4633" fmla="*/ 1719088 w 11967969"/>
                <a:gd name="connsiteY4633" fmla="*/ 3138485 h 5646735"/>
                <a:gd name="connsiteX4634" fmla="*/ 1752426 w 11967969"/>
                <a:gd name="connsiteY4634" fmla="*/ 3105147 h 5646735"/>
                <a:gd name="connsiteX4635" fmla="*/ 5639450 w 11967969"/>
                <a:gd name="connsiteY4635" fmla="*/ 3101972 h 5646735"/>
                <a:gd name="connsiteX4636" fmla="*/ 5675163 w 11967969"/>
                <a:gd name="connsiteY4636" fmla="*/ 3135310 h 5646735"/>
                <a:gd name="connsiteX4637" fmla="*/ 5639450 w 11967969"/>
                <a:gd name="connsiteY4637" fmla="*/ 3168648 h 5646735"/>
                <a:gd name="connsiteX4638" fmla="*/ 5603736 w 11967969"/>
                <a:gd name="connsiteY4638" fmla="*/ 3135310 h 5646735"/>
                <a:gd name="connsiteX4639" fmla="*/ 5639450 w 11967969"/>
                <a:gd name="connsiteY4639" fmla="*/ 3101972 h 5646735"/>
                <a:gd name="connsiteX4640" fmla="*/ 929381 w 11967969"/>
                <a:gd name="connsiteY4640" fmla="*/ 3094034 h 5646735"/>
                <a:gd name="connsiteX4641" fmla="*/ 965100 w 11967969"/>
                <a:gd name="connsiteY4641" fmla="*/ 3127372 h 5646735"/>
                <a:gd name="connsiteX4642" fmla="*/ 929381 w 11967969"/>
                <a:gd name="connsiteY4642" fmla="*/ 3160710 h 5646735"/>
                <a:gd name="connsiteX4643" fmla="*/ 893663 w 11967969"/>
                <a:gd name="connsiteY4643" fmla="*/ 3127372 h 5646735"/>
                <a:gd name="connsiteX4644" fmla="*/ 929381 w 11967969"/>
                <a:gd name="connsiteY4644" fmla="*/ 3094034 h 5646735"/>
                <a:gd name="connsiteX4645" fmla="*/ 7981757 w 11967969"/>
                <a:gd name="connsiteY4645" fmla="*/ 3090860 h 5646735"/>
                <a:gd name="connsiteX4646" fmla="*/ 8016682 w 11967969"/>
                <a:gd name="connsiteY4646" fmla="*/ 3125785 h 5646735"/>
                <a:gd name="connsiteX4647" fmla="*/ 7981757 w 11967969"/>
                <a:gd name="connsiteY4647" fmla="*/ 3160710 h 5646735"/>
                <a:gd name="connsiteX4648" fmla="*/ 7946832 w 11967969"/>
                <a:gd name="connsiteY4648" fmla="*/ 3125785 h 5646735"/>
                <a:gd name="connsiteX4649" fmla="*/ 7981757 w 11967969"/>
                <a:gd name="connsiteY4649" fmla="*/ 3090860 h 5646735"/>
                <a:gd name="connsiteX4650" fmla="*/ 4505994 w 11967969"/>
                <a:gd name="connsiteY4650" fmla="*/ 3090860 h 5646735"/>
                <a:gd name="connsiteX4651" fmla="*/ 4540143 w 11967969"/>
                <a:gd name="connsiteY4651" fmla="*/ 3124992 h 5646735"/>
                <a:gd name="connsiteX4652" fmla="*/ 4505994 w 11967969"/>
                <a:gd name="connsiteY4652" fmla="*/ 3159124 h 5646735"/>
                <a:gd name="connsiteX4653" fmla="*/ 4471869 w 11967969"/>
                <a:gd name="connsiteY4653" fmla="*/ 3124992 h 5646735"/>
                <a:gd name="connsiteX4654" fmla="*/ 4505994 w 11967969"/>
                <a:gd name="connsiteY4654" fmla="*/ 3090860 h 5646735"/>
                <a:gd name="connsiteX4655" fmla="*/ 4348775 w 11967969"/>
                <a:gd name="connsiteY4655" fmla="*/ 3090860 h 5646735"/>
                <a:gd name="connsiteX4656" fmla="*/ 4382906 w 11967969"/>
                <a:gd name="connsiteY4656" fmla="*/ 3124992 h 5646735"/>
                <a:gd name="connsiteX4657" fmla="*/ 4348775 w 11967969"/>
                <a:gd name="connsiteY4657" fmla="*/ 3159124 h 5646735"/>
                <a:gd name="connsiteX4658" fmla="*/ 4314646 w 11967969"/>
                <a:gd name="connsiteY4658" fmla="*/ 3124992 h 5646735"/>
                <a:gd name="connsiteX4659" fmla="*/ 4348775 w 11967969"/>
                <a:gd name="connsiteY4659" fmla="*/ 3090860 h 5646735"/>
                <a:gd name="connsiteX4660" fmla="*/ 4804384 w 11967969"/>
                <a:gd name="connsiteY4660" fmla="*/ 3090859 h 5646735"/>
                <a:gd name="connsiteX4661" fmla="*/ 4840104 w 11967969"/>
                <a:gd name="connsiteY4661" fmla="*/ 3125784 h 5646735"/>
                <a:gd name="connsiteX4662" fmla="*/ 4804384 w 11967969"/>
                <a:gd name="connsiteY4662" fmla="*/ 3160709 h 5646735"/>
                <a:gd name="connsiteX4663" fmla="*/ 4768665 w 11967969"/>
                <a:gd name="connsiteY4663" fmla="*/ 3125784 h 5646735"/>
                <a:gd name="connsiteX4664" fmla="*/ 4804384 w 11967969"/>
                <a:gd name="connsiteY4664" fmla="*/ 3090859 h 5646735"/>
                <a:gd name="connsiteX4665" fmla="*/ 3553526 w 11967969"/>
                <a:gd name="connsiteY4665" fmla="*/ 3090859 h 5646735"/>
                <a:gd name="connsiteX4666" fmla="*/ 3589251 w 11967969"/>
                <a:gd name="connsiteY4666" fmla="*/ 3124991 h 5646735"/>
                <a:gd name="connsiteX4667" fmla="*/ 3553526 w 11967969"/>
                <a:gd name="connsiteY4667" fmla="*/ 3159123 h 5646735"/>
                <a:gd name="connsiteX4668" fmla="*/ 3517801 w 11967969"/>
                <a:gd name="connsiteY4668" fmla="*/ 3124991 h 5646735"/>
                <a:gd name="connsiteX4669" fmla="*/ 3553526 w 11967969"/>
                <a:gd name="connsiteY4669" fmla="*/ 3090859 h 5646735"/>
                <a:gd name="connsiteX4670" fmla="*/ 5868009 w 11967969"/>
                <a:gd name="connsiteY4670" fmla="*/ 3087685 h 5646735"/>
                <a:gd name="connsiteX4671" fmla="*/ 5902137 w 11967969"/>
                <a:gd name="connsiteY4671" fmla="*/ 3121817 h 5646735"/>
                <a:gd name="connsiteX4672" fmla="*/ 5868009 w 11967969"/>
                <a:gd name="connsiteY4672" fmla="*/ 3155949 h 5646735"/>
                <a:gd name="connsiteX4673" fmla="*/ 5833881 w 11967969"/>
                <a:gd name="connsiteY4673" fmla="*/ 3121817 h 5646735"/>
                <a:gd name="connsiteX4674" fmla="*/ 5868009 w 11967969"/>
                <a:gd name="connsiteY4674" fmla="*/ 3087685 h 5646735"/>
                <a:gd name="connsiteX4675" fmla="*/ 2303462 w 11967969"/>
                <a:gd name="connsiteY4675" fmla="*/ 3087685 h 5646735"/>
                <a:gd name="connsiteX4676" fmla="*/ 2336800 w 11967969"/>
                <a:gd name="connsiteY4676" fmla="*/ 3121817 h 5646735"/>
                <a:gd name="connsiteX4677" fmla="*/ 2303462 w 11967969"/>
                <a:gd name="connsiteY4677" fmla="*/ 3155949 h 5646735"/>
                <a:gd name="connsiteX4678" fmla="*/ 2270124 w 11967969"/>
                <a:gd name="connsiteY4678" fmla="*/ 3121817 h 5646735"/>
                <a:gd name="connsiteX4679" fmla="*/ 2303462 w 11967969"/>
                <a:gd name="connsiteY4679" fmla="*/ 3087685 h 5646735"/>
                <a:gd name="connsiteX4680" fmla="*/ 9789919 w 11967969"/>
                <a:gd name="connsiteY4680" fmla="*/ 3082922 h 5646735"/>
                <a:gd name="connsiteX4681" fmla="*/ 9824844 w 11967969"/>
                <a:gd name="connsiteY4681" fmla="*/ 3117054 h 5646735"/>
                <a:gd name="connsiteX4682" fmla="*/ 9789919 w 11967969"/>
                <a:gd name="connsiteY4682" fmla="*/ 3151186 h 5646735"/>
                <a:gd name="connsiteX4683" fmla="*/ 9754994 w 11967969"/>
                <a:gd name="connsiteY4683" fmla="*/ 3117054 h 5646735"/>
                <a:gd name="connsiteX4684" fmla="*/ 9789919 w 11967969"/>
                <a:gd name="connsiteY4684" fmla="*/ 3082922 h 5646735"/>
                <a:gd name="connsiteX4685" fmla="*/ 2870100 w 11967969"/>
                <a:gd name="connsiteY4685" fmla="*/ 3082922 h 5646735"/>
                <a:gd name="connsiteX4686" fmla="*/ 2905027 w 11967969"/>
                <a:gd name="connsiteY4686" fmla="*/ 3117847 h 5646735"/>
                <a:gd name="connsiteX4687" fmla="*/ 2870100 w 11967969"/>
                <a:gd name="connsiteY4687" fmla="*/ 3152772 h 5646735"/>
                <a:gd name="connsiteX4688" fmla="*/ 2835172 w 11967969"/>
                <a:gd name="connsiteY4688" fmla="*/ 3117847 h 5646735"/>
                <a:gd name="connsiteX4689" fmla="*/ 2870100 w 11967969"/>
                <a:gd name="connsiteY4689" fmla="*/ 3082922 h 5646735"/>
                <a:gd name="connsiteX4690" fmla="*/ 2133437 w 11967969"/>
                <a:gd name="connsiteY4690" fmla="*/ 3078160 h 5646735"/>
                <a:gd name="connsiteX4691" fmla="*/ 2166776 w 11967969"/>
                <a:gd name="connsiteY4691" fmla="*/ 3111498 h 5646735"/>
                <a:gd name="connsiteX4692" fmla="*/ 2133437 w 11967969"/>
                <a:gd name="connsiteY4692" fmla="*/ 3144836 h 5646735"/>
                <a:gd name="connsiteX4693" fmla="*/ 2100100 w 11967969"/>
                <a:gd name="connsiteY4693" fmla="*/ 3111498 h 5646735"/>
                <a:gd name="connsiteX4694" fmla="*/ 2133437 w 11967969"/>
                <a:gd name="connsiteY4694" fmla="*/ 3078160 h 5646735"/>
                <a:gd name="connsiteX4695" fmla="*/ 10171714 w 11967969"/>
                <a:gd name="connsiteY4695" fmla="*/ 3074985 h 5646735"/>
                <a:gd name="connsiteX4696" fmla="*/ 10205846 w 11967969"/>
                <a:gd name="connsiteY4696" fmla="*/ 3108323 h 5646735"/>
                <a:gd name="connsiteX4697" fmla="*/ 10171714 w 11967969"/>
                <a:gd name="connsiteY4697" fmla="*/ 3141661 h 5646735"/>
                <a:gd name="connsiteX4698" fmla="*/ 10137582 w 11967969"/>
                <a:gd name="connsiteY4698" fmla="*/ 3108323 h 5646735"/>
                <a:gd name="connsiteX4699" fmla="*/ 10171714 w 11967969"/>
                <a:gd name="connsiteY4699" fmla="*/ 3074985 h 5646735"/>
                <a:gd name="connsiteX4700" fmla="*/ 9328751 w 11967969"/>
                <a:gd name="connsiteY4700" fmla="*/ 3074984 h 5646735"/>
                <a:gd name="connsiteX4701" fmla="*/ 9362883 w 11967969"/>
                <a:gd name="connsiteY4701" fmla="*/ 3109909 h 5646735"/>
                <a:gd name="connsiteX4702" fmla="*/ 9328751 w 11967969"/>
                <a:gd name="connsiteY4702" fmla="*/ 3144834 h 5646735"/>
                <a:gd name="connsiteX4703" fmla="*/ 9294619 w 11967969"/>
                <a:gd name="connsiteY4703" fmla="*/ 3109909 h 5646735"/>
                <a:gd name="connsiteX4704" fmla="*/ 9328751 w 11967969"/>
                <a:gd name="connsiteY4704" fmla="*/ 3074984 h 5646735"/>
                <a:gd name="connsiteX4705" fmla="*/ 3723394 w 11967969"/>
                <a:gd name="connsiteY4705" fmla="*/ 3074984 h 5646735"/>
                <a:gd name="connsiteX4706" fmla="*/ 3759117 w 11967969"/>
                <a:gd name="connsiteY4706" fmla="*/ 3108322 h 5646735"/>
                <a:gd name="connsiteX4707" fmla="*/ 3723394 w 11967969"/>
                <a:gd name="connsiteY4707" fmla="*/ 3141660 h 5646735"/>
                <a:gd name="connsiteX4708" fmla="*/ 3687671 w 11967969"/>
                <a:gd name="connsiteY4708" fmla="*/ 3108322 h 5646735"/>
                <a:gd name="connsiteX4709" fmla="*/ 3723394 w 11967969"/>
                <a:gd name="connsiteY4709" fmla="*/ 3074984 h 5646735"/>
                <a:gd name="connsiteX4710" fmla="*/ 8204801 w 11967969"/>
                <a:gd name="connsiteY4710" fmla="*/ 3071809 h 5646735"/>
                <a:gd name="connsiteX4711" fmla="*/ 8238933 w 11967969"/>
                <a:gd name="connsiteY4711" fmla="*/ 3106734 h 5646735"/>
                <a:gd name="connsiteX4712" fmla="*/ 8204801 w 11967969"/>
                <a:gd name="connsiteY4712" fmla="*/ 3141659 h 5646735"/>
                <a:gd name="connsiteX4713" fmla="*/ 8170669 w 11967969"/>
                <a:gd name="connsiteY4713" fmla="*/ 3106734 h 5646735"/>
                <a:gd name="connsiteX4714" fmla="*/ 8204801 w 11967969"/>
                <a:gd name="connsiteY4714" fmla="*/ 3071809 h 5646735"/>
                <a:gd name="connsiteX4715" fmla="*/ 6491889 w 11967969"/>
                <a:gd name="connsiteY4715" fmla="*/ 3067047 h 5646735"/>
                <a:gd name="connsiteX4716" fmla="*/ 6526021 w 11967969"/>
                <a:gd name="connsiteY4716" fmla="*/ 3100385 h 5646735"/>
                <a:gd name="connsiteX4717" fmla="*/ 6491889 w 11967969"/>
                <a:gd name="connsiteY4717" fmla="*/ 3133723 h 5646735"/>
                <a:gd name="connsiteX4718" fmla="*/ 6457757 w 11967969"/>
                <a:gd name="connsiteY4718" fmla="*/ 3100385 h 5646735"/>
                <a:gd name="connsiteX4719" fmla="*/ 6491889 w 11967969"/>
                <a:gd name="connsiteY4719" fmla="*/ 3067047 h 5646735"/>
                <a:gd name="connsiteX4720" fmla="*/ 7296751 w 11967969"/>
                <a:gd name="connsiteY4720" fmla="*/ 3060697 h 5646735"/>
                <a:gd name="connsiteX4721" fmla="*/ 7330883 w 11967969"/>
                <a:gd name="connsiteY4721" fmla="*/ 3094829 h 5646735"/>
                <a:gd name="connsiteX4722" fmla="*/ 7296751 w 11967969"/>
                <a:gd name="connsiteY4722" fmla="*/ 3128961 h 5646735"/>
                <a:gd name="connsiteX4723" fmla="*/ 7262619 w 11967969"/>
                <a:gd name="connsiteY4723" fmla="*/ 3094829 h 5646735"/>
                <a:gd name="connsiteX4724" fmla="*/ 7296751 w 11967969"/>
                <a:gd name="connsiteY4724" fmla="*/ 3060697 h 5646735"/>
                <a:gd name="connsiteX4725" fmla="*/ 1927880 w 11967969"/>
                <a:gd name="connsiteY4725" fmla="*/ 3059110 h 5646735"/>
                <a:gd name="connsiteX4726" fmla="*/ 1962010 w 11967969"/>
                <a:gd name="connsiteY4726" fmla="*/ 3094035 h 5646735"/>
                <a:gd name="connsiteX4727" fmla="*/ 1927880 w 11967969"/>
                <a:gd name="connsiteY4727" fmla="*/ 3128960 h 5646735"/>
                <a:gd name="connsiteX4728" fmla="*/ 1893749 w 11967969"/>
                <a:gd name="connsiteY4728" fmla="*/ 3094035 h 5646735"/>
                <a:gd name="connsiteX4729" fmla="*/ 1927880 w 11967969"/>
                <a:gd name="connsiteY4729" fmla="*/ 3059110 h 5646735"/>
                <a:gd name="connsiteX4730" fmla="*/ 1319229 w 11967969"/>
                <a:gd name="connsiteY4730" fmla="*/ 3059109 h 5646735"/>
                <a:gd name="connsiteX4731" fmla="*/ 1354153 w 11967969"/>
                <a:gd name="connsiteY4731" fmla="*/ 3092447 h 5646735"/>
                <a:gd name="connsiteX4732" fmla="*/ 1319229 w 11967969"/>
                <a:gd name="connsiteY4732" fmla="*/ 3125785 h 5646735"/>
                <a:gd name="connsiteX4733" fmla="*/ 1284304 w 11967969"/>
                <a:gd name="connsiteY4733" fmla="*/ 3092447 h 5646735"/>
                <a:gd name="connsiteX4734" fmla="*/ 1319229 w 11967969"/>
                <a:gd name="connsiteY4734" fmla="*/ 3059109 h 5646735"/>
                <a:gd name="connsiteX4735" fmla="*/ 2655902 w 11967969"/>
                <a:gd name="connsiteY4735" fmla="*/ 3052760 h 5646735"/>
                <a:gd name="connsiteX4736" fmla="*/ 2690802 w 11967969"/>
                <a:gd name="connsiteY4736" fmla="*/ 3086892 h 5646735"/>
                <a:gd name="connsiteX4737" fmla="*/ 2655902 w 11967969"/>
                <a:gd name="connsiteY4737" fmla="*/ 3121024 h 5646735"/>
                <a:gd name="connsiteX4738" fmla="*/ 2620990 w 11967969"/>
                <a:gd name="connsiteY4738" fmla="*/ 3086892 h 5646735"/>
                <a:gd name="connsiteX4739" fmla="*/ 2655902 w 11967969"/>
                <a:gd name="connsiteY4739" fmla="*/ 3052760 h 5646735"/>
                <a:gd name="connsiteX4740" fmla="*/ 2489970 w 11967969"/>
                <a:gd name="connsiteY4740" fmla="*/ 3052760 h 5646735"/>
                <a:gd name="connsiteX4741" fmla="*/ 2524092 w 11967969"/>
                <a:gd name="connsiteY4741" fmla="*/ 3086892 h 5646735"/>
                <a:gd name="connsiteX4742" fmla="*/ 2489970 w 11967969"/>
                <a:gd name="connsiteY4742" fmla="*/ 3121024 h 5646735"/>
                <a:gd name="connsiteX4743" fmla="*/ 2455832 w 11967969"/>
                <a:gd name="connsiteY4743" fmla="*/ 3086892 h 5646735"/>
                <a:gd name="connsiteX4744" fmla="*/ 2489970 w 11967969"/>
                <a:gd name="connsiteY4744" fmla="*/ 3052760 h 5646735"/>
                <a:gd name="connsiteX4745" fmla="*/ 6079939 w 11967969"/>
                <a:gd name="connsiteY4745" fmla="*/ 3052759 h 5646735"/>
                <a:gd name="connsiteX4746" fmla="*/ 6114857 w 11967969"/>
                <a:gd name="connsiteY4746" fmla="*/ 3088478 h 5646735"/>
                <a:gd name="connsiteX4747" fmla="*/ 6079939 w 11967969"/>
                <a:gd name="connsiteY4747" fmla="*/ 3124197 h 5646735"/>
                <a:gd name="connsiteX4748" fmla="*/ 6045017 w 11967969"/>
                <a:gd name="connsiteY4748" fmla="*/ 3088478 h 5646735"/>
                <a:gd name="connsiteX4749" fmla="*/ 6079939 w 11967969"/>
                <a:gd name="connsiteY4749" fmla="*/ 3052759 h 5646735"/>
                <a:gd name="connsiteX4750" fmla="*/ 1154004 w 11967969"/>
                <a:gd name="connsiteY4750" fmla="*/ 3052759 h 5646735"/>
                <a:gd name="connsiteX4751" fmla="*/ 1188929 w 11967969"/>
                <a:gd name="connsiteY4751" fmla="*/ 3086891 h 5646735"/>
                <a:gd name="connsiteX4752" fmla="*/ 1154004 w 11967969"/>
                <a:gd name="connsiteY4752" fmla="*/ 3121023 h 5646735"/>
                <a:gd name="connsiteX4753" fmla="*/ 1119079 w 11967969"/>
                <a:gd name="connsiteY4753" fmla="*/ 3086891 h 5646735"/>
                <a:gd name="connsiteX4754" fmla="*/ 1154004 w 11967969"/>
                <a:gd name="connsiteY4754" fmla="*/ 3052759 h 5646735"/>
                <a:gd name="connsiteX4755" fmla="*/ 7472964 w 11967969"/>
                <a:gd name="connsiteY4755" fmla="*/ 3051172 h 5646735"/>
                <a:gd name="connsiteX4756" fmla="*/ 7507096 w 11967969"/>
                <a:gd name="connsiteY4756" fmla="*/ 3086097 h 5646735"/>
                <a:gd name="connsiteX4757" fmla="*/ 7472964 w 11967969"/>
                <a:gd name="connsiteY4757" fmla="*/ 3121022 h 5646735"/>
                <a:gd name="connsiteX4758" fmla="*/ 7438832 w 11967969"/>
                <a:gd name="connsiteY4758" fmla="*/ 3086097 h 5646735"/>
                <a:gd name="connsiteX4759" fmla="*/ 7472964 w 11967969"/>
                <a:gd name="connsiteY4759" fmla="*/ 3051172 h 5646735"/>
                <a:gd name="connsiteX4760" fmla="*/ 6869714 w 11967969"/>
                <a:gd name="connsiteY4760" fmla="*/ 3051172 h 5646735"/>
                <a:gd name="connsiteX4761" fmla="*/ 6903846 w 11967969"/>
                <a:gd name="connsiteY4761" fmla="*/ 3084510 h 5646735"/>
                <a:gd name="connsiteX4762" fmla="*/ 6869714 w 11967969"/>
                <a:gd name="connsiteY4762" fmla="*/ 3117848 h 5646735"/>
                <a:gd name="connsiteX4763" fmla="*/ 6835582 w 11967969"/>
                <a:gd name="connsiteY4763" fmla="*/ 3084510 h 5646735"/>
                <a:gd name="connsiteX4764" fmla="*/ 6869714 w 11967969"/>
                <a:gd name="connsiteY4764" fmla="*/ 3051172 h 5646735"/>
                <a:gd name="connsiteX4765" fmla="*/ 6675245 w 11967969"/>
                <a:gd name="connsiteY4765" fmla="*/ 3047997 h 5646735"/>
                <a:gd name="connsiteX4766" fmla="*/ 6708583 w 11967969"/>
                <a:gd name="connsiteY4766" fmla="*/ 3081335 h 5646735"/>
                <a:gd name="connsiteX4767" fmla="*/ 6675245 w 11967969"/>
                <a:gd name="connsiteY4767" fmla="*/ 3114673 h 5646735"/>
                <a:gd name="connsiteX4768" fmla="*/ 6641907 w 11967969"/>
                <a:gd name="connsiteY4768" fmla="*/ 3081335 h 5646735"/>
                <a:gd name="connsiteX4769" fmla="*/ 6675245 w 11967969"/>
                <a:gd name="connsiteY4769" fmla="*/ 3047997 h 5646735"/>
                <a:gd name="connsiteX4770" fmla="*/ 1541471 w 11967969"/>
                <a:gd name="connsiteY4770" fmla="*/ 3044822 h 5646735"/>
                <a:gd name="connsiteX4771" fmla="*/ 1574808 w 11967969"/>
                <a:gd name="connsiteY4771" fmla="*/ 3079747 h 5646735"/>
                <a:gd name="connsiteX4772" fmla="*/ 1541471 w 11967969"/>
                <a:gd name="connsiteY4772" fmla="*/ 3114672 h 5646735"/>
                <a:gd name="connsiteX4773" fmla="*/ 1508134 w 11967969"/>
                <a:gd name="connsiteY4773" fmla="*/ 3079747 h 5646735"/>
                <a:gd name="connsiteX4774" fmla="*/ 1541471 w 11967969"/>
                <a:gd name="connsiteY4774" fmla="*/ 3044822 h 5646735"/>
                <a:gd name="connsiteX4775" fmla="*/ 3201927 w 11967969"/>
                <a:gd name="connsiteY4775" fmla="*/ 3041647 h 5646735"/>
                <a:gd name="connsiteX4776" fmla="*/ 3236846 w 11967969"/>
                <a:gd name="connsiteY4776" fmla="*/ 3075779 h 5646735"/>
                <a:gd name="connsiteX4777" fmla="*/ 3201927 w 11967969"/>
                <a:gd name="connsiteY4777" fmla="*/ 3109911 h 5646735"/>
                <a:gd name="connsiteX4778" fmla="*/ 3167010 w 11967969"/>
                <a:gd name="connsiteY4778" fmla="*/ 3075779 h 5646735"/>
                <a:gd name="connsiteX4779" fmla="*/ 3201927 w 11967969"/>
                <a:gd name="connsiteY4779" fmla="*/ 3041647 h 5646735"/>
                <a:gd name="connsiteX4780" fmla="*/ 10423333 w 11967969"/>
                <a:gd name="connsiteY4780" fmla="*/ 3032122 h 5646735"/>
                <a:gd name="connsiteX4781" fmla="*/ 10456671 w 11967969"/>
                <a:gd name="connsiteY4781" fmla="*/ 3065460 h 5646735"/>
                <a:gd name="connsiteX4782" fmla="*/ 10423333 w 11967969"/>
                <a:gd name="connsiteY4782" fmla="*/ 3098798 h 5646735"/>
                <a:gd name="connsiteX4783" fmla="*/ 10389995 w 11967969"/>
                <a:gd name="connsiteY4783" fmla="*/ 3065460 h 5646735"/>
                <a:gd name="connsiteX4784" fmla="*/ 10423333 w 11967969"/>
                <a:gd name="connsiteY4784" fmla="*/ 3032122 h 5646735"/>
                <a:gd name="connsiteX4785" fmla="*/ 9146982 w 11967969"/>
                <a:gd name="connsiteY4785" fmla="*/ 3032122 h 5646735"/>
                <a:gd name="connsiteX4786" fmla="*/ 9181907 w 11967969"/>
                <a:gd name="connsiteY4786" fmla="*/ 3065460 h 5646735"/>
                <a:gd name="connsiteX4787" fmla="*/ 9146982 w 11967969"/>
                <a:gd name="connsiteY4787" fmla="*/ 3098798 h 5646735"/>
                <a:gd name="connsiteX4788" fmla="*/ 9112057 w 11967969"/>
                <a:gd name="connsiteY4788" fmla="*/ 3065460 h 5646735"/>
                <a:gd name="connsiteX4789" fmla="*/ 9146982 w 11967969"/>
                <a:gd name="connsiteY4789" fmla="*/ 3032122 h 5646735"/>
                <a:gd name="connsiteX4790" fmla="*/ 5468820 w 11967969"/>
                <a:gd name="connsiteY4790" fmla="*/ 3032122 h 5646735"/>
                <a:gd name="connsiteX4791" fmla="*/ 5503740 w 11967969"/>
                <a:gd name="connsiteY4791" fmla="*/ 3065460 h 5646735"/>
                <a:gd name="connsiteX4792" fmla="*/ 5468820 w 11967969"/>
                <a:gd name="connsiteY4792" fmla="*/ 3098798 h 5646735"/>
                <a:gd name="connsiteX4793" fmla="*/ 5433899 w 11967969"/>
                <a:gd name="connsiteY4793" fmla="*/ 3065460 h 5646735"/>
                <a:gd name="connsiteX4794" fmla="*/ 5468820 w 11967969"/>
                <a:gd name="connsiteY4794" fmla="*/ 3032122 h 5646735"/>
                <a:gd name="connsiteX4795" fmla="*/ 11477432 w 11967969"/>
                <a:gd name="connsiteY4795" fmla="*/ 3025772 h 5646735"/>
                <a:gd name="connsiteX4796" fmla="*/ 11510770 w 11967969"/>
                <a:gd name="connsiteY4796" fmla="*/ 3060697 h 5646735"/>
                <a:gd name="connsiteX4797" fmla="*/ 11477432 w 11967969"/>
                <a:gd name="connsiteY4797" fmla="*/ 3095622 h 5646735"/>
                <a:gd name="connsiteX4798" fmla="*/ 11444094 w 11967969"/>
                <a:gd name="connsiteY4798" fmla="*/ 3060697 h 5646735"/>
                <a:gd name="connsiteX4799" fmla="*/ 11477432 w 11967969"/>
                <a:gd name="connsiteY4799" fmla="*/ 3025772 h 5646735"/>
                <a:gd name="connsiteX4800" fmla="*/ 10842432 w 11967969"/>
                <a:gd name="connsiteY4800" fmla="*/ 3022597 h 5646735"/>
                <a:gd name="connsiteX4801" fmla="*/ 10875770 w 11967969"/>
                <a:gd name="connsiteY4801" fmla="*/ 3056729 h 5646735"/>
                <a:gd name="connsiteX4802" fmla="*/ 10842432 w 11967969"/>
                <a:gd name="connsiteY4802" fmla="*/ 3090861 h 5646735"/>
                <a:gd name="connsiteX4803" fmla="*/ 10809094 w 11967969"/>
                <a:gd name="connsiteY4803" fmla="*/ 3056729 h 5646735"/>
                <a:gd name="connsiteX4804" fmla="*/ 10842432 w 11967969"/>
                <a:gd name="connsiteY4804" fmla="*/ 3022597 h 5646735"/>
                <a:gd name="connsiteX4805" fmla="*/ 8964420 w 11967969"/>
                <a:gd name="connsiteY4805" fmla="*/ 3021009 h 5646735"/>
                <a:gd name="connsiteX4806" fmla="*/ 8997758 w 11967969"/>
                <a:gd name="connsiteY4806" fmla="*/ 3054347 h 5646735"/>
                <a:gd name="connsiteX4807" fmla="*/ 8964420 w 11967969"/>
                <a:gd name="connsiteY4807" fmla="*/ 3087685 h 5646735"/>
                <a:gd name="connsiteX4808" fmla="*/ 8931082 w 11967969"/>
                <a:gd name="connsiteY4808" fmla="*/ 3054347 h 5646735"/>
                <a:gd name="connsiteX4809" fmla="*/ 8964420 w 11967969"/>
                <a:gd name="connsiteY4809" fmla="*/ 3021009 h 5646735"/>
                <a:gd name="connsiteX4810" fmla="*/ 5270370 w 11967969"/>
                <a:gd name="connsiteY4810" fmla="*/ 3017835 h 5646735"/>
                <a:gd name="connsiteX4811" fmla="*/ 5303713 w 11967969"/>
                <a:gd name="connsiteY4811" fmla="*/ 3052760 h 5646735"/>
                <a:gd name="connsiteX4812" fmla="*/ 5270370 w 11967969"/>
                <a:gd name="connsiteY4812" fmla="*/ 3087685 h 5646735"/>
                <a:gd name="connsiteX4813" fmla="*/ 5237038 w 11967969"/>
                <a:gd name="connsiteY4813" fmla="*/ 3052760 h 5646735"/>
                <a:gd name="connsiteX4814" fmla="*/ 5270370 w 11967969"/>
                <a:gd name="connsiteY4814" fmla="*/ 3017835 h 5646735"/>
                <a:gd name="connsiteX4815" fmla="*/ 8460389 w 11967969"/>
                <a:gd name="connsiteY4815" fmla="*/ 3014660 h 5646735"/>
                <a:gd name="connsiteX4816" fmla="*/ 8496108 w 11967969"/>
                <a:gd name="connsiteY4816" fmla="*/ 3050379 h 5646735"/>
                <a:gd name="connsiteX4817" fmla="*/ 8460389 w 11967969"/>
                <a:gd name="connsiteY4817" fmla="*/ 3086098 h 5646735"/>
                <a:gd name="connsiteX4818" fmla="*/ 8424670 w 11967969"/>
                <a:gd name="connsiteY4818" fmla="*/ 3050379 h 5646735"/>
                <a:gd name="connsiteX4819" fmla="*/ 8460389 w 11967969"/>
                <a:gd name="connsiteY4819" fmla="*/ 3014660 h 5646735"/>
                <a:gd name="connsiteX4820" fmla="*/ 10669395 w 11967969"/>
                <a:gd name="connsiteY4820" fmla="*/ 3013072 h 5646735"/>
                <a:gd name="connsiteX4821" fmla="*/ 10702733 w 11967969"/>
                <a:gd name="connsiteY4821" fmla="*/ 3047997 h 5646735"/>
                <a:gd name="connsiteX4822" fmla="*/ 10669395 w 11967969"/>
                <a:gd name="connsiteY4822" fmla="*/ 3082922 h 5646735"/>
                <a:gd name="connsiteX4823" fmla="*/ 10636057 w 11967969"/>
                <a:gd name="connsiteY4823" fmla="*/ 3047997 h 5646735"/>
                <a:gd name="connsiteX4824" fmla="*/ 10669395 w 11967969"/>
                <a:gd name="connsiteY4824" fmla="*/ 3013072 h 5646735"/>
                <a:gd name="connsiteX4825" fmla="*/ 4648113 w 11967969"/>
                <a:gd name="connsiteY4825" fmla="*/ 3013072 h 5646735"/>
                <a:gd name="connsiteX4826" fmla="*/ 4683054 w 11967969"/>
                <a:gd name="connsiteY4826" fmla="*/ 3047997 h 5646735"/>
                <a:gd name="connsiteX4827" fmla="*/ 4648113 w 11967969"/>
                <a:gd name="connsiteY4827" fmla="*/ 3082922 h 5646735"/>
                <a:gd name="connsiteX4828" fmla="*/ 4613191 w 11967969"/>
                <a:gd name="connsiteY4828" fmla="*/ 3047997 h 5646735"/>
                <a:gd name="connsiteX4829" fmla="*/ 4648113 w 11967969"/>
                <a:gd name="connsiteY4829" fmla="*/ 3013072 h 5646735"/>
                <a:gd name="connsiteX4830" fmla="*/ 8670732 w 11967969"/>
                <a:gd name="connsiteY4830" fmla="*/ 3009897 h 5646735"/>
                <a:gd name="connsiteX4831" fmla="*/ 8705657 w 11967969"/>
                <a:gd name="connsiteY4831" fmla="*/ 3044029 h 5646735"/>
                <a:gd name="connsiteX4832" fmla="*/ 8670732 w 11967969"/>
                <a:gd name="connsiteY4832" fmla="*/ 3078161 h 5646735"/>
                <a:gd name="connsiteX4833" fmla="*/ 8635807 w 11967969"/>
                <a:gd name="connsiteY4833" fmla="*/ 3044029 h 5646735"/>
                <a:gd name="connsiteX4834" fmla="*/ 8670732 w 11967969"/>
                <a:gd name="connsiteY4834" fmla="*/ 3009897 h 5646735"/>
                <a:gd name="connsiteX4835" fmla="*/ 9974864 w 11967969"/>
                <a:gd name="connsiteY4835" fmla="*/ 2995609 h 5646735"/>
                <a:gd name="connsiteX4836" fmla="*/ 10008996 w 11967969"/>
                <a:gd name="connsiteY4836" fmla="*/ 3029741 h 5646735"/>
                <a:gd name="connsiteX4837" fmla="*/ 9974864 w 11967969"/>
                <a:gd name="connsiteY4837" fmla="*/ 3063873 h 5646735"/>
                <a:gd name="connsiteX4838" fmla="*/ 9940732 w 11967969"/>
                <a:gd name="connsiteY4838" fmla="*/ 3029741 h 5646735"/>
                <a:gd name="connsiteX4839" fmla="*/ 9974864 w 11967969"/>
                <a:gd name="connsiteY4839" fmla="*/ 2995609 h 5646735"/>
                <a:gd name="connsiteX4840" fmla="*/ 11347257 w 11967969"/>
                <a:gd name="connsiteY4840" fmla="*/ 2987672 h 5646735"/>
                <a:gd name="connsiteX4841" fmla="*/ 11380595 w 11967969"/>
                <a:gd name="connsiteY4841" fmla="*/ 3023391 h 5646735"/>
                <a:gd name="connsiteX4842" fmla="*/ 11347257 w 11967969"/>
                <a:gd name="connsiteY4842" fmla="*/ 3059110 h 5646735"/>
                <a:gd name="connsiteX4843" fmla="*/ 11313919 w 11967969"/>
                <a:gd name="connsiteY4843" fmla="*/ 3023391 h 5646735"/>
                <a:gd name="connsiteX4844" fmla="*/ 11347257 w 11967969"/>
                <a:gd name="connsiteY4844" fmla="*/ 2987672 h 5646735"/>
                <a:gd name="connsiteX4845" fmla="*/ 5086988 w 11967969"/>
                <a:gd name="connsiteY4845" fmla="*/ 2986084 h 5646735"/>
                <a:gd name="connsiteX4846" fmla="*/ 5121145 w 11967969"/>
                <a:gd name="connsiteY4846" fmla="*/ 3019422 h 5646735"/>
                <a:gd name="connsiteX4847" fmla="*/ 5086988 w 11967969"/>
                <a:gd name="connsiteY4847" fmla="*/ 3052760 h 5646735"/>
                <a:gd name="connsiteX4848" fmla="*/ 5052861 w 11967969"/>
                <a:gd name="connsiteY4848" fmla="*/ 3019422 h 5646735"/>
                <a:gd name="connsiteX4849" fmla="*/ 5086988 w 11967969"/>
                <a:gd name="connsiteY4849" fmla="*/ 2986084 h 5646735"/>
                <a:gd name="connsiteX4850" fmla="*/ 3881331 w 11967969"/>
                <a:gd name="connsiteY4850" fmla="*/ 2986084 h 5646735"/>
                <a:gd name="connsiteX4851" fmla="*/ 3914664 w 11967969"/>
                <a:gd name="connsiteY4851" fmla="*/ 3021009 h 5646735"/>
                <a:gd name="connsiteX4852" fmla="*/ 3881331 w 11967969"/>
                <a:gd name="connsiteY4852" fmla="*/ 3055934 h 5646735"/>
                <a:gd name="connsiteX4853" fmla="*/ 3847990 w 11967969"/>
                <a:gd name="connsiteY4853" fmla="*/ 3021009 h 5646735"/>
                <a:gd name="connsiteX4854" fmla="*/ 3881331 w 11967969"/>
                <a:gd name="connsiteY4854" fmla="*/ 2986084 h 5646735"/>
                <a:gd name="connsiteX4855" fmla="*/ 5741820 w 11967969"/>
                <a:gd name="connsiteY4855" fmla="*/ 2979735 h 5646735"/>
                <a:gd name="connsiteX4856" fmla="*/ 5776740 w 11967969"/>
                <a:gd name="connsiteY4856" fmla="*/ 3013867 h 5646735"/>
                <a:gd name="connsiteX4857" fmla="*/ 5741820 w 11967969"/>
                <a:gd name="connsiteY4857" fmla="*/ 3047999 h 5646735"/>
                <a:gd name="connsiteX4858" fmla="*/ 5706899 w 11967969"/>
                <a:gd name="connsiteY4858" fmla="*/ 3013867 h 5646735"/>
                <a:gd name="connsiteX4859" fmla="*/ 5741820 w 11967969"/>
                <a:gd name="connsiteY4859" fmla="*/ 2979735 h 5646735"/>
                <a:gd name="connsiteX4860" fmla="*/ 7023701 w 11967969"/>
                <a:gd name="connsiteY4860" fmla="*/ 2979734 h 5646735"/>
                <a:gd name="connsiteX4861" fmla="*/ 7057833 w 11967969"/>
                <a:gd name="connsiteY4861" fmla="*/ 3015453 h 5646735"/>
                <a:gd name="connsiteX4862" fmla="*/ 7023701 w 11967969"/>
                <a:gd name="connsiteY4862" fmla="*/ 3051172 h 5646735"/>
                <a:gd name="connsiteX4863" fmla="*/ 6989569 w 11967969"/>
                <a:gd name="connsiteY4863" fmla="*/ 3015453 h 5646735"/>
                <a:gd name="connsiteX4864" fmla="*/ 7023701 w 11967969"/>
                <a:gd name="connsiteY4864" fmla="*/ 2979734 h 5646735"/>
                <a:gd name="connsiteX4865" fmla="*/ 9534332 w 11967969"/>
                <a:gd name="connsiteY4865" fmla="*/ 2971797 h 5646735"/>
                <a:gd name="connsiteX4866" fmla="*/ 9567670 w 11967969"/>
                <a:gd name="connsiteY4866" fmla="*/ 3006722 h 5646735"/>
                <a:gd name="connsiteX4867" fmla="*/ 9534332 w 11967969"/>
                <a:gd name="connsiteY4867" fmla="*/ 3041647 h 5646735"/>
                <a:gd name="connsiteX4868" fmla="*/ 9500994 w 11967969"/>
                <a:gd name="connsiteY4868" fmla="*/ 3006722 h 5646735"/>
                <a:gd name="connsiteX4869" fmla="*/ 9534332 w 11967969"/>
                <a:gd name="connsiteY4869" fmla="*/ 2971797 h 5646735"/>
                <a:gd name="connsiteX4870" fmla="*/ 7602345 w 11967969"/>
                <a:gd name="connsiteY4870" fmla="*/ 2971797 h 5646735"/>
                <a:gd name="connsiteX4871" fmla="*/ 7635683 w 11967969"/>
                <a:gd name="connsiteY4871" fmla="*/ 3005929 h 5646735"/>
                <a:gd name="connsiteX4872" fmla="*/ 7602345 w 11967969"/>
                <a:gd name="connsiteY4872" fmla="*/ 3040061 h 5646735"/>
                <a:gd name="connsiteX4873" fmla="*/ 7569007 w 11967969"/>
                <a:gd name="connsiteY4873" fmla="*/ 3005929 h 5646735"/>
                <a:gd name="connsiteX4874" fmla="*/ 7602345 w 11967969"/>
                <a:gd name="connsiteY4874" fmla="*/ 2971797 h 5646735"/>
                <a:gd name="connsiteX4875" fmla="*/ 7784907 w 11967969"/>
                <a:gd name="connsiteY4875" fmla="*/ 2968622 h 5646735"/>
                <a:gd name="connsiteX4876" fmla="*/ 7819832 w 11967969"/>
                <a:gd name="connsiteY4876" fmla="*/ 3002754 h 5646735"/>
                <a:gd name="connsiteX4877" fmla="*/ 7784907 w 11967969"/>
                <a:gd name="connsiteY4877" fmla="*/ 3036886 h 5646735"/>
                <a:gd name="connsiteX4878" fmla="*/ 7749982 w 11967969"/>
                <a:gd name="connsiteY4878" fmla="*/ 3002754 h 5646735"/>
                <a:gd name="connsiteX4879" fmla="*/ 7784907 w 11967969"/>
                <a:gd name="connsiteY4879" fmla="*/ 2968622 h 5646735"/>
                <a:gd name="connsiteX4880" fmla="*/ 6249001 w 11967969"/>
                <a:gd name="connsiteY4880" fmla="*/ 2968622 h 5646735"/>
                <a:gd name="connsiteX4881" fmla="*/ 6283133 w 11967969"/>
                <a:gd name="connsiteY4881" fmla="*/ 3004341 h 5646735"/>
                <a:gd name="connsiteX4882" fmla="*/ 6249001 w 11967969"/>
                <a:gd name="connsiteY4882" fmla="*/ 3040060 h 5646735"/>
                <a:gd name="connsiteX4883" fmla="*/ 6214869 w 11967969"/>
                <a:gd name="connsiteY4883" fmla="*/ 3004341 h 5646735"/>
                <a:gd name="connsiteX4884" fmla="*/ 6249001 w 11967969"/>
                <a:gd name="connsiteY4884" fmla="*/ 2968622 h 5646735"/>
                <a:gd name="connsiteX4885" fmla="*/ 11162314 w 11967969"/>
                <a:gd name="connsiteY4885" fmla="*/ 2960684 h 5646735"/>
                <a:gd name="connsiteX4886" fmla="*/ 11198033 w 11967969"/>
                <a:gd name="connsiteY4886" fmla="*/ 2994816 h 5646735"/>
                <a:gd name="connsiteX4887" fmla="*/ 11162314 w 11967969"/>
                <a:gd name="connsiteY4887" fmla="*/ 3028948 h 5646735"/>
                <a:gd name="connsiteX4888" fmla="*/ 11126595 w 11967969"/>
                <a:gd name="connsiteY4888" fmla="*/ 2994816 h 5646735"/>
                <a:gd name="connsiteX4889" fmla="*/ 11162314 w 11967969"/>
                <a:gd name="connsiteY4889" fmla="*/ 2960684 h 5646735"/>
                <a:gd name="connsiteX4890" fmla="*/ 10998007 w 11967969"/>
                <a:gd name="connsiteY4890" fmla="*/ 2959097 h 5646735"/>
                <a:gd name="connsiteX4891" fmla="*/ 11032932 w 11967969"/>
                <a:gd name="connsiteY4891" fmla="*/ 2992435 h 5646735"/>
                <a:gd name="connsiteX4892" fmla="*/ 10998007 w 11967969"/>
                <a:gd name="connsiteY4892" fmla="*/ 3025773 h 5646735"/>
                <a:gd name="connsiteX4893" fmla="*/ 10963082 w 11967969"/>
                <a:gd name="connsiteY4893" fmla="*/ 2992435 h 5646735"/>
                <a:gd name="connsiteX4894" fmla="*/ 10998007 w 11967969"/>
                <a:gd name="connsiteY4894" fmla="*/ 2959097 h 5646735"/>
                <a:gd name="connsiteX4895" fmla="*/ 3409988 w 11967969"/>
                <a:gd name="connsiteY4895" fmla="*/ 2955922 h 5646735"/>
                <a:gd name="connsiteX4896" fmla="*/ 3444904 w 11967969"/>
                <a:gd name="connsiteY4896" fmla="*/ 2989260 h 5646735"/>
                <a:gd name="connsiteX4897" fmla="*/ 3409988 w 11967969"/>
                <a:gd name="connsiteY4897" fmla="*/ 3022598 h 5646735"/>
                <a:gd name="connsiteX4898" fmla="*/ 3375073 w 11967969"/>
                <a:gd name="connsiteY4898" fmla="*/ 2989260 h 5646735"/>
                <a:gd name="connsiteX4899" fmla="*/ 3409988 w 11967969"/>
                <a:gd name="connsiteY4899" fmla="*/ 2955922 h 5646735"/>
                <a:gd name="connsiteX4900" fmla="*/ 4171830 w 11967969"/>
                <a:gd name="connsiteY4900" fmla="*/ 2947984 h 5646735"/>
                <a:gd name="connsiteX4901" fmla="*/ 4206765 w 11967969"/>
                <a:gd name="connsiteY4901" fmla="*/ 2981322 h 5646735"/>
                <a:gd name="connsiteX4902" fmla="*/ 4171830 w 11967969"/>
                <a:gd name="connsiteY4902" fmla="*/ 3014660 h 5646735"/>
                <a:gd name="connsiteX4903" fmla="*/ 4136894 w 11967969"/>
                <a:gd name="connsiteY4903" fmla="*/ 2981322 h 5646735"/>
                <a:gd name="connsiteX4904" fmla="*/ 4171830 w 11967969"/>
                <a:gd name="connsiteY4904" fmla="*/ 2947984 h 5646735"/>
                <a:gd name="connsiteX4905" fmla="*/ 4894140 w 11967969"/>
                <a:gd name="connsiteY4905" fmla="*/ 2941635 h 5646735"/>
                <a:gd name="connsiteX4906" fmla="*/ 4929052 w 11967969"/>
                <a:gd name="connsiteY4906" fmla="*/ 2977354 h 5646735"/>
                <a:gd name="connsiteX4907" fmla="*/ 4894140 w 11967969"/>
                <a:gd name="connsiteY4907" fmla="*/ 3013073 h 5646735"/>
                <a:gd name="connsiteX4908" fmla="*/ 4859215 w 11967969"/>
                <a:gd name="connsiteY4908" fmla="*/ 2977354 h 5646735"/>
                <a:gd name="connsiteX4909" fmla="*/ 4894140 w 11967969"/>
                <a:gd name="connsiteY4909" fmla="*/ 2941635 h 5646735"/>
                <a:gd name="connsiteX4910" fmla="*/ 7931752 w 11967969"/>
                <a:gd name="connsiteY4910" fmla="*/ 2932110 h 5646735"/>
                <a:gd name="connsiteX4911" fmla="*/ 7965884 w 11967969"/>
                <a:gd name="connsiteY4911" fmla="*/ 2965448 h 5646735"/>
                <a:gd name="connsiteX4912" fmla="*/ 7931752 w 11967969"/>
                <a:gd name="connsiteY4912" fmla="*/ 2998786 h 5646735"/>
                <a:gd name="connsiteX4913" fmla="*/ 7897620 w 11967969"/>
                <a:gd name="connsiteY4913" fmla="*/ 2965448 h 5646735"/>
                <a:gd name="connsiteX4914" fmla="*/ 7931752 w 11967969"/>
                <a:gd name="connsiteY4914" fmla="*/ 2932110 h 5646735"/>
                <a:gd name="connsiteX4915" fmla="*/ 6436326 w 11967969"/>
                <a:gd name="connsiteY4915" fmla="*/ 2928935 h 5646735"/>
                <a:gd name="connsiteX4916" fmla="*/ 6472045 w 11967969"/>
                <a:gd name="connsiteY4916" fmla="*/ 2962273 h 5646735"/>
                <a:gd name="connsiteX4917" fmla="*/ 6436326 w 11967969"/>
                <a:gd name="connsiteY4917" fmla="*/ 2995611 h 5646735"/>
                <a:gd name="connsiteX4918" fmla="*/ 6400607 w 11967969"/>
                <a:gd name="connsiteY4918" fmla="*/ 2962273 h 5646735"/>
                <a:gd name="connsiteX4919" fmla="*/ 6436326 w 11967969"/>
                <a:gd name="connsiteY4919" fmla="*/ 2928935 h 5646735"/>
                <a:gd name="connsiteX4920" fmla="*/ 8321482 w 11967969"/>
                <a:gd name="connsiteY4920" fmla="*/ 2928934 h 5646735"/>
                <a:gd name="connsiteX4921" fmla="*/ 8354820 w 11967969"/>
                <a:gd name="connsiteY4921" fmla="*/ 2963859 h 5646735"/>
                <a:gd name="connsiteX4922" fmla="*/ 8321482 w 11967969"/>
                <a:gd name="connsiteY4922" fmla="*/ 2998784 h 5646735"/>
                <a:gd name="connsiteX4923" fmla="*/ 8288144 w 11967969"/>
                <a:gd name="connsiteY4923" fmla="*/ 2963859 h 5646735"/>
                <a:gd name="connsiteX4924" fmla="*/ 8321482 w 11967969"/>
                <a:gd name="connsiteY4924" fmla="*/ 2928934 h 5646735"/>
                <a:gd name="connsiteX4925" fmla="*/ 8131776 w 11967969"/>
                <a:gd name="connsiteY4925" fmla="*/ 2928934 h 5646735"/>
                <a:gd name="connsiteX4926" fmla="*/ 8165908 w 11967969"/>
                <a:gd name="connsiteY4926" fmla="*/ 2962272 h 5646735"/>
                <a:gd name="connsiteX4927" fmla="*/ 8131776 w 11967969"/>
                <a:gd name="connsiteY4927" fmla="*/ 2995610 h 5646735"/>
                <a:gd name="connsiteX4928" fmla="*/ 8097644 w 11967969"/>
                <a:gd name="connsiteY4928" fmla="*/ 2962272 h 5646735"/>
                <a:gd name="connsiteX4929" fmla="*/ 8131776 w 11967969"/>
                <a:gd name="connsiteY4929" fmla="*/ 2928934 h 5646735"/>
                <a:gd name="connsiteX4930" fmla="*/ 3013015 w 11967969"/>
                <a:gd name="connsiteY4930" fmla="*/ 2928934 h 5646735"/>
                <a:gd name="connsiteX4931" fmla="*/ 3047950 w 11967969"/>
                <a:gd name="connsiteY4931" fmla="*/ 2963859 h 5646735"/>
                <a:gd name="connsiteX4932" fmla="*/ 3013015 w 11967969"/>
                <a:gd name="connsiteY4932" fmla="*/ 2998784 h 5646735"/>
                <a:gd name="connsiteX4933" fmla="*/ 2978086 w 11967969"/>
                <a:gd name="connsiteY4933" fmla="*/ 2963859 h 5646735"/>
                <a:gd name="connsiteX4934" fmla="*/ 3013015 w 11967969"/>
                <a:gd name="connsiteY4934" fmla="*/ 2928934 h 5646735"/>
                <a:gd name="connsiteX4935" fmla="*/ 1789795 w 11967969"/>
                <a:gd name="connsiteY4935" fmla="*/ 2925759 h 5646735"/>
                <a:gd name="connsiteX4936" fmla="*/ 1823931 w 11967969"/>
                <a:gd name="connsiteY4936" fmla="*/ 2959891 h 5646735"/>
                <a:gd name="connsiteX4937" fmla="*/ 1789795 w 11967969"/>
                <a:gd name="connsiteY4937" fmla="*/ 2994023 h 5646735"/>
                <a:gd name="connsiteX4938" fmla="*/ 1755664 w 11967969"/>
                <a:gd name="connsiteY4938" fmla="*/ 2959891 h 5646735"/>
                <a:gd name="connsiteX4939" fmla="*/ 1789795 w 11967969"/>
                <a:gd name="connsiteY4939" fmla="*/ 2925759 h 5646735"/>
                <a:gd name="connsiteX4940" fmla="*/ 10258233 w 11967969"/>
                <a:gd name="connsiteY4940" fmla="*/ 2920997 h 5646735"/>
                <a:gd name="connsiteX4941" fmla="*/ 10291571 w 11967969"/>
                <a:gd name="connsiteY4941" fmla="*/ 2954335 h 5646735"/>
                <a:gd name="connsiteX4942" fmla="*/ 10258233 w 11967969"/>
                <a:gd name="connsiteY4942" fmla="*/ 2987673 h 5646735"/>
                <a:gd name="connsiteX4943" fmla="*/ 10224895 w 11967969"/>
                <a:gd name="connsiteY4943" fmla="*/ 2954335 h 5646735"/>
                <a:gd name="connsiteX4944" fmla="*/ 10258233 w 11967969"/>
                <a:gd name="connsiteY4944" fmla="*/ 2920997 h 5646735"/>
                <a:gd name="connsiteX4945" fmla="*/ 8853295 w 11967969"/>
                <a:gd name="connsiteY4945" fmla="*/ 2920997 h 5646735"/>
                <a:gd name="connsiteX4946" fmla="*/ 8886633 w 11967969"/>
                <a:gd name="connsiteY4946" fmla="*/ 2955922 h 5646735"/>
                <a:gd name="connsiteX4947" fmla="*/ 8853295 w 11967969"/>
                <a:gd name="connsiteY4947" fmla="*/ 2990847 h 5646735"/>
                <a:gd name="connsiteX4948" fmla="*/ 8819957 w 11967969"/>
                <a:gd name="connsiteY4948" fmla="*/ 2955922 h 5646735"/>
                <a:gd name="connsiteX4949" fmla="*/ 8853295 w 11967969"/>
                <a:gd name="connsiteY4949" fmla="*/ 2920997 h 5646735"/>
                <a:gd name="connsiteX4950" fmla="*/ 2803563 w 11967969"/>
                <a:gd name="connsiteY4950" fmla="*/ 2917822 h 5646735"/>
                <a:gd name="connsiteX4951" fmla="*/ 2836912 w 11967969"/>
                <a:gd name="connsiteY4951" fmla="*/ 2952747 h 5646735"/>
                <a:gd name="connsiteX4952" fmla="*/ 2803563 w 11967969"/>
                <a:gd name="connsiteY4952" fmla="*/ 2987672 h 5646735"/>
                <a:gd name="connsiteX4953" fmla="*/ 2770218 w 11967969"/>
                <a:gd name="connsiteY4953" fmla="*/ 2952747 h 5646735"/>
                <a:gd name="connsiteX4954" fmla="*/ 2803563 w 11967969"/>
                <a:gd name="connsiteY4954" fmla="*/ 2917822 h 5646735"/>
                <a:gd name="connsiteX4955" fmla="*/ 2345594 w 11967969"/>
                <a:gd name="connsiteY4955" fmla="*/ 2914647 h 5646735"/>
                <a:gd name="connsiteX4956" fmla="*/ 2381314 w 11967969"/>
                <a:gd name="connsiteY4956" fmla="*/ 2948779 h 5646735"/>
                <a:gd name="connsiteX4957" fmla="*/ 2345594 w 11967969"/>
                <a:gd name="connsiteY4957" fmla="*/ 2982911 h 5646735"/>
                <a:gd name="connsiteX4958" fmla="*/ 2309875 w 11967969"/>
                <a:gd name="connsiteY4958" fmla="*/ 2948779 h 5646735"/>
                <a:gd name="connsiteX4959" fmla="*/ 2345594 w 11967969"/>
                <a:gd name="connsiteY4959" fmla="*/ 2914647 h 5646735"/>
                <a:gd name="connsiteX4960" fmla="*/ 3682959 w 11967969"/>
                <a:gd name="connsiteY4960" fmla="*/ 2913060 h 5646735"/>
                <a:gd name="connsiteX4961" fmla="*/ 3717890 w 11967969"/>
                <a:gd name="connsiteY4961" fmla="*/ 2946398 h 5646735"/>
                <a:gd name="connsiteX4962" fmla="*/ 3682959 w 11967969"/>
                <a:gd name="connsiteY4962" fmla="*/ 2979736 h 5646735"/>
                <a:gd name="connsiteX4963" fmla="*/ 3648027 w 11967969"/>
                <a:gd name="connsiteY4963" fmla="*/ 2946398 h 5646735"/>
                <a:gd name="connsiteX4964" fmla="*/ 3682959 w 11967969"/>
                <a:gd name="connsiteY4964" fmla="*/ 2913060 h 5646735"/>
                <a:gd name="connsiteX4965" fmla="*/ 9720864 w 11967969"/>
                <a:gd name="connsiteY4965" fmla="*/ 2913059 h 5646735"/>
                <a:gd name="connsiteX4966" fmla="*/ 9754996 w 11967969"/>
                <a:gd name="connsiteY4966" fmla="*/ 2947984 h 5646735"/>
                <a:gd name="connsiteX4967" fmla="*/ 9720864 w 11967969"/>
                <a:gd name="connsiteY4967" fmla="*/ 2982909 h 5646735"/>
                <a:gd name="connsiteX4968" fmla="*/ 9686732 w 11967969"/>
                <a:gd name="connsiteY4968" fmla="*/ 2947984 h 5646735"/>
                <a:gd name="connsiteX4969" fmla="*/ 9720864 w 11967969"/>
                <a:gd name="connsiteY4969" fmla="*/ 2913059 h 5646735"/>
                <a:gd name="connsiteX4970" fmla="*/ 9358914 w 11967969"/>
                <a:gd name="connsiteY4970" fmla="*/ 2913059 h 5646735"/>
                <a:gd name="connsiteX4971" fmla="*/ 9393046 w 11967969"/>
                <a:gd name="connsiteY4971" fmla="*/ 2947984 h 5646735"/>
                <a:gd name="connsiteX4972" fmla="*/ 9358914 w 11967969"/>
                <a:gd name="connsiteY4972" fmla="*/ 2982909 h 5646735"/>
                <a:gd name="connsiteX4973" fmla="*/ 9324782 w 11967969"/>
                <a:gd name="connsiteY4973" fmla="*/ 2947984 h 5646735"/>
                <a:gd name="connsiteX4974" fmla="*/ 9358914 w 11967969"/>
                <a:gd name="connsiteY4974" fmla="*/ 2913059 h 5646735"/>
                <a:gd name="connsiteX4975" fmla="*/ 1981198 w 11967969"/>
                <a:gd name="connsiteY4975" fmla="*/ 2909884 h 5646735"/>
                <a:gd name="connsiteX4976" fmla="*/ 2016155 w 11967969"/>
                <a:gd name="connsiteY4976" fmla="*/ 2944016 h 5646735"/>
                <a:gd name="connsiteX4977" fmla="*/ 1981198 w 11967969"/>
                <a:gd name="connsiteY4977" fmla="*/ 2978148 h 5646735"/>
                <a:gd name="connsiteX4978" fmla="*/ 1946277 w 11967969"/>
                <a:gd name="connsiteY4978" fmla="*/ 2944016 h 5646735"/>
                <a:gd name="connsiteX4979" fmla="*/ 1981198 w 11967969"/>
                <a:gd name="connsiteY4979" fmla="*/ 2909884 h 5646735"/>
                <a:gd name="connsiteX4980" fmla="*/ 10571764 w 11967969"/>
                <a:gd name="connsiteY4980" fmla="*/ 2901947 h 5646735"/>
                <a:gd name="connsiteX4981" fmla="*/ 10605896 w 11967969"/>
                <a:gd name="connsiteY4981" fmla="*/ 2936872 h 5646735"/>
                <a:gd name="connsiteX4982" fmla="*/ 10571764 w 11967969"/>
                <a:gd name="connsiteY4982" fmla="*/ 2971797 h 5646735"/>
                <a:gd name="connsiteX4983" fmla="*/ 10537632 w 11967969"/>
                <a:gd name="connsiteY4983" fmla="*/ 2936872 h 5646735"/>
                <a:gd name="connsiteX4984" fmla="*/ 10571764 w 11967969"/>
                <a:gd name="connsiteY4984" fmla="*/ 2901947 h 5646735"/>
                <a:gd name="connsiteX4985" fmla="*/ 5897374 w 11967969"/>
                <a:gd name="connsiteY4985" fmla="*/ 2901947 h 5646735"/>
                <a:gd name="connsiteX4986" fmla="*/ 5930709 w 11967969"/>
                <a:gd name="connsiteY4986" fmla="*/ 2936872 h 5646735"/>
                <a:gd name="connsiteX4987" fmla="*/ 5897374 w 11967969"/>
                <a:gd name="connsiteY4987" fmla="*/ 2971797 h 5646735"/>
                <a:gd name="connsiteX4988" fmla="*/ 5864039 w 11967969"/>
                <a:gd name="connsiteY4988" fmla="*/ 2936872 h 5646735"/>
                <a:gd name="connsiteX4989" fmla="*/ 5897374 w 11967969"/>
                <a:gd name="connsiteY4989" fmla="*/ 2901947 h 5646735"/>
                <a:gd name="connsiteX4990" fmla="*/ 4485365 w 11967969"/>
                <a:gd name="connsiteY4990" fmla="*/ 2898772 h 5646735"/>
                <a:gd name="connsiteX4991" fmla="*/ 4521091 w 11967969"/>
                <a:gd name="connsiteY4991" fmla="*/ 2932904 h 5646735"/>
                <a:gd name="connsiteX4992" fmla="*/ 4485365 w 11967969"/>
                <a:gd name="connsiteY4992" fmla="*/ 2967036 h 5646735"/>
                <a:gd name="connsiteX4993" fmla="*/ 4449675 w 11967969"/>
                <a:gd name="connsiteY4993" fmla="*/ 2932904 h 5646735"/>
                <a:gd name="connsiteX4994" fmla="*/ 4485365 w 11967969"/>
                <a:gd name="connsiteY4994" fmla="*/ 2898772 h 5646735"/>
                <a:gd name="connsiteX4995" fmla="*/ 2181937 w 11967969"/>
                <a:gd name="connsiteY4995" fmla="*/ 2898772 h 5646735"/>
                <a:gd name="connsiteX4996" fmla="*/ 2216068 w 11967969"/>
                <a:gd name="connsiteY4996" fmla="*/ 2932904 h 5646735"/>
                <a:gd name="connsiteX4997" fmla="*/ 2181937 w 11967969"/>
                <a:gd name="connsiteY4997" fmla="*/ 2967036 h 5646735"/>
                <a:gd name="connsiteX4998" fmla="*/ 2147803 w 11967969"/>
                <a:gd name="connsiteY4998" fmla="*/ 2932904 h 5646735"/>
                <a:gd name="connsiteX4999" fmla="*/ 2181937 w 11967969"/>
                <a:gd name="connsiteY4999" fmla="*/ 2898772 h 5646735"/>
                <a:gd name="connsiteX5000" fmla="*/ 7188007 w 11967969"/>
                <a:gd name="connsiteY5000" fmla="*/ 2895597 h 5646735"/>
                <a:gd name="connsiteX5001" fmla="*/ 7222932 w 11967969"/>
                <a:gd name="connsiteY5001" fmla="*/ 2931316 h 5646735"/>
                <a:gd name="connsiteX5002" fmla="*/ 7188007 w 11967969"/>
                <a:gd name="connsiteY5002" fmla="*/ 2967035 h 5646735"/>
                <a:gd name="connsiteX5003" fmla="*/ 7153082 w 11967969"/>
                <a:gd name="connsiteY5003" fmla="*/ 2931316 h 5646735"/>
                <a:gd name="connsiteX5004" fmla="*/ 7188007 w 11967969"/>
                <a:gd name="connsiteY5004" fmla="*/ 2895597 h 5646735"/>
                <a:gd name="connsiteX5005" fmla="*/ 6093426 w 11967969"/>
                <a:gd name="connsiteY5005" fmla="*/ 2890835 h 5646735"/>
                <a:gd name="connsiteX5006" fmla="*/ 6129145 w 11967969"/>
                <a:gd name="connsiteY5006" fmla="*/ 2924967 h 5646735"/>
                <a:gd name="connsiteX5007" fmla="*/ 6093426 w 11967969"/>
                <a:gd name="connsiteY5007" fmla="*/ 2959099 h 5646735"/>
                <a:gd name="connsiteX5008" fmla="*/ 6057708 w 11967969"/>
                <a:gd name="connsiteY5008" fmla="*/ 2924967 h 5646735"/>
                <a:gd name="connsiteX5009" fmla="*/ 6093426 w 11967969"/>
                <a:gd name="connsiteY5009" fmla="*/ 2890835 h 5646735"/>
                <a:gd name="connsiteX5010" fmla="*/ 3219297 w 11967969"/>
                <a:gd name="connsiteY5010" fmla="*/ 2886072 h 5646735"/>
                <a:gd name="connsiteX5011" fmla="*/ 3252632 w 11967969"/>
                <a:gd name="connsiteY5011" fmla="*/ 2919410 h 5646735"/>
                <a:gd name="connsiteX5012" fmla="*/ 3219297 w 11967969"/>
                <a:gd name="connsiteY5012" fmla="*/ 2952748 h 5646735"/>
                <a:gd name="connsiteX5013" fmla="*/ 3185960 w 11967969"/>
                <a:gd name="connsiteY5013" fmla="*/ 2919410 h 5646735"/>
                <a:gd name="connsiteX5014" fmla="*/ 3219297 w 11967969"/>
                <a:gd name="connsiteY5014" fmla="*/ 2886072 h 5646735"/>
                <a:gd name="connsiteX5015" fmla="*/ 9146982 w 11967969"/>
                <a:gd name="connsiteY5015" fmla="*/ 2882897 h 5646735"/>
                <a:gd name="connsiteX5016" fmla="*/ 9181907 w 11967969"/>
                <a:gd name="connsiteY5016" fmla="*/ 2917822 h 5646735"/>
                <a:gd name="connsiteX5017" fmla="*/ 9146982 w 11967969"/>
                <a:gd name="connsiteY5017" fmla="*/ 2952747 h 5646735"/>
                <a:gd name="connsiteX5018" fmla="*/ 9112057 w 11967969"/>
                <a:gd name="connsiteY5018" fmla="*/ 2917822 h 5646735"/>
                <a:gd name="connsiteX5019" fmla="*/ 9146982 w 11967969"/>
                <a:gd name="connsiteY5019" fmla="*/ 2882897 h 5646735"/>
                <a:gd name="connsiteX5020" fmla="*/ 7365014 w 11967969"/>
                <a:gd name="connsiteY5020" fmla="*/ 2882897 h 5646735"/>
                <a:gd name="connsiteX5021" fmla="*/ 7399146 w 11967969"/>
                <a:gd name="connsiteY5021" fmla="*/ 2916235 h 5646735"/>
                <a:gd name="connsiteX5022" fmla="*/ 7365014 w 11967969"/>
                <a:gd name="connsiteY5022" fmla="*/ 2949573 h 5646735"/>
                <a:gd name="connsiteX5023" fmla="*/ 7330882 w 11967969"/>
                <a:gd name="connsiteY5023" fmla="*/ 2916235 h 5646735"/>
                <a:gd name="connsiteX5024" fmla="*/ 7365014 w 11967969"/>
                <a:gd name="connsiteY5024" fmla="*/ 2882897 h 5646735"/>
                <a:gd name="connsiteX5025" fmla="*/ 6775257 w 11967969"/>
                <a:gd name="connsiteY5025" fmla="*/ 2882897 h 5646735"/>
                <a:gd name="connsiteX5026" fmla="*/ 6808595 w 11967969"/>
                <a:gd name="connsiteY5026" fmla="*/ 2916235 h 5646735"/>
                <a:gd name="connsiteX5027" fmla="*/ 6775257 w 11967969"/>
                <a:gd name="connsiteY5027" fmla="*/ 2949573 h 5646735"/>
                <a:gd name="connsiteX5028" fmla="*/ 6741919 w 11967969"/>
                <a:gd name="connsiteY5028" fmla="*/ 2916235 h 5646735"/>
                <a:gd name="connsiteX5029" fmla="*/ 6775257 w 11967969"/>
                <a:gd name="connsiteY5029" fmla="*/ 2882897 h 5646735"/>
                <a:gd name="connsiteX5030" fmla="*/ 10086782 w 11967969"/>
                <a:gd name="connsiteY5030" fmla="*/ 2879722 h 5646735"/>
                <a:gd name="connsiteX5031" fmla="*/ 10121707 w 11967969"/>
                <a:gd name="connsiteY5031" fmla="*/ 2914647 h 5646735"/>
                <a:gd name="connsiteX5032" fmla="*/ 10086782 w 11967969"/>
                <a:gd name="connsiteY5032" fmla="*/ 2949572 h 5646735"/>
                <a:gd name="connsiteX5033" fmla="*/ 10051857 w 11967969"/>
                <a:gd name="connsiteY5033" fmla="*/ 2914647 h 5646735"/>
                <a:gd name="connsiteX5034" fmla="*/ 10086782 w 11967969"/>
                <a:gd name="connsiteY5034" fmla="*/ 2879722 h 5646735"/>
                <a:gd name="connsiteX5035" fmla="*/ 1585050 w 11967969"/>
                <a:gd name="connsiteY5035" fmla="*/ 2879722 h 5646735"/>
                <a:gd name="connsiteX5036" fmla="*/ 1619182 w 11967969"/>
                <a:gd name="connsiteY5036" fmla="*/ 2914647 h 5646735"/>
                <a:gd name="connsiteX5037" fmla="*/ 1585050 w 11967969"/>
                <a:gd name="connsiteY5037" fmla="*/ 2949572 h 5646735"/>
                <a:gd name="connsiteX5038" fmla="*/ 1550918 w 11967969"/>
                <a:gd name="connsiteY5038" fmla="*/ 2914647 h 5646735"/>
                <a:gd name="connsiteX5039" fmla="*/ 1585050 w 11967969"/>
                <a:gd name="connsiteY5039" fmla="*/ 2879722 h 5646735"/>
                <a:gd name="connsiteX5040" fmla="*/ 4009907 w 11967969"/>
                <a:gd name="connsiteY5040" fmla="*/ 2874959 h 5646735"/>
                <a:gd name="connsiteX5041" fmla="*/ 4044838 w 11967969"/>
                <a:gd name="connsiteY5041" fmla="*/ 2909884 h 5646735"/>
                <a:gd name="connsiteX5042" fmla="*/ 4009907 w 11967969"/>
                <a:gd name="connsiteY5042" fmla="*/ 2944809 h 5646735"/>
                <a:gd name="connsiteX5043" fmla="*/ 3975000 w 11967969"/>
                <a:gd name="connsiteY5043" fmla="*/ 2909884 h 5646735"/>
                <a:gd name="connsiteX5044" fmla="*/ 4009907 w 11967969"/>
                <a:gd name="connsiteY5044" fmla="*/ 2874959 h 5646735"/>
                <a:gd name="connsiteX5045" fmla="*/ 5333099 w 11967969"/>
                <a:gd name="connsiteY5045" fmla="*/ 2871785 h 5646735"/>
                <a:gd name="connsiteX5046" fmla="*/ 5367231 w 11967969"/>
                <a:gd name="connsiteY5046" fmla="*/ 2906710 h 5646735"/>
                <a:gd name="connsiteX5047" fmla="*/ 5333099 w 11967969"/>
                <a:gd name="connsiteY5047" fmla="*/ 2941635 h 5646735"/>
                <a:gd name="connsiteX5048" fmla="*/ 5298967 w 11967969"/>
                <a:gd name="connsiteY5048" fmla="*/ 2906710 h 5646735"/>
                <a:gd name="connsiteX5049" fmla="*/ 5333099 w 11967969"/>
                <a:gd name="connsiteY5049" fmla="*/ 2871785 h 5646735"/>
                <a:gd name="connsiteX5050" fmla="*/ 8580245 w 11967969"/>
                <a:gd name="connsiteY5050" fmla="*/ 2868610 h 5646735"/>
                <a:gd name="connsiteX5051" fmla="*/ 8613583 w 11967969"/>
                <a:gd name="connsiteY5051" fmla="*/ 2902742 h 5646735"/>
                <a:gd name="connsiteX5052" fmla="*/ 8580245 w 11967969"/>
                <a:gd name="connsiteY5052" fmla="*/ 2936874 h 5646735"/>
                <a:gd name="connsiteX5053" fmla="*/ 8546907 w 11967969"/>
                <a:gd name="connsiteY5053" fmla="*/ 2902742 h 5646735"/>
                <a:gd name="connsiteX5054" fmla="*/ 8580245 w 11967969"/>
                <a:gd name="connsiteY5054" fmla="*/ 2868610 h 5646735"/>
                <a:gd name="connsiteX5055" fmla="*/ 5645758 w 11967969"/>
                <a:gd name="connsiteY5055" fmla="*/ 2863847 h 5646735"/>
                <a:gd name="connsiteX5056" fmla="*/ 5679889 w 11967969"/>
                <a:gd name="connsiteY5056" fmla="*/ 2897979 h 5646735"/>
                <a:gd name="connsiteX5057" fmla="*/ 5645758 w 11967969"/>
                <a:gd name="connsiteY5057" fmla="*/ 2932111 h 5646735"/>
                <a:gd name="connsiteX5058" fmla="*/ 5611627 w 11967969"/>
                <a:gd name="connsiteY5058" fmla="*/ 2897979 h 5646735"/>
                <a:gd name="connsiteX5059" fmla="*/ 5645758 w 11967969"/>
                <a:gd name="connsiteY5059" fmla="*/ 2863847 h 5646735"/>
                <a:gd name="connsiteX5060" fmla="*/ 4712383 w 11967969"/>
                <a:gd name="connsiteY5060" fmla="*/ 2863847 h 5646735"/>
                <a:gd name="connsiteX5061" fmla="*/ 4748086 w 11967969"/>
                <a:gd name="connsiteY5061" fmla="*/ 2898772 h 5646735"/>
                <a:gd name="connsiteX5062" fmla="*/ 4712383 w 11967969"/>
                <a:gd name="connsiteY5062" fmla="*/ 2933697 h 5646735"/>
                <a:gd name="connsiteX5063" fmla="*/ 4676687 w 11967969"/>
                <a:gd name="connsiteY5063" fmla="*/ 2898772 h 5646735"/>
                <a:gd name="connsiteX5064" fmla="*/ 4712383 w 11967969"/>
                <a:gd name="connsiteY5064" fmla="*/ 2863847 h 5646735"/>
                <a:gd name="connsiteX5065" fmla="*/ 4317071 w 11967969"/>
                <a:gd name="connsiteY5065" fmla="*/ 2860672 h 5646735"/>
                <a:gd name="connsiteX5066" fmla="*/ 4351201 w 11967969"/>
                <a:gd name="connsiteY5066" fmla="*/ 2894804 h 5646735"/>
                <a:gd name="connsiteX5067" fmla="*/ 4317071 w 11967969"/>
                <a:gd name="connsiteY5067" fmla="*/ 2928936 h 5646735"/>
                <a:gd name="connsiteX5068" fmla="*/ 4282939 w 11967969"/>
                <a:gd name="connsiteY5068" fmla="*/ 2894804 h 5646735"/>
                <a:gd name="connsiteX5069" fmla="*/ 4317071 w 11967969"/>
                <a:gd name="connsiteY5069" fmla="*/ 2860672 h 5646735"/>
                <a:gd name="connsiteX5070" fmla="*/ 2651847 w 11967969"/>
                <a:gd name="connsiteY5070" fmla="*/ 2859084 h 5646735"/>
                <a:gd name="connsiteX5071" fmla="*/ 2685964 w 11967969"/>
                <a:gd name="connsiteY5071" fmla="*/ 2892422 h 5646735"/>
                <a:gd name="connsiteX5072" fmla="*/ 2651847 w 11967969"/>
                <a:gd name="connsiteY5072" fmla="*/ 2925760 h 5646735"/>
                <a:gd name="connsiteX5073" fmla="*/ 2617716 w 11967969"/>
                <a:gd name="connsiteY5073" fmla="*/ 2892422 h 5646735"/>
                <a:gd name="connsiteX5074" fmla="*/ 2651847 w 11967969"/>
                <a:gd name="connsiteY5074" fmla="*/ 2859084 h 5646735"/>
                <a:gd name="connsiteX5075" fmla="*/ 10413014 w 11967969"/>
                <a:gd name="connsiteY5075" fmla="*/ 2841622 h 5646735"/>
                <a:gd name="connsiteX5076" fmla="*/ 10447146 w 11967969"/>
                <a:gd name="connsiteY5076" fmla="*/ 2877341 h 5646735"/>
                <a:gd name="connsiteX5077" fmla="*/ 10413014 w 11967969"/>
                <a:gd name="connsiteY5077" fmla="*/ 2913060 h 5646735"/>
                <a:gd name="connsiteX5078" fmla="*/ 10378882 w 11967969"/>
                <a:gd name="connsiteY5078" fmla="*/ 2877341 h 5646735"/>
                <a:gd name="connsiteX5079" fmla="*/ 10413014 w 11967969"/>
                <a:gd name="connsiteY5079" fmla="*/ 2841622 h 5646735"/>
                <a:gd name="connsiteX5080" fmla="*/ 6601426 w 11967969"/>
                <a:gd name="connsiteY5080" fmla="*/ 2841622 h 5646735"/>
                <a:gd name="connsiteX5081" fmla="*/ 6637145 w 11967969"/>
                <a:gd name="connsiteY5081" fmla="*/ 2875754 h 5646735"/>
                <a:gd name="connsiteX5082" fmla="*/ 6601426 w 11967969"/>
                <a:gd name="connsiteY5082" fmla="*/ 2909886 h 5646735"/>
                <a:gd name="connsiteX5083" fmla="*/ 6565707 w 11967969"/>
                <a:gd name="connsiteY5083" fmla="*/ 2875754 h 5646735"/>
                <a:gd name="connsiteX5084" fmla="*/ 6601426 w 11967969"/>
                <a:gd name="connsiteY5084" fmla="*/ 2841622 h 5646735"/>
                <a:gd name="connsiteX5085" fmla="*/ 3509902 w 11967969"/>
                <a:gd name="connsiteY5085" fmla="*/ 2841622 h 5646735"/>
                <a:gd name="connsiteX5086" fmla="*/ 3544835 w 11967969"/>
                <a:gd name="connsiteY5086" fmla="*/ 2877341 h 5646735"/>
                <a:gd name="connsiteX5087" fmla="*/ 3509902 w 11967969"/>
                <a:gd name="connsiteY5087" fmla="*/ 2913060 h 5646735"/>
                <a:gd name="connsiteX5088" fmla="*/ 3474984 w 11967969"/>
                <a:gd name="connsiteY5088" fmla="*/ 2877341 h 5646735"/>
                <a:gd name="connsiteX5089" fmla="*/ 3509902 w 11967969"/>
                <a:gd name="connsiteY5089" fmla="*/ 2841622 h 5646735"/>
                <a:gd name="connsiteX5090" fmla="*/ 2466170 w 11967969"/>
                <a:gd name="connsiteY5090" fmla="*/ 2833685 h 5646735"/>
                <a:gd name="connsiteX5091" fmla="*/ 2500317 w 11967969"/>
                <a:gd name="connsiteY5091" fmla="*/ 2867817 h 5646735"/>
                <a:gd name="connsiteX5092" fmla="*/ 2466170 w 11967969"/>
                <a:gd name="connsiteY5092" fmla="*/ 2901949 h 5646735"/>
                <a:gd name="connsiteX5093" fmla="*/ 2432043 w 11967969"/>
                <a:gd name="connsiteY5093" fmla="*/ 2867817 h 5646735"/>
                <a:gd name="connsiteX5094" fmla="*/ 2466170 w 11967969"/>
                <a:gd name="connsiteY5094" fmla="*/ 2833685 h 5646735"/>
                <a:gd name="connsiteX5095" fmla="*/ 10856720 w 11967969"/>
                <a:gd name="connsiteY5095" fmla="*/ 2832097 h 5646735"/>
                <a:gd name="connsiteX5096" fmla="*/ 10891645 w 11967969"/>
                <a:gd name="connsiteY5096" fmla="*/ 2867022 h 5646735"/>
                <a:gd name="connsiteX5097" fmla="*/ 10856720 w 11967969"/>
                <a:gd name="connsiteY5097" fmla="*/ 2901947 h 5646735"/>
                <a:gd name="connsiteX5098" fmla="*/ 10821795 w 11967969"/>
                <a:gd name="connsiteY5098" fmla="*/ 2867022 h 5646735"/>
                <a:gd name="connsiteX5099" fmla="*/ 10856720 w 11967969"/>
                <a:gd name="connsiteY5099" fmla="*/ 2832097 h 5646735"/>
                <a:gd name="connsiteX5100" fmla="*/ 5127476 w 11967969"/>
                <a:gd name="connsiteY5100" fmla="*/ 2832097 h 5646735"/>
                <a:gd name="connsiteX5101" fmla="*/ 5160833 w 11967969"/>
                <a:gd name="connsiteY5101" fmla="*/ 2865435 h 5646735"/>
                <a:gd name="connsiteX5102" fmla="*/ 5127476 w 11967969"/>
                <a:gd name="connsiteY5102" fmla="*/ 2898773 h 5646735"/>
                <a:gd name="connsiteX5103" fmla="*/ 5094118 w 11967969"/>
                <a:gd name="connsiteY5103" fmla="*/ 2865435 h 5646735"/>
                <a:gd name="connsiteX5104" fmla="*/ 5127476 w 11967969"/>
                <a:gd name="connsiteY5104" fmla="*/ 2832097 h 5646735"/>
                <a:gd name="connsiteX5105" fmla="*/ 9858977 w 11967969"/>
                <a:gd name="connsiteY5105" fmla="*/ 2828922 h 5646735"/>
                <a:gd name="connsiteX5106" fmla="*/ 9893109 w 11967969"/>
                <a:gd name="connsiteY5106" fmla="*/ 2863847 h 5646735"/>
                <a:gd name="connsiteX5107" fmla="*/ 9858977 w 11967969"/>
                <a:gd name="connsiteY5107" fmla="*/ 2898772 h 5646735"/>
                <a:gd name="connsiteX5108" fmla="*/ 9824845 w 11967969"/>
                <a:gd name="connsiteY5108" fmla="*/ 2863847 h 5646735"/>
                <a:gd name="connsiteX5109" fmla="*/ 9858977 w 11967969"/>
                <a:gd name="connsiteY5109" fmla="*/ 2828922 h 5646735"/>
                <a:gd name="connsiteX5110" fmla="*/ 11313919 w 11967969"/>
                <a:gd name="connsiteY5110" fmla="*/ 2825749 h 5646735"/>
                <a:gd name="connsiteX5111" fmla="*/ 11348844 w 11967969"/>
                <a:gd name="connsiteY5111" fmla="*/ 2859879 h 5646735"/>
                <a:gd name="connsiteX5112" fmla="*/ 11313919 w 11967969"/>
                <a:gd name="connsiteY5112" fmla="*/ 2894011 h 5646735"/>
                <a:gd name="connsiteX5113" fmla="*/ 11278994 w 11967969"/>
                <a:gd name="connsiteY5113" fmla="*/ 2859879 h 5646735"/>
                <a:gd name="connsiteX5114" fmla="*/ 11313919 w 11967969"/>
                <a:gd name="connsiteY5114" fmla="*/ 2825749 h 5646735"/>
                <a:gd name="connsiteX5115" fmla="*/ 5495004 w 11967969"/>
                <a:gd name="connsiteY5115" fmla="*/ 2814637 h 5646735"/>
                <a:gd name="connsiteX5116" fmla="*/ 5529130 w 11967969"/>
                <a:gd name="connsiteY5116" fmla="*/ 2848767 h 5646735"/>
                <a:gd name="connsiteX5117" fmla="*/ 5495004 w 11967969"/>
                <a:gd name="connsiteY5117" fmla="*/ 2882899 h 5646735"/>
                <a:gd name="connsiteX5118" fmla="*/ 5460876 w 11967969"/>
                <a:gd name="connsiteY5118" fmla="*/ 2848767 h 5646735"/>
                <a:gd name="connsiteX5119" fmla="*/ 5495004 w 11967969"/>
                <a:gd name="connsiteY5119" fmla="*/ 2814637 h 5646735"/>
                <a:gd name="connsiteX5120" fmla="*/ 7708707 w 11967969"/>
                <a:gd name="connsiteY5120" fmla="*/ 2813049 h 5646735"/>
                <a:gd name="connsiteX5121" fmla="*/ 7743632 w 11967969"/>
                <a:gd name="connsiteY5121" fmla="*/ 2847972 h 5646735"/>
                <a:gd name="connsiteX5122" fmla="*/ 7708707 w 11967969"/>
                <a:gd name="connsiteY5122" fmla="*/ 2882897 h 5646735"/>
                <a:gd name="connsiteX5123" fmla="*/ 7673782 w 11967969"/>
                <a:gd name="connsiteY5123" fmla="*/ 2847972 h 5646735"/>
                <a:gd name="connsiteX5124" fmla="*/ 7708707 w 11967969"/>
                <a:gd name="connsiteY5124" fmla="*/ 2813049 h 5646735"/>
                <a:gd name="connsiteX5125" fmla="*/ 7507889 w 11967969"/>
                <a:gd name="connsiteY5125" fmla="*/ 2806698 h 5646735"/>
                <a:gd name="connsiteX5126" fmla="*/ 7542021 w 11967969"/>
                <a:gd name="connsiteY5126" fmla="*/ 2841622 h 5646735"/>
                <a:gd name="connsiteX5127" fmla="*/ 7507889 w 11967969"/>
                <a:gd name="connsiteY5127" fmla="*/ 2876547 h 5646735"/>
                <a:gd name="connsiteX5128" fmla="*/ 7473757 w 11967969"/>
                <a:gd name="connsiteY5128" fmla="*/ 2841622 h 5646735"/>
                <a:gd name="connsiteX5129" fmla="*/ 7507889 w 11967969"/>
                <a:gd name="connsiteY5129" fmla="*/ 2806698 h 5646735"/>
                <a:gd name="connsiteX5130" fmla="*/ 7037989 w 11967969"/>
                <a:gd name="connsiteY5130" fmla="*/ 2795588 h 5646735"/>
                <a:gd name="connsiteX5131" fmla="*/ 7072121 w 11967969"/>
                <a:gd name="connsiteY5131" fmla="*/ 2829717 h 5646735"/>
                <a:gd name="connsiteX5132" fmla="*/ 7037989 w 11967969"/>
                <a:gd name="connsiteY5132" fmla="*/ 2863849 h 5646735"/>
                <a:gd name="connsiteX5133" fmla="*/ 7003857 w 11967969"/>
                <a:gd name="connsiteY5133" fmla="*/ 2829717 h 5646735"/>
                <a:gd name="connsiteX5134" fmla="*/ 7037989 w 11967969"/>
                <a:gd name="connsiteY5134" fmla="*/ 2795588 h 5646735"/>
                <a:gd name="connsiteX5135" fmla="*/ 11067857 w 11967969"/>
                <a:gd name="connsiteY5135" fmla="*/ 2794001 h 5646735"/>
                <a:gd name="connsiteX5136" fmla="*/ 11102782 w 11967969"/>
                <a:gd name="connsiteY5136" fmla="*/ 2827338 h 5646735"/>
                <a:gd name="connsiteX5137" fmla="*/ 11067857 w 11967969"/>
                <a:gd name="connsiteY5137" fmla="*/ 2860673 h 5646735"/>
                <a:gd name="connsiteX5138" fmla="*/ 11032932 w 11967969"/>
                <a:gd name="connsiteY5138" fmla="*/ 2827338 h 5646735"/>
                <a:gd name="connsiteX5139" fmla="*/ 11067857 w 11967969"/>
                <a:gd name="connsiteY5139" fmla="*/ 2794001 h 5646735"/>
                <a:gd name="connsiteX5140" fmla="*/ 8734232 w 11967969"/>
                <a:gd name="connsiteY5140" fmla="*/ 2793997 h 5646735"/>
                <a:gd name="connsiteX5141" fmla="*/ 8767570 w 11967969"/>
                <a:gd name="connsiteY5141" fmla="*/ 2827335 h 5646735"/>
                <a:gd name="connsiteX5142" fmla="*/ 8734232 w 11967969"/>
                <a:gd name="connsiteY5142" fmla="*/ 2860673 h 5646735"/>
                <a:gd name="connsiteX5143" fmla="*/ 8700894 w 11967969"/>
                <a:gd name="connsiteY5143" fmla="*/ 2827335 h 5646735"/>
                <a:gd name="connsiteX5144" fmla="*/ 8734232 w 11967969"/>
                <a:gd name="connsiteY5144" fmla="*/ 2793997 h 5646735"/>
                <a:gd name="connsiteX5145" fmla="*/ 9607357 w 11967969"/>
                <a:gd name="connsiteY5145" fmla="*/ 2786064 h 5646735"/>
                <a:gd name="connsiteX5146" fmla="*/ 9640695 w 11967969"/>
                <a:gd name="connsiteY5146" fmla="*/ 2819402 h 5646735"/>
                <a:gd name="connsiteX5147" fmla="*/ 9607357 w 11967969"/>
                <a:gd name="connsiteY5147" fmla="*/ 2852735 h 5646735"/>
                <a:gd name="connsiteX5148" fmla="*/ 9574019 w 11967969"/>
                <a:gd name="connsiteY5148" fmla="*/ 2819402 h 5646735"/>
                <a:gd name="connsiteX5149" fmla="*/ 9607357 w 11967969"/>
                <a:gd name="connsiteY5149" fmla="*/ 2786064 h 5646735"/>
                <a:gd name="connsiteX5150" fmla="*/ 9039032 w 11967969"/>
                <a:gd name="connsiteY5150" fmla="*/ 2786061 h 5646735"/>
                <a:gd name="connsiteX5151" fmla="*/ 9073957 w 11967969"/>
                <a:gd name="connsiteY5151" fmla="*/ 2819399 h 5646735"/>
                <a:gd name="connsiteX5152" fmla="*/ 9039032 w 11967969"/>
                <a:gd name="connsiteY5152" fmla="*/ 2852735 h 5646735"/>
                <a:gd name="connsiteX5153" fmla="*/ 9004107 w 11967969"/>
                <a:gd name="connsiteY5153" fmla="*/ 2819399 h 5646735"/>
                <a:gd name="connsiteX5154" fmla="*/ 9039032 w 11967969"/>
                <a:gd name="connsiteY5154" fmla="*/ 2786061 h 5646735"/>
                <a:gd name="connsiteX5155" fmla="*/ 6353777 w 11967969"/>
                <a:gd name="connsiteY5155" fmla="*/ 2782887 h 5646735"/>
                <a:gd name="connsiteX5156" fmla="*/ 6387909 w 11967969"/>
                <a:gd name="connsiteY5156" fmla="*/ 2817812 h 5646735"/>
                <a:gd name="connsiteX5157" fmla="*/ 6353777 w 11967969"/>
                <a:gd name="connsiteY5157" fmla="*/ 2852734 h 5646735"/>
                <a:gd name="connsiteX5158" fmla="*/ 6319645 w 11967969"/>
                <a:gd name="connsiteY5158" fmla="*/ 2817812 h 5646735"/>
                <a:gd name="connsiteX5159" fmla="*/ 6353777 w 11967969"/>
                <a:gd name="connsiteY5159" fmla="*/ 2782887 h 5646735"/>
                <a:gd name="connsiteX5160" fmla="*/ 3846447 w 11967969"/>
                <a:gd name="connsiteY5160" fmla="*/ 2782887 h 5646735"/>
                <a:gd name="connsiteX5161" fmla="*/ 3879789 w 11967969"/>
                <a:gd name="connsiteY5161" fmla="*/ 2816224 h 5646735"/>
                <a:gd name="connsiteX5162" fmla="*/ 3846447 w 11967969"/>
                <a:gd name="connsiteY5162" fmla="*/ 2849560 h 5646735"/>
                <a:gd name="connsiteX5163" fmla="*/ 3813105 w 11967969"/>
                <a:gd name="connsiteY5163" fmla="*/ 2816224 h 5646735"/>
                <a:gd name="connsiteX5164" fmla="*/ 3846447 w 11967969"/>
                <a:gd name="connsiteY5164" fmla="*/ 2782887 h 5646735"/>
                <a:gd name="connsiteX5165" fmla="*/ 2938389 w 11967969"/>
                <a:gd name="connsiteY5165" fmla="*/ 2779709 h 5646735"/>
                <a:gd name="connsiteX5166" fmla="*/ 2971724 w 11967969"/>
                <a:gd name="connsiteY5166" fmla="*/ 2814634 h 5646735"/>
                <a:gd name="connsiteX5167" fmla="*/ 2938389 w 11967969"/>
                <a:gd name="connsiteY5167" fmla="*/ 2849559 h 5646735"/>
                <a:gd name="connsiteX5168" fmla="*/ 2905055 w 11967969"/>
                <a:gd name="connsiteY5168" fmla="*/ 2814634 h 5646735"/>
                <a:gd name="connsiteX5169" fmla="*/ 2938389 w 11967969"/>
                <a:gd name="connsiteY5169" fmla="*/ 2779709 h 5646735"/>
                <a:gd name="connsiteX5170" fmla="*/ 8411970 w 11967969"/>
                <a:gd name="connsiteY5170" fmla="*/ 2776536 h 5646735"/>
                <a:gd name="connsiteX5171" fmla="*/ 8446895 w 11967969"/>
                <a:gd name="connsiteY5171" fmla="*/ 2812254 h 5646735"/>
                <a:gd name="connsiteX5172" fmla="*/ 8411970 w 11967969"/>
                <a:gd name="connsiteY5172" fmla="*/ 2847972 h 5646735"/>
                <a:gd name="connsiteX5173" fmla="*/ 8377045 w 11967969"/>
                <a:gd name="connsiteY5173" fmla="*/ 2812254 h 5646735"/>
                <a:gd name="connsiteX5174" fmla="*/ 8411970 w 11967969"/>
                <a:gd name="connsiteY5174" fmla="*/ 2776536 h 5646735"/>
                <a:gd name="connsiteX5175" fmla="*/ 4914746 w 11967969"/>
                <a:gd name="connsiteY5175" fmla="*/ 2776536 h 5646735"/>
                <a:gd name="connsiteX5176" fmla="*/ 4949661 w 11967969"/>
                <a:gd name="connsiteY5176" fmla="*/ 2810667 h 5646735"/>
                <a:gd name="connsiteX5177" fmla="*/ 4914746 w 11967969"/>
                <a:gd name="connsiteY5177" fmla="*/ 2844798 h 5646735"/>
                <a:gd name="connsiteX5178" fmla="*/ 4879826 w 11967969"/>
                <a:gd name="connsiteY5178" fmla="*/ 2810667 h 5646735"/>
                <a:gd name="connsiteX5179" fmla="*/ 4914746 w 11967969"/>
                <a:gd name="connsiteY5179" fmla="*/ 2776536 h 5646735"/>
                <a:gd name="connsiteX5180" fmla="*/ 8021445 w 11967969"/>
                <a:gd name="connsiteY5180" fmla="*/ 2776535 h 5646735"/>
                <a:gd name="connsiteX5181" fmla="*/ 8054783 w 11967969"/>
                <a:gd name="connsiteY5181" fmla="*/ 2810667 h 5646735"/>
                <a:gd name="connsiteX5182" fmla="*/ 8021445 w 11967969"/>
                <a:gd name="connsiteY5182" fmla="*/ 2844799 h 5646735"/>
                <a:gd name="connsiteX5183" fmla="*/ 7988107 w 11967969"/>
                <a:gd name="connsiteY5183" fmla="*/ 2810667 h 5646735"/>
                <a:gd name="connsiteX5184" fmla="*/ 8021445 w 11967969"/>
                <a:gd name="connsiteY5184" fmla="*/ 2776535 h 5646735"/>
                <a:gd name="connsiteX5185" fmla="*/ 1698453 w 11967969"/>
                <a:gd name="connsiteY5185" fmla="*/ 2776534 h 5646735"/>
                <a:gd name="connsiteX5186" fmla="*/ 1731791 w 11967969"/>
                <a:gd name="connsiteY5186" fmla="*/ 2810666 h 5646735"/>
                <a:gd name="connsiteX5187" fmla="*/ 1698453 w 11967969"/>
                <a:gd name="connsiteY5187" fmla="*/ 2844798 h 5646735"/>
                <a:gd name="connsiteX5188" fmla="*/ 1665115 w 11967969"/>
                <a:gd name="connsiteY5188" fmla="*/ 2810666 h 5646735"/>
                <a:gd name="connsiteX5189" fmla="*/ 1698453 w 11967969"/>
                <a:gd name="connsiteY5189" fmla="*/ 2776534 h 5646735"/>
                <a:gd name="connsiteX5190" fmla="*/ 10694794 w 11967969"/>
                <a:gd name="connsiteY5190" fmla="*/ 2774950 h 5646735"/>
                <a:gd name="connsiteX5191" fmla="*/ 10729719 w 11967969"/>
                <a:gd name="connsiteY5191" fmla="*/ 2808288 h 5646735"/>
                <a:gd name="connsiteX5192" fmla="*/ 10694794 w 11967969"/>
                <a:gd name="connsiteY5192" fmla="*/ 2841623 h 5646735"/>
                <a:gd name="connsiteX5193" fmla="*/ 10659869 w 11967969"/>
                <a:gd name="connsiteY5193" fmla="*/ 2808288 h 5646735"/>
                <a:gd name="connsiteX5194" fmla="*/ 10694794 w 11967969"/>
                <a:gd name="connsiteY5194" fmla="*/ 2774950 h 5646735"/>
                <a:gd name="connsiteX5195" fmla="*/ 6886382 w 11967969"/>
                <a:gd name="connsiteY5195" fmla="*/ 2771776 h 5646735"/>
                <a:gd name="connsiteX5196" fmla="*/ 6919720 w 11967969"/>
                <a:gd name="connsiteY5196" fmla="*/ 2806700 h 5646735"/>
                <a:gd name="connsiteX5197" fmla="*/ 6886382 w 11967969"/>
                <a:gd name="connsiteY5197" fmla="*/ 2841622 h 5646735"/>
                <a:gd name="connsiteX5198" fmla="*/ 6853044 w 11967969"/>
                <a:gd name="connsiteY5198" fmla="*/ 2806700 h 5646735"/>
                <a:gd name="connsiteX5199" fmla="*/ 6886382 w 11967969"/>
                <a:gd name="connsiteY5199" fmla="*/ 2771776 h 5646735"/>
                <a:gd name="connsiteX5200" fmla="*/ 9420032 w 11967969"/>
                <a:gd name="connsiteY5200" fmla="*/ 2768600 h 5646735"/>
                <a:gd name="connsiteX5201" fmla="*/ 9454957 w 11967969"/>
                <a:gd name="connsiteY5201" fmla="*/ 2802731 h 5646735"/>
                <a:gd name="connsiteX5202" fmla="*/ 9420032 w 11967969"/>
                <a:gd name="connsiteY5202" fmla="*/ 2836861 h 5646735"/>
                <a:gd name="connsiteX5203" fmla="*/ 9385107 w 11967969"/>
                <a:gd name="connsiteY5203" fmla="*/ 2802731 h 5646735"/>
                <a:gd name="connsiteX5204" fmla="*/ 9420032 w 11967969"/>
                <a:gd name="connsiteY5204" fmla="*/ 2768600 h 5646735"/>
                <a:gd name="connsiteX5205" fmla="*/ 4142420 w 11967969"/>
                <a:gd name="connsiteY5205" fmla="*/ 2763835 h 5646735"/>
                <a:gd name="connsiteX5206" fmla="*/ 4178144 w 11967969"/>
                <a:gd name="connsiteY5206" fmla="*/ 2798761 h 5646735"/>
                <a:gd name="connsiteX5207" fmla="*/ 4142420 w 11967969"/>
                <a:gd name="connsiteY5207" fmla="*/ 2833684 h 5646735"/>
                <a:gd name="connsiteX5208" fmla="*/ 4106696 w 11967969"/>
                <a:gd name="connsiteY5208" fmla="*/ 2798761 h 5646735"/>
                <a:gd name="connsiteX5209" fmla="*/ 4142420 w 11967969"/>
                <a:gd name="connsiteY5209" fmla="*/ 2763835 h 5646735"/>
                <a:gd name="connsiteX5210" fmla="*/ 2054107 w 11967969"/>
                <a:gd name="connsiteY5210" fmla="*/ 2760660 h 5646735"/>
                <a:gd name="connsiteX5211" fmla="*/ 2089031 w 11967969"/>
                <a:gd name="connsiteY5211" fmla="*/ 2794793 h 5646735"/>
                <a:gd name="connsiteX5212" fmla="*/ 2054107 w 11967969"/>
                <a:gd name="connsiteY5212" fmla="*/ 2828923 h 5646735"/>
                <a:gd name="connsiteX5213" fmla="*/ 2019176 w 11967969"/>
                <a:gd name="connsiteY5213" fmla="*/ 2794793 h 5646735"/>
                <a:gd name="connsiteX5214" fmla="*/ 2054107 w 11967969"/>
                <a:gd name="connsiteY5214" fmla="*/ 2760660 h 5646735"/>
                <a:gd name="connsiteX5215" fmla="*/ 8210358 w 11967969"/>
                <a:gd name="connsiteY5215" fmla="*/ 2749548 h 5646735"/>
                <a:gd name="connsiteX5216" fmla="*/ 8243696 w 11967969"/>
                <a:gd name="connsiteY5216" fmla="*/ 2785267 h 5646735"/>
                <a:gd name="connsiteX5217" fmla="*/ 8210358 w 11967969"/>
                <a:gd name="connsiteY5217" fmla="*/ 2820987 h 5646735"/>
                <a:gd name="connsiteX5218" fmla="*/ 8177020 w 11967969"/>
                <a:gd name="connsiteY5218" fmla="*/ 2785267 h 5646735"/>
                <a:gd name="connsiteX5219" fmla="*/ 8210358 w 11967969"/>
                <a:gd name="connsiteY5219" fmla="*/ 2749548 h 5646735"/>
                <a:gd name="connsiteX5220" fmla="*/ 3628882 w 11967969"/>
                <a:gd name="connsiteY5220" fmla="*/ 2749548 h 5646735"/>
                <a:gd name="connsiteX5221" fmla="*/ 3663810 w 11967969"/>
                <a:gd name="connsiteY5221" fmla="*/ 2783680 h 5646735"/>
                <a:gd name="connsiteX5222" fmla="*/ 3628882 w 11967969"/>
                <a:gd name="connsiteY5222" fmla="*/ 2817812 h 5646735"/>
                <a:gd name="connsiteX5223" fmla="*/ 3593955 w 11967969"/>
                <a:gd name="connsiteY5223" fmla="*/ 2783680 h 5646735"/>
                <a:gd name="connsiteX5224" fmla="*/ 3628882 w 11967969"/>
                <a:gd name="connsiteY5224" fmla="*/ 2749548 h 5646735"/>
                <a:gd name="connsiteX5225" fmla="*/ 5816426 w 11967969"/>
                <a:gd name="connsiteY5225" fmla="*/ 2744790 h 5646735"/>
                <a:gd name="connsiteX5226" fmla="*/ 5849758 w 11967969"/>
                <a:gd name="connsiteY5226" fmla="*/ 2779712 h 5646735"/>
                <a:gd name="connsiteX5227" fmla="*/ 5816426 w 11967969"/>
                <a:gd name="connsiteY5227" fmla="*/ 2814636 h 5646735"/>
                <a:gd name="connsiteX5228" fmla="*/ 5783092 w 11967969"/>
                <a:gd name="connsiteY5228" fmla="*/ 2779712 h 5646735"/>
                <a:gd name="connsiteX5229" fmla="*/ 5816426 w 11967969"/>
                <a:gd name="connsiteY5229" fmla="*/ 2744790 h 5646735"/>
                <a:gd name="connsiteX5230" fmla="*/ 6040245 w 11967969"/>
                <a:gd name="connsiteY5230" fmla="*/ 2741615 h 5646735"/>
                <a:gd name="connsiteX5231" fmla="*/ 6073583 w 11967969"/>
                <a:gd name="connsiteY5231" fmla="*/ 2777331 h 5646735"/>
                <a:gd name="connsiteX5232" fmla="*/ 6040245 w 11967969"/>
                <a:gd name="connsiteY5232" fmla="*/ 2813049 h 5646735"/>
                <a:gd name="connsiteX5233" fmla="*/ 6006907 w 11967969"/>
                <a:gd name="connsiteY5233" fmla="*/ 2777331 h 5646735"/>
                <a:gd name="connsiteX5234" fmla="*/ 6040245 w 11967969"/>
                <a:gd name="connsiteY5234" fmla="*/ 2741615 h 5646735"/>
                <a:gd name="connsiteX5235" fmla="*/ 4477359 w 11967969"/>
                <a:gd name="connsiteY5235" fmla="*/ 2741609 h 5646735"/>
                <a:gd name="connsiteX5236" fmla="*/ 4513076 w 11967969"/>
                <a:gd name="connsiteY5236" fmla="*/ 2775741 h 5646735"/>
                <a:gd name="connsiteX5237" fmla="*/ 4477359 w 11967969"/>
                <a:gd name="connsiteY5237" fmla="*/ 2809873 h 5646735"/>
                <a:gd name="connsiteX5238" fmla="*/ 4441641 w 11967969"/>
                <a:gd name="connsiteY5238" fmla="*/ 2775741 h 5646735"/>
                <a:gd name="connsiteX5239" fmla="*/ 4477359 w 11967969"/>
                <a:gd name="connsiteY5239" fmla="*/ 2741609 h 5646735"/>
                <a:gd name="connsiteX5240" fmla="*/ 3389979 w 11967969"/>
                <a:gd name="connsiteY5240" fmla="*/ 2733673 h 5646735"/>
                <a:gd name="connsiteX5241" fmla="*/ 3424107 w 11967969"/>
                <a:gd name="connsiteY5241" fmla="*/ 2767805 h 5646735"/>
                <a:gd name="connsiteX5242" fmla="*/ 3389979 w 11967969"/>
                <a:gd name="connsiteY5242" fmla="*/ 2801937 h 5646735"/>
                <a:gd name="connsiteX5243" fmla="*/ 3355851 w 11967969"/>
                <a:gd name="connsiteY5243" fmla="*/ 2767805 h 5646735"/>
                <a:gd name="connsiteX5244" fmla="*/ 3389979 w 11967969"/>
                <a:gd name="connsiteY5244" fmla="*/ 2733673 h 5646735"/>
                <a:gd name="connsiteX5245" fmla="*/ 9985977 w 11967969"/>
                <a:gd name="connsiteY5245" fmla="*/ 2728910 h 5646735"/>
                <a:gd name="connsiteX5246" fmla="*/ 10020109 w 11967969"/>
                <a:gd name="connsiteY5246" fmla="*/ 2762248 h 5646735"/>
                <a:gd name="connsiteX5247" fmla="*/ 9985977 w 11967969"/>
                <a:gd name="connsiteY5247" fmla="*/ 2795587 h 5646735"/>
                <a:gd name="connsiteX5248" fmla="*/ 9951845 w 11967969"/>
                <a:gd name="connsiteY5248" fmla="*/ 2762248 h 5646735"/>
                <a:gd name="connsiteX5249" fmla="*/ 9985977 w 11967969"/>
                <a:gd name="connsiteY5249" fmla="*/ 2728910 h 5646735"/>
                <a:gd name="connsiteX5250" fmla="*/ 7294370 w 11967969"/>
                <a:gd name="connsiteY5250" fmla="*/ 2725737 h 5646735"/>
                <a:gd name="connsiteX5251" fmla="*/ 7327708 w 11967969"/>
                <a:gd name="connsiteY5251" fmla="*/ 2759871 h 5646735"/>
                <a:gd name="connsiteX5252" fmla="*/ 7294370 w 11967969"/>
                <a:gd name="connsiteY5252" fmla="*/ 2794001 h 5646735"/>
                <a:gd name="connsiteX5253" fmla="*/ 7261032 w 11967969"/>
                <a:gd name="connsiteY5253" fmla="*/ 2759871 h 5646735"/>
                <a:gd name="connsiteX5254" fmla="*/ 7294370 w 11967969"/>
                <a:gd name="connsiteY5254" fmla="*/ 2725737 h 5646735"/>
                <a:gd name="connsiteX5255" fmla="*/ 6220426 w 11967969"/>
                <a:gd name="connsiteY5255" fmla="*/ 2725737 h 5646735"/>
                <a:gd name="connsiteX5256" fmla="*/ 6256145 w 11967969"/>
                <a:gd name="connsiteY5256" fmla="*/ 2759872 h 5646735"/>
                <a:gd name="connsiteX5257" fmla="*/ 6220426 w 11967969"/>
                <a:gd name="connsiteY5257" fmla="*/ 2794002 h 5646735"/>
                <a:gd name="connsiteX5258" fmla="*/ 6184707 w 11967969"/>
                <a:gd name="connsiteY5258" fmla="*/ 2759872 h 5646735"/>
                <a:gd name="connsiteX5259" fmla="*/ 6220426 w 11967969"/>
                <a:gd name="connsiteY5259" fmla="*/ 2725737 h 5646735"/>
                <a:gd name="connsiteX5260" fmla="*/ 1876351 w 11967969"/>
                <a:gd name="connsiteY5260" fmla="*/ 2725737 h 5646735"/>
                <a:gd name="connsiteX5261" fmla="*/ 1909689 w 11967969"/>
                <a:gd name="connsiteY5261" fmla="*/ 2760662 h 5646735"/>
                <a:gd name="connsiteX5262" fmla="*/ 1876351 w 11967969"/>
                <a:gd name="connsiteY5262" fmla="*/ 2795587 h 5646735"/>
                <a:gd name="connsiteX5263" fmla="*/ 1843015 w 11967969"/>
                <a:gd name="connsiteY5263" fmla="*/ 2760662 h 5646735"/>
                <a:gd name="connsiteX5264" fmla="*/ 1876351 w 11967969"/>
                <a:gd name="connsiteY5264" fmla="*/ 2725737 h 5646735"/>
                <a:gd name="connsiteX5265" fmla="*/ 5343413 w 11967969"/>
                <a:gd name="connsiteY5265" fmla="*/ 2714625 h 5646735"/>
                <a:gd name="connsiteX5266" fmla="*/ 5376749 w 11967969"/>
                <a:gd name="connsiteY5266" fmla="*/ 2750346 h 5646735"/>
                <a:gd name="connsiteX5267" fmla="*/ 5343413 w 11967969"/>
                <a:gd name="connsiteY5267" fmla="*/ 2786064 h 5646735"/>
                <a:gd name="connsiteX5268" fmla="*/ 5310076 w 11967969"/>
                <a:gd name="connsiteY5268" fmla="*/ 2750346 h 5646735"/>
                <a:gd name="connsiteX5269" fmla="*/ 5343413 w 11967969"/>
                <a:gd name="connsiteY5269" fmla="*/ 2714625 h 5646735"/>
                <a:gd name="connsiteX5270" fmla="*/ 8889014 w 11967969"/>
                <a:gd name="connsiteY5270" fmla="*/ 2713036 h 5646735"/>
                <a:gd name="connsiteX5271" fmla="*/ 8923146 w 11967969"/>
                <a:gd name="connsiteY5271" fmla="*/ 2747968 h 5646735"/>
                <a:gd name="connsiteX5272" fmla="*/ 8889014 w 11967969"/>
                <a:gd name="connsiteY5272" fmla="*/ 2782889 h 5646735"/>
                <a:gd name="connsiteX5273" fmla="*/ 8854882 w 11967969"/>
                <a:gd name="connsiteY5273" fmla="*/ 2747968 h 5646735"/>
                <a:gd name="connsiteX5274" fmla="*/ 8889014 w 11967969"/>
                <a:gd name="connsiteY5274" fmla="*/ 2713036 h 5646735"/>
                <a:gd name="connsiteX5275" fmla="*/ 7864282 w 11967969"/>
                <a:gd name="connsiteY5275" fmla="*/ 2713036 h 5646735"/>
                <a:gd name="connsiteX5276" fmla="*/ 7897620 w 11967969"/>
                <a:gd name="connsiteY5276" fmla="*/ 2746378 h 5646735"/>
                <a:gd name="connsiteX5277" fmla="*/ 7864282 w 11967969"/>
                <a:gd name="connsiteY5277" fmla="*/ 2779712 h 5646735"/>
                <a:gd name="connsiteX5278" fmla="*/ 7830944 w 11967969"/>
                <a:gd name="connsiteY5278" fmla="*/ 2746378 h 5646735"/>
                <a:gd name="connsiteX5279" fmla="*/ 7864282 w 11967969"/>
                <a:gd name="connsiteY5279" fmla="*/ 2713036 h 5646735"/>
                <a:gd name="connsiteX5280" fmla="*/ 9243819 w 11967969"/>
                <a:gd name="connsiteY5280" fmla="*/ 2713034 h 5646735"/>
                <a:gd name="connsiteX5281" fmla="*/ 9278744 w 11967969"/>
                <a:gd name="connsiteY5281" fmla="*/ 2747959 h 5646735"/>
                <a:gd name="connsiteX5282" fmla="*/ 9243819 w 11967969"/>
                <a:gd name="connsiteY5282" fmla="*/ 2782884 h 5646735"/>
                <a:gd name="connsiteX5283" fmla="*/ 9208894 w 11967969"/>
                <a:gd name="connsiteY5283" fmla="*/ 2747959 h 5646735"/>
                <a:gd name="connsiteX5284" fmla="*/ 9243819 w 11967969"/>
                <a:gd name="connsiteY5284" fmla="*/ 2713034 h 5646735"/>
                <a:gd name="connsiteX5285" fmla="*/ 3092281 w 11967969"/>
                <a:gd name="connsiteY5285" fmla="*/ 2713034 h 5646735"/>
                <a:gd name="connsiteX5286" fmla="*/ 3125618 w 11967969"/>
                <a:gd name="connsiteY5286" fmla="*/ 2747959 h 5646735"/>
                <a:gd name="connsiteX5287" fmla="*/ 3092281 w 11967969"/>
                <a:gd name="connsiteY5287" fmla="*/ 2782884 h 5646735"/>
                <a:gd name="connsiteX5288" fmla="*/ 3058942 w 11967969"/>
                <a:gd name="connsiteY5288" fmla="*/ 2747959 h 5646735"/>
                <a:gd name="connsiteX5289" fmla="*/ 3092281 w 11967969"/>
                <a:gd name="connsiteY5289" fmla="*/ 2713034 h 5646735"/>
                <a:gd name="connsiteX5290" fmla="*/ 2295624 w 11967969"/>
                <a:gd name="connsiteY5290" fmla="*/ 2709863 h 5646735"/>
                <a:gd name="connsiteX5291" fmla="*/ 2328958 w 11967969"/>
                <a:gd name="connsiteY5291" fmla="*/ 2743205 h 5646735"/>
                <a:gd name="connsiteX5292" fmla="*/ 2295624 w 11967969"/>
                <a:gd name="connsiteY5292" fmla="*/ 2776539 h 5646735"/>
                <a:gd name="connsiteX5293" fmla="*/ 2262282 w 11967969"/>
                <a:gd name="connsiteY5293" fmla="*/ 2743205 h 5646735"/>
                <a:gd name="connsiteX5294" fmla="*/ 2295624 w 11967969"/>
                <a:gd name="connsiteY5294" fmla="*/ 2709863 h 5646735"/>
                <a:gd name="connsiteX5295" fmla="*/ 10317764 w 11967969"/>
                <a:gd name="connsiteY5295" fmla="*/ 2701924 h 5646735"/>
                <a:gd name="connsiteX5296" fmla="*/ 10351896 w 11967969"/>
                <a:gd name="connsiteY5296" fmla="*/ 2735261 h 5646735"/>
                <a:gd name="connsiteX5297" fmla="*/ 10317764 w 11967969"/>
                <a:gd name="connsiteY5297" fmla="*/ 2768601 h 5646735"/>
                <a:gd name="connsiteX5298" fmla="*/ 10283632 w 11967969"/>
                <a:gd name="connsiteY5298" fmla="*/ 2735261 h 5646735"/>
                <a:gd name="connsiteX5299" fmla="*/ 10317764 w 11967969"/>
                <a:gd name="connsiteY5299" fmla="*/ 2701924 h 5646735"/>
                <a:gd name="connsiteX5300" fmla="*/ 10155839 w 11967969"/>
                <a:gd name="connsiteY5300" fmla="*/ 2698750 h 5646735"/>
                <a:gd name="connsiteX5301" fmla="*/ 10189971 w 11967969"/>
                <a:gd name="connsiteY5301" fmla="*/ 2732882 h 5646735"/>
                <a:gd name="connsiteX5302" fmla="*/ 10155839 w 11967969"/>
                <a:gd name="connsiteY5302" fmla="*/ 2767013 h 5646735"/>
                <a:gd name="connsiteX5303" fmla="*/ 10121707 w 11967969"/>
                <a:gd name="connsiteY5303" fmla="*/ 2732882 h 5646735"/>
                <a:gd name="connsiteX5304" fmla="*/ 10155839 w 11967969"/>
                <a:gd name="connsiteY5304" fmla="*/ 2698750 h 5646735"/>
                <a:gd name="connsiteX5305" fmla="*/ 2789107 w 11967969"/>
                <a:gd name="connsiteY5305" fmla="*/ 2695575 h 5646735"/>
                <a:gd name="connsiteX5306" fmla="*/ 2824035 w 11967969"/>
                <a:gd name="connsiteY5306" fmla="*/ 2731292 h 5646735"/>
                <a:gd name="connsiteX5307" fmla="*/ 2789107 w 11967969"/>
                <a:gd name="connsiteY5307" fmla="*/ 2767010 h 5646735"/>
                <a:gd name="connsiteX5308" fmla="*/ 2754181 w 11967969"/>
                <a:gd name="connsiteY5308" fmla="*/ 2731292 h 5646735"/>
                <a:gd name="connsiteX5309" fmla="*/ 2789107 w 11967969"/>
                <a:gd name="connsiteY5309" fmla="*/ 2695575 h 5646735"/>
                <a:gd name="connsiteX5310" fmla="*/ 2550970 w 11967969"/>
                <a:gd name="connsiteY5310" fmla="*/ 2693986 h 5646735"/>
                <a:gd name="connsiteX5311" fmla="*/ 2585898 w 11967969"/>
                <a:gd name="connsiteY5311" fmla="*/ 2728910 h 5646735"/>
                <a:gd name="connsiteX5312" fmla="*/ 2550970 w 11967969"/>
                <a:gd name="connsiteY5312" fmla="*/ 2763836 h 5646735"/>
                <a:gd name="connsiteX5313" fmla="*/ 2516048 w 11967969"/>
                <a:gd name="connsiteY5313" fmla="*/ 2728910 h 5646735"/>
                <a:gd name="connsiteX5314" fmla="*/ 2550970 w 11967969"/>
                <a:gd name="connsiteY5314" fmla="*/ 2693986 h 5646735"/>
                <a:gd name="connsiteX5315" fmla="*/ 6503794 w 11967969"/>
                <a:gd name="connsiteY5315" fmla="*/ 2690810 h 5646735"/>
                <a:gd name="connsiteX5316" fmla="*/ 6538719 w 11967969"/>
                <a:gd name="connsiteY5316" fmla="*/ 2725736 h 5646735"/>
                <a:gd name="connsiteX5317" fmla="*/ 6503794 w 11967969"/>
                <a:gd name="connsiteY5317" fmla="*/ 2760660 h 5646735"/>
                <a:gd name="connsiteX5318" fmla="*/ 6468869 w 11967969"/>
                <a:gd name="connsiteY5318" fmla="*/ 2725736 h 5646735"/>
                <a:gd name="connsiteX5319" fmla="*/ 6503794 w 11967969"/>
                <a:gd name="connsiteY5319" fmla="*/ 2690810 h 5646735"/>
                <a:gd name="connsiteX5320" fmla="*/ 3234562 w 11967969"/>
                <a:gd name="connsiteY5320" fmla="*/ 2687639 h 5646735"/>
                <a:gd name="connsiteX5321" fmla="*/ 3270270 w 11967969"/>
                <a:gd name="connsiteY5321" fmla="*/ 2723357 h 5646735"/>
                <a:gd name="connsiteX5322" fmla="*/ 3234562 w 11967969"/>
                <a:gd name="connsiteY5322" fmla="*/ 2759077 h 5646735"/>
                <a:gd name="connsiteX5323" fmla="*/ 3198854 w 11967969"/>
                <a:gd name="connsiteY5323" fmla="*/ 2723357 h 5646735"/>
                <a:gd name="connsiteX5324" fmla="*/ 3234562 w 11967969"/>
                <a:gd name="connsiteY5324" fmla="*/ 2687639 h 5646735"/>
                <a:gd name="connsiteX5325" fmla="*/ 8581832 w 11967969"/>
                <a:gd name="connsiteY5325" fmla="*/ 2684459 h 5646735"/>
                <a:gd name="connsiteX5326" fmla="*/ 8616757 w 11967969"/>
                <a:gd name="connsiteY5326" fmla="*/ 2720180 h 5646735"/>
                <a:gd name="connsiteX5327" fmla="*/ 8581832 w 11967969"/>
                <a:gd name="connsiteY5327" fmla="*/ 2755900 h 5646735"/>
                <a:gd name="connsiteX5328" fmla="*/ 8546907 w 11967969"/>
                <a:gd name="connsiteY5328" fmla="*/ 2720180 h 5646735"/>
                <a:gd name="connsiteX5329" fmla="*/ 8581832 w 11967969"/>
                <a:gd name="connsiteY5329" fmla="*/ 2684459 h 5646735"/>
                <a:gd name="connsiteX5330" fmla="*/ 5046486 w 11967969"/>
                <a:gd name="connsiteY5330" fmla="*/ 2682873 h 5646735"/>
                <a:gd name="connsiteX5331" fmla="*/ 5079823 w 11967969"/>
                <a:gd name="connsiteY5331" fmla="*/ 2717797 h 5646735"/>
                <a:gd name="connsiteX5332" fmla="*/ 5046486 w 11967969"/>
                <a:gd name="connsiteY5332" fmla="*/ 2752723 h 5646735"/>
                <a:gd name="connsiteX5333" fmla="*/ 5013170 w 11967969"/>
                <a:gd name="connsiteY5333" fmla="*/ 2717797 h 5646735"/>
                <a:gd name="connsiteX5334" fmla="*/ 5046486 w 11967969"/>
                <a:gd name="connsiteY5334" fmla="*/ 2682873 h 5646735"/>
                <a:gd name="connsiteX5335" fmla="*/ 4625105 w 11967969"/>
                <a:gd name="connsiteY5335" fmla="*/ 2679700 h 5646735"/>
                <a:gd name="connsiteX5336" fmla="*/ 4659230 w 11967969"/>
                <a:gd name="connsiteY5336" fmla="*/ 2714625 h 5646735"/>
                <a:gd name="connsiteX5337" fmla="*/ 4625105 w 11967969"/>
                <a:gd name="connsiteY5337" fmla="*/ 2749552 h 5646735"/>
                <a:gd name="connsiteX5338" fmla="*/ 4590956 w 11967969"/>
                <a:gd name="connsiteY5338" fmla="*/ 2714625 h 5646735"/>
                <a:gd name="connsiteX5339" fmla="*/ 4625105 w 11967969"/>
                <a:gd name="connsiteY5339" fmla="*/ 2679700 h 5646735"/>
                <a:gd name="connsiteX5340" fmla="*/ 4781380 w 11967969"/>
                <a:gd name="connsiteY5340" fmla="*/ 2679698 h 5646735"/>
                <a:gd name="connsiteX5341" fmla="*/ 4814722 w 11967969"/>
                <a:gd name="connsiteY5341" fmla="*/ 2713830 h 5646735"/>
                <a:gd name="connsiteX5342" fmla="*/ 4781380 w 11967969"/>
                <a:gd name="connsiteY5342" fmla="*/ 2747962 h 5646735"/>
                <a:gd name="connsiteX5343" fmla="*/ 4748039 w 11967969"/>
                <a:gd name="connsiteY5343" fmla="*/ 2713830 h 5646735"/>
                <a:gd name="connsiteX5344" fmla="*/ 4781380 w 11967969"/>
                <a:gd name="connsiteY5344" fmla="*/ 2679698 h 5646735"/>
                <a:gd name="connsiteX5345" fmla="*/ 10874976 w 11967969"/>
                <a:gd name="connsiteY5345" fmla="*/ 2676525 h 5646735"/>
                <a:gd name="connsiteX5346" fmla="*/ 10909108 w 11967969"/>
                <a:gd name="connsiteY5346" fmla="*/ 2710657 h 5646735"/>
                <a:gd name="connsiteX5347" fmla="*/ 10874976 w 11967969"/>
                <a:gd name="connsiteY5347" fmla="*/ 2744790 h 5646735"/>
                <a:gd name="connsiteX5348" fmla="*/ 10840844 w 11967969"/>
                <a:gd name="connsiteY5348" fmla="*/ 2710657 h 5646735"/>
                <a:gd name="connsiteX5349" fmla="*/ 10874976 w 11967969"/>
                <a:gd name="connsiteY5349" fmla="*/ 2676525 h 5646735"/>
                <a:gd name="connsiteX5350" fmla="*/ 10494769 w 11967969"/>
                <a:gd name="connsiteY5350" fmla="*/ 2674938 h 5646735"/>
                <a:gd name="connsiteX5351" fmla="*/ 10529694 w 11967969"/>
                <a:gd name="connsiteY5351" fmla="*/ 2709863 h 5646735"/>
                <a:gd name="connsiteX5352" fmla="*/ 10494769 w 11967969"/>
                <a:gd name="connsiteY5352" fmla="*/ 2744790 h 5646735"/>
                <a:gd name="connsiteX5353" fmla="*/ 10459844 w 11967969"/>
                <a:gd name="connsiteY5353" fmla="*/ 2709863 h 5646735"/>
                <a:gd name="connsiteX5354" fmla="*/ 10494769 w 11967969"/>
                <a:gd name="connsiteY5354" fmla="*/ 2674938 h 5646735"/>
                <a:gd name="connsiteX5355" fmla="*/ 6697470 w 11967969"/>
                <a:gd name="connsiteY5355" fmla="*/ 2671759 h 5646735"/>
                <a:gd name="connsiteX5356" fmla="*/ 6730808 w 11967969"/>
                <a:gd name="connsiteY5356" fmla="*/ 2705891 h 5646735"/>
                <a:gd name="connsiteX5357" fmla="*/ 6697470 w 11967969"/>
                <a:gd name="connsiteY5357" fmla="*/ 2740023 h 5646735"/>
                <a:gd name="connsiteX5358" fmla="*/ 6664132 w 11967969"/>
                <a:gd name="connsiteY5358" fmla="*/ 2705891 h 5646735"/>
                <a:gd name="connsiteX5359" fmla="*/ 6697470 w 11967969"/>
                <a:gd name="connsiteY5359" fmla="*/ 2671759 h 5646735"/>
                <a:gd name="connsiteX5360" fmla="*/ 9799445 w 11967969"/>
                <a:gd name="connsiteY5360" fmla="*/ 2667001 h 5646735"/>
                <a:gd name="connsiteX5361" fmla="*/ 9832783 w 11967969"/>
                <a:gd name="connsiteY5361" fmla="*/ 2701925 h 5646735"/>
                <a:gd name="connsiteX5362" fmla="*/ 9799445 w 11967969"/>
                <a:gd name="connsiteY5362" fmla="*/ 2736849 h 5646735"/>
                <a:gd name="connsiteX5363" fmla="*/ 9766107 w 11967969"/>
                <a:gd name="connsiteY5363" fmla="*/ 2701925 h 5646735"/>
                <a:gd name="connsiteX5364" fmla="*/ 9799445 w 11967969"/>
                <a:gd name="connsiteY5364" fmla="*/ 2667001 h 5646735"/>
                <a:gd name="connsiteX5365" fmla="*/ 11104370 w 11967969"/>
                <a:gd name="connsiteY5365" fmla="*/ 2663824 h 5646735"/>
                <a:gd name="connsiteX5366" fmla="*/ 11137708 w 11967969"/>
                <a:gd name="connsiteY5366" fmla="*/ 2697164 h 5646735"/>
                <a:gd name="connsiteX5367" fmla="*/ 11104370 w 11967969"/>
                <a:gd name="connsiteY5367" fmla="*/ 2730501 h 5646735"/>
                <a:gd name="connsiteX5368" fmla="*/ 11071032 w 11967969"/>
                <a:gd name="connsiteY5368" fmla="*/ 2697164 h 5646735"/>
                <a:gd name="connsiteX5369" fmla="*/ 11104370 w 11967969"/>
                <a:gd name="connsiteY5369" fmla="*/ 2663824 h 5646735"/>
                <a:gd name="connsiteX5370" fmla="*/ 4329770 w 11967969"/>
                <a:gd name="connsiteY5370" fmla="*/ 2660648 h 5646735"/>
                <a:gd name="connsiteX5371" fmla="*/ 4363897 w 11967969"/>
                <a:gd name="connsiteY5371" fmla="*/ 2694783 h 5646735"/>
                <a:gd name="connsiteX5372" fmla="*/ 4329770 w 11967969"/>
                <a:gd name="connsiteY5372" fmla="*/ 2728913 h 5646735"/>
                <a:gd name="connsiteX5373" fmla="*/ 4295640 w 11967969"/>
                <a:gd name="connsiteY5373" fmla="*/ 2694783 h 5646735"/>
                <a:gd name="connsiteX5374" fmla="*/ 4329770 w 11967969"/>
                <a:gd name="connsiteY5374" fmla="*/ 2660648 h 5646735"/>
                <a:gd name="connsiteX5375" fmla="*/ 3975890 w 11967969"/>
                <a:gd name="connsiteY5375" fmla="*/ 2657474 h 5646735"/>
                <a:gd name="connsiteX5376" fmla="*/ 4009986 w 11967969"/>
                <a:gd name="connsiteY5376" fmla="*/ 2691608 h 5646735"/>
                <a:gd name="connsiteX5377" fmla="*/ 3975890 w 11967969"/>
                <a:gd name="connsiteY5377" fmla="*/ 2725739 h 5646735"/>
                <a:gd name="connsiteX5378" fmla="*/ 3941753 w 11967969"/>
                <a:gd name="connsiteY5378" fmla="*/ 2691608 h 5646735"/>
                <a:gd name="connsiteX5379" fmla="*/ 3975890 w 11967969"/>
                <a:gd name="connsiteY5379" fmla="*/ 2657474 h 5646735"/>
                <a:gd name="connsiteX5380" fmla="*/ 5579931 w 11967969"/>
                <a:gd name="connsiteY5380" fmla="*/ 2655887 h 5646735"/>
                <a:gd name="connsiteX5381" fmla="*/ 5614850 w 11967969"/>
                <a:gd name="connsiteY5381" fmla="*/ 2690814 h 5646735"/>
                <a:gd name="connsiteX5382" fmla="*/ 5579931 w 11967969"/>
                <a:gd name="connsiteY5382" fmla="*/ 2725737 h 5646735"/>
                <a:gd name="connsiteX5383" fmla="*/ 5545011 w 11967969"/>
                <a:gd name="connsiteY5383" fmla="*/ 2690814 h 5646735"/>
                <a:gd name="connsiteX5384" fmla="*/ 5579931 w 11967969"/>
                <a:gd name="connsiteY5384" fmla="*/ 2655887 h 5646735"/>
                <a:gd name="connsiteX5385" fmla="*/ 7680926 w 11967969"/>
                <a:gd name="connsiteY5385" fmla="*/ 2649538 h 5646735"/>
                <a:gd name="connsiteX5386" fmla="*/ 7715058 w 11967969"/>
                <a:gd name="connsiteY5386" fmla="*/ 2683667 h 5646735"/>
                <a:gd name="connsiteX5387" fmla="*/ 7680926 w 11967969"/>
                <a:gd name="connsiteY5387" fmla="*/ 2717800 h 5646735"/>
                <a:gd name="connsiteX5388" fmla="*/ 7646794 w 11967969"/>
                <a:gd name="connsiteY5388" fmla="*/ 2683667 h 5646735"/>
                <a:gd name="connsiteX5389" fmla="*/ 7680926 w 11967969"/>
                <a:gd name="connsiteY5389" fmla="*/ 2649538 h 5646735"/>
                <a:gd name="connsiteX5390" fmla="*/ 7136414 w 11967969"/>
                <a:gd name="connsiteY5390" fmla="*/ 2649538 h 5646735"/>
                <a:gd name="connsiteX5391" fmla="*/ 7172133 w 11967969"/>
                <a:gd name="connsiteY5391" fmla="*/ 2683667 h 5646735"/>
                <a:gd name="connsiteX5392" fmla="*/ 7136414 w 11967969"/>
                <a:gd name="connsiteY5392" fmla="*/ 2717799 h 5646735"/>
                <a:gd name="connsiteX5393" fmla="*/ 7100695 w 11967969"/>
                <a:gd name="connsiteY5393" fmla="*/ 2683667 h 5646735"/>
                <a:gd name="connsiteX5394" fmla="*/ 7136414 w 11967969"/>
                <a:gd name="connsiteY5394" fmla="*/ 2649538 h 5646735"/>
                <a:gd name="connsiteX5395" fmla="*/ 1608894 w 11967969"/>
                <a:gd name="connsiteY5395" fmla="*/ 2644780 h 5646735"/>
                <a:gd name="connsiteX5396" fmla="*/ 1643026 w 11967969"/>
                <a:gd name="connsiteY5396" fmla="*/ 2678906 h 5646735"/>
                <a:gd name="connsiteX5397" fmla="*/ 1608894 w 11967969"/>
                <a:gd name="connsiteY5397" fmla="*/ 2713039 h 5646735"/>
                <a:gd name="connsiteX5398" fmla="*/ 1574763 w 11967969"/>
                <a:gd name="connsiteY5398" fmla="*/ 2678906 h 5646735"/>
                <a:gd name="connsiteX5399" fmla="*/ 1608894 w 11967969"/>
                <a:gd name="connsiteY5399" fmla="*/ 2644780 h 5646735"/>
                <a:gd name="connsiteX5400" fmla="*/ 7503919 w 11967969"/>
                <a:gd name="connsiteY5400" fmla="*/ 2636837 h 5646735"/>
                <a:gd name="connsiteX5401" fmla="*/ 7538844 w 11967969"/>
                <a:gd name="connsiteY5401" fmla="*/ 2670176 h 5646735"/>
                <a:gd name="connsiteX5402" fmla="*/ 7503919 w 11967969"/>
                <a:gd name="connsiteY5402" fmla="*/ 2703511 h 5646735"/>
                <a:gd name="connsiteX5403" fmla="*/ 7468994 w 11967969"/>
                <a:gd name="connsiteY5403" fmla="*/ 2670176 h 5646735"/>
                <a:gd name="connsiteX5404" fmla="*/ 7503919 w 11967969"/>
                <a:gd name="connsiteY5404" fmla="*/ 2636837 h 5646735"/>
                <a:gd name="connsiteX5405" fmla="*/ 3703652 w 11967969"/>
                <a:gd name="connsiteY5405" fmla="*/ 2622552 h 5646735"/>
                <a:gd name="connsiteX5406" fmla="*/ 3736999 w 11967969"/>
                <a:gd name="connsiteY5406" fmla="*/ 2658271 h 5646735"/>
                <a:gd name="connsiteX5407" fmla="*/ 3703652 w 11967969"/>
                <a:gd name="connsiteY5407" fmla="*/ 2693988 h 5646735"/>
                <a:gd name="connsiteX5408" fmla="*/ 3670306 w 11967969"/>
                <a:gd name="connsiteY5408" fmla="*/ 2658271 h 5646735"/>
                <a:gd name="connsiteX5409" fmla="*/ 3703652 w 11967969"/>
                <a:gd name="connsiteY5409" fmla="*/ 2622552 h 5646735"/>
                <a:gd name="connsiteX5410" fmla="*/ 2141550 w 11967969"/>
                <a:gd name="connsiteY5410" fmla="*/ 2622552 h 5646735"/>
                <a:gd name="connsiteX5411" fmla="*/ 2174892 w 11967969"/>
                <a:gd name="connsiteY5411" fmla="*/ 2658271 h 5646735"/>
                <a:gd name="connsiteX5412" fmla="*/ 2141550 w 11967969"/>
                <a:gd name="connsiteY5412" fmla="*/ 2693988 h 5646735"/>
                <a:gd name="connsiteX5413" fmla="*/ 2108216 w 11967969"/>
                <a:gd name="connsiteY5413" fmla="*/ 2658271 h 5646735"/>
                <a:gd name="connsiteX5414" fmla="*/ 2141550 w 11967969"/>
                <a:gd name="connsiteY5414" fmla="*/ 2622552 h 5646735"/>
                <a:gd name="connsiteX5415" fmla="*/ 9627995 w 11967969"/>
                <a:gd name="connsiteY5415" fmla="*/ 2622547 h 5646735"/>
                <a:gd name="connsiteX5416" fmla="*/ 9662920 w 11967969"/>
                <a:gd name="connsiteY5416" fmla="*/ 2656680 h 5646735"/>
                <a:gd name="connsiteX5417" fmla="*/ 9627995 w 11967969"/>
                <a:gd name="connsiteY5417" fmla="*/ 2690811 h 5646735"/>
                <a:gd name="connsiteX5418" fmla="*/ 9593070 w 11967969"/>
                <a:gd name="connsiteY5418" fmla="*/ 2656680 h 5646735"/>
                <a:gd name="connsiteX5419" fmla="*/ 9627995 w 11967969"/>
                <a:gd name="connsiteY5419" fmla="*/ 2622547 h 5646735"/>
                <a:gd name="connsiteX5420" fmla="*/ 5202897 w 11967969"/>
                <a:gd name="connsiteY5420" fmla="*/ 2620964 h 5646735"/>
                <a:gd name="connsiteX5421" fmla="*/ 5237022 w 11967969"/>
                <a:gd name="connsiteY5421" fmla="*/ 2655887 h 5646735"/>
                <a:gd name="connsiteX5422" fmla="*/ 5202897 w 11967969"/>
                <a:gd name="connsiteY5422" fmla="*/ 2690811 h 5646735"/>
                <a:gd name="connsiteX5423" fmla="*/ 5168760 w 11967969"/>
                <a:gd name="connsiteY5423" fmla="*/ 2655887 h 5646735"/>
                <a:gd name="connsiteX5424" fmla="*/ 5202897 w 11967969"/>
                <a:gd name="connsiteY5424" fmla="*/ 2620964 h 5646735"/>
                <a:gd name="connsiteX5425" fmla="*/ 9074752 w 11967969"/>
                <a:gd name="connsiteY5425" fmla="*/ 2614609 h 5646735"/>
                <a:gd name="connsiteX5426" fmla="*/ 9108884 w 11967969"/>
                <a:gd name="connsiteY5426" fmla="*/ 2649539 h 5646735"/>
                <a:gd name="connsiteX5427" fmla="*/ 9074752 w 11967969"/>
                <a:gd name="connsiteY5427" fmla="*/ 2684459 h 5646735"/>
                <a:gd name="connsiteX5428" fmla="*/ 9040620 w 11967969"/>
                <a:gd name="connsiteY5428" fmla="*/ 2649539 h 5646735"/>
                <a:gd name="connsiteX5429" fmla="*/ 9074752 w 11967969"/>
                <a:gd name="connsiteY5429" fmla="*/ 2614609 h 5646735"/>
                <a:gd name="connsiteX5430" fmla="*/ 4163826 w 11967969"/>
                <a:gd name="connsiteY5430" fmla="*/ 2614609 h 5646735"/>
                <a:gd name="connsiteX5431" fmla="*/ 4198752 w 11967969"/>
                <a:gd name="connsiteY5431" fmla="*/ 2649536 h 5646735"/>
                <a:gd name="connsiteX5432" fmla="*/ 4163826 w 11967969"/>
                <a:gd name="connsiteY5432" fmla="*/ 2684459 h 5646735"/>
                <a:gd name="connsiteX5433" fmla="*/ 4128900 w 11967969"/>
                <a:gd name="connsiteY5433" fmla="*/ 2649536 h 5646735"/>
                <a:gd name="connsiteX5434" fmla="*/ 4163826 w 11967969"/>
                <a:gd name="connsiteY5434" fmla="*/ 2614609 h 5646735"/>
                <a:gd name="connsiteX5435" fmla="*/ 10658282 w 11967969"/>
                <a:gd name="connsiteY5435" fmla="*/ 2609849 h 5646735"/>
                <a:gd name="connsiteX5436" fmla="*/ 10691620 w 11967969"/>
                <a:gd name="connsiteY5436" fmla="*/ 2643188 h 5646735"/>
                <a:gd name="connsiteX5437" fmla="*/ 10658282 w 11967969"/>
                <a:gd name="connsiteY5437" fmla="*/ 2676526 h 5646735"/>
                <a:gd name="connsiteX5438" fmla="*/ 10624944 w 11967969"/>
                <a:gd name="connsiteY5438" fmla="*/ 2643188 h 5646735"/>
                <a:gd name="connsiteX5439" fmla="*/ 10658282 w 11967969"/>
                <a:gd name="connsiteY5439" fmla="*/ 2609849 h 5646735"/>
                <a:gd name="connsiteX5440" fmla="*/ 5970396 w 11967969"/>
                <a:gd name="connsiteY5440" fmla="*/ 2609847 h 5646735"/>
                <a:gd name="connsiteX5441" fmla="*/ 6003733 w 11967969"/>
                <a:gd name="connsiteY5441" fmla="*/ 2643185 h 5646735"/>
                <a:gd name="connsiteX5442" fmla="*/ 5970396 w 11967969"/>
                <a:gd name="connsiteY5442" fmla="*/ 2676523 h 5646735"/>
                <a:gd name="connsiteX5443" fmla="*/ 5937058 w 11967969"/>
                <a:gd name="connsiteY5443" fmla="*/ 2643185 h 5646735"/>
                <a:gd name="connsiteX5444" fmla="*/ 5970396 w 11967969"/>
                <a:gd name="connsiteY5444" fmla="*/ 2609847 h 5646735"/>
                <a:gd name="connsiteX5445" fmla="*/ 8310370 w 11967969"/>
                <a:gd name="connsiteY5445" fmla="*/ 2603500 h 5646735"/>
                <a:gd name="connsiteX5446" fmla="*/ 8343708 w 11967969"/>
                <a:gd name="connsiteY5446" fmla="*/ 2637632 h 5646735"/>
                <a:gd name="connsiteX5447" fmla="*/ 8310370 w 11967969"/>
                <a:gd name="connsiteY5447" fmla="*/ 2671769 h 5646735"/>
                <a:gd name="connsiteX5448" fmla="*/ 8277032 w 11967969"/>
                <a:gd name="connsiteY5448" fmla="*/ 2637632 h 5646735"/>
                <a:gd name="connsiteX5449" fmla="*/ 8310370 w 11967969"/>
                <a:gd name="connsiteY5449" fmla="*/ 2603500 h 5646735"/>
                <a:gd name="connsiteX5450" fmla="*/ 9418445 w 11967969"/>
                <a:gd name="connsiteY5450" fmla="*/ 2601911 h 5646735"/>
                <a:gd name="connsiteX5451" fmla="*/ 9451783 w 11967969"/>
                <a:gd name="connsiteY5451" fmla="*/ 2635249 h 5646735"/>
                <a:gd name="connsiteX5452" fmla="*/ 9418445 w 11967969"/>
                <a:gd name="connsiteY5452" fmla="*/ 2668586 h 5646735"/>
                <a:gd name="connsiteX5453" fmla="*/ 9385107 w 11967969"/>
                <a:gd name="connsiteY5453" fmla="*/ 2635249 h 5646735"/>
                <a:gd name="connsiteX5454" fmla="*/ 9418445 w 11967969"/>
                <a:gd name="connsiteY5454" fmla="*/ 2601911 h 5646735"/>
                <a:gd name="connsiteX5455" fmla="*/ 5749743 w 11967969"/>
                <a:gd name="connsiteY5455" fmla="*/ 2590798 h 5646735"/>
                <a:gd name="connsiteX5456" fmla="*/ 5784667 w 11967969"/>
                <a:gd name="connsiteY5456" fmla="*/ 2624137 h 5646735"/>
                <a:gd name="connsiteX5457" fmla="*/ 5749743 w 11967969"/>
                <a:gd name="connsiteY5457" fmla="*/ 2657474 h 5646735"/>
                <a:gd name="connsiteX5458" fmla="*/ 5714821 w 11967969"/>
                <a:gd name="connsiteY5458" fmla="*/ 2624137 h 5646735"/>
                <a:gd name="connsiteX5459" fmla="*/ 5749743 w 11967969"/>
                <a:gd name="connsiteY5459" fmla="*/ 2590798 h 5646735"/>
                <a:gd name="connsiteX5460" fmla="*/ 8772332 w 11967969"/>
                <a:gd name="connsiteY5460" fmla="*/ 2590797 h 5646735"/>
                <a:gd name="connsiteX5461" fmla="*/ 8805670 w 11967969"/>
                <a:gd name="connsiteY5461" fmla="*/ 2624135 h 5646735"/>
                <a:gd name="connsiteX5462" fmla="*/ 8772332 w 11967969"/>
                <a:gd name="connsiteY5462" fmla="*/ 2657473 h 5646735"/>
                <a:gd name="connsiteX5463" fmla="*/ 8738994 w 11967969"/>
                <a:gd name="connsiteY5463" fmla="*/ 2624135 h 5646735"/>
                <a:gd name="connsiteX5464" fmla="*/ 8772332 w 11967969"/>
                <a:gd name="connsiteY5464" fmla="*/ 2590797 h 5646735"/>
                <a:gd name="connsiteX5465" fmla="*/ 2980562 w 11967969"/>
                <a:gd name="connsiteY5465" fmla="*/ 2584450 h 5646735"/>
                <a:gd name="connsiteX5466" fmla="*/ 3016299 w 11967969"/>
                <a:gd name="connsiteY5466" fmla="*/ 2618582 h 5646735"/>
                <a:gd name="connsiteX5467" fmla="*/ 2980562 w 11967969"/>
                <a:gd name="connsiteY5467" fmla="*/ 2652712 h 5646735"/>
                <a:gd name="connsiteX5468" fmla="*/ 2944844 w 11967969"/>
                <a:gd name="connsiteY5468" fmla="*/ 2618582 h 5646735"/>
                <a:gd name="connsiteX5469" fmla="*/ 2980562 w 11967969"/>
                <a:gd name="connsiteY5469" fmla="*/ 2584450 h 5646735"/>
                <a:gd name="connsiteX5470" fmla="*/ 6841932 w 11967969"/>
                <a:gd name="connsiteY5470" fmla="*/ 2582862 h 5646735"/>
                <a:gd name="connsiteX5471" fmla="*/ 6876857 w 11967969"/>
                <a:gd name="connsiteY5471" fmla="*/ 2616198 h 5646735"/>
                <a:gd name="connsiteX5472" fmla="*/ 6841932 w 11967969"/>
                <a:gd name="connsiteY5472" fmla="*/ 2649538 h 5646735"/>
                <a:gd name="connsiteX5473" fmla="*/ 6807007 w 11967969"/>
                <a:gd name="connsiteY5473" fmla="*/ 2616198 h 5646735"/>
                <a:gd name="connsiteX5474" fmla="*/ 6841932 w 11967969"/>
                <a:gd name="connsiteY5474" fmla="*/ 2582862 h 5646735"/>
                <a:gd name="connsiteX5475" fmla="*/ 1806470 w 11967969"/>
                <a:gd name="connsiteY5475" fmla="*/ 2582862 h 5646735"/>
                <a:gd name="connsiteX5476" fmla="*/ 1839815 w 11967969"/>
                <a:gd name="connsiteY5476" fmla="*/ 2617784 h 5646735"/>
                <a:gd name="connsiteX5477" fmla="*/ 1806470 w 11967969"/>
                <a:gd name="connsiteY5477" fmla="*/ 2652709 h 5646735"/>
                <a:gd name="connsiteX5478" fmla="*/ 1773133 w 11967969"/>
                <a:gd name="connsiteY5478" fmla="*/ 2617784 h 5646735"/>
                <a:gd name="connsiteX5479" fmla="*/ 1806470 w 11967969"/>
                <a:gd name="connsiteY5479" fmla="*/ 2582862 h 5646735"/>
                <a:gd name="connsiteX5480" fmla="*/ 7981757 w 11967969"/>
                <a:gd name="connsiteY5480" fmla="*/ 2579688 h 5646735"/>
                <a:gd name="connsiteX5481" fmla="*/ 8016682 w 11967969"/>
                <a:gd name="connsiteY5481" fmla="*/ 2613821 h 5646735"/>
                <a:gd name="connsiteX5482" fmla="*/ 7981757 w 11967969"/>
                <a:gd name="connsiteY5482" fmla="*/ 2647954 h 5646735"/>
                <a:gd name="connsiteX5483" fmla="*/ 7946832 w 11967969"/>
                <a:gd name="connsiteY5483" fmla="*/ 2613821 h 5646735"/>
                <a:gd name="connsiteX5484" fmla="*/ 7981757 w 11967969"/>
                <a:gd name="connsiteY5484" fmla="*/ 2579688 h 5646735"/>
                <a:gd name="connsiteX5485" fmla="*/ 8158764 w 11967969"/>
                <a:gd name="connsiteY5485" fmla="*/ 2574922 h 5646735"/>
                <a:gd name="connsiteX5486" fmla="*/ 8192896 w 11967969"/>
                <a:gd name="connsiteY5486" fmla="*/ 2608263 h 5646735"/>
                <a:gd name="connsiteX5487" fmla="*/ 8158764 w 11967969"/>
                <a:gd name="connsiteY5487" fmla="*/ 2641608 h 5646735"/>
                <a:gd name="connsiteX5488" fmla="*/ 8124632 w 11967969"/>
                <a:gd name="connsiteY5488" fmla="*/ 2608263 h 5646735"/>
                <a:gd name="connsiteX5489" fmla="*/ 8158764 w 11967969"/>
                <a:gd name="connsiteY5489" fmla="*/ 2574922 h 5646735"/>
                <a:gd name="connsiteX5490" fmla="*/ 2691455 w 11967969"/>
                <a:gd name="connsiteY5490" fmla="*/ 2571748 h 5646735"/>
                <a:gd name="connsiteX5491" fmla="*/ 2727180 w 11967969"/>
                <a:gd name="connsiteY5491" fmla="*/ 2606673 h 5646735"/>
                <a:gd name="connsiteX5492" fmla="*/ 2691455 w 11967969"/>
                <a:gd name="connsiteY5492" fmla="*/ 2641597 h 5646735"/>
                <a:gd name="connsiteX5493" fmla="*/ 2655743 w 11967969"/>
                <a:gd name="connsiteY5493" fmla="*/ 2606673 h 5646735"/>
                <a:gd name="connsiteX5494" fmla="*/ 2691455 w 11967969"/>
                <a:gd name="connsiteY5494" fmla="*/ 2571748 h 5646735"/>
                <a:gd name="connsiteX5495" fmla="*/ 7009414 w 11967969"/>
                <a:gd name="connsiteY5495" fmla="*/ 2566987 h 5646735"/>
                <a:gd name="connsiteX5496" fmla="*/ 7045133 w 11967969"/>
                <a:gd name="connsiteY5496" fmla="*/ 2600327 h 5646735"/>
                <a:gd name="connsiteX5497" fmla="*/ 7009414 w 11967969"/>
                <a:gd name="connsiteY5497" fmla="*/ 2633668 h 5646735"/>
                <a:gd name="connsiteX5498" fmla="*/ 6973695 w 11967969"/>
                <a:gd name="connsiteY5498" fmla="*/ 2600327 h 5646735"/>
                <a:gd name="connsiteX5499" fmla="*/ 7009414 w 11967969"/>
                <a:gd name="connsiteY5499" fmla="*/ 2566987 h 5646735"/>
                <a:gd name="connsiteX5500" fmla="*/ 6364889 w 11967969"/>
                <a:gd name="connsiteY5500" fmla="*/ 2563809 h 5646735"/>
                <a:gd name="connsiteX5501" fmla="*/ 6399021 w 11967969"/>
                <a:gd name="connsiteY5501" fmla="*/ 2597147 h 5646735"/>
                <a:gd name="connsiteX5502" fmla="*/ 6364889 w 11967969"/>
                <a:gd name="connsiteY5502" fmla="*/ 2630486 h 5646735"/>
                <a:gd name="connsiteX5503" fmla="*/ 6330757 w 11967969"/>
                <a:gd name="connsiteY5503" fmla="*/ 2597147 h 5646735"/>
                <a:gd name="connsiteX5504" fmla="*/ 6364889 w 11967969"/>
                <a:gd name="connsiteY5504" fmla="*/ 2563809 h 5646735"/>
                <a:gd name="connsiteX5505" fmla="*/ 2449356 w 11967969"/>
                <a:gd name="connsiteY5505" fmla="*/ 2560635 h 5646735"/>
                <a:gd name="connsiteX5506" fmla="*/ 2482693 w 11967969"/>
                <a:gd name="connsiteY5506" fmla="*/ 2594767 h 5646735"/>
                <a:gd name="connsiteX5507" fmla="*/ 2449356 w 11967969"/>
                <a:gd name="connsiteY5507" fmla="*/ 2628900 h 5646735"/>
                <a:gd name="connsiteX5508" fmla="*/ 2416017 w 11967969"/>
                <a:gd name="connsiteY5508" fmla="*/ 2594767 h 5646735"/>
                <a:gd name="connsiteX5509" fmla="*/ 2449356 w 11967969"/>
                <a:gd name="connsiteY5509" fmla="*/ 2560635 h 5646735"/>
                <a:gd name="connsiteX5510" fmla="*/ 8451657 w 11967969"/>
                <a:gd name="connsiteY5510" fmla="*/ 2557461 h 5646735"/>
                <a:gd name="connsiteX5511" fmla="*/ 8486582 w 11967969"/>
                <a:gd name="connsiteY5511" fmla="*/ 2591593 h 5646735"/>
                <a:gd name="connsiteX5512" fmla="*/ 8451657 w 11967969"/>
                <a:gd name="connsiteY5512" fmla="*/ 2625726 h 5646735"/>
                <a:gd name="connsiteX5513" fmla="*/ 8416732 w 11967969"/>
                <a:gd name="connsiteY5513" fmla="*/ 2591593 h 5646735"/>
                <a:gd name="connsiteX5514" fmla="*/ 8451657 w 11967969"/>
                <a:gd name="connsiteY5514" fmla="*/ 2557461 h 5646735"/>
                <a:gd name="connsiteX5515" fmla="*/ 7315007 w 11967969"/>
                <a:gd name="connsiteY5515" fmla="*/ 2555874 h 5646735"/>
                <a:gd name="connsiteX5516" fmla="*/ 7349932 w 11967969"/>
                <a:gd name="connsiteY5516" fmla="*/ 2589212 h 5646735"/>
                <a:gd name="connsiteX5517" fmla="*/ 7315007 w 11967969"/>
                <a:gd name="connsiteY5517" fmla="*/ 2622552 h 5646735"/>
                <a:gd name="connsiteX5518" fmla="*/ 7280082 w 11967969"/>
                <a:gd name="connsiteY5518" fmla="*/ 2589212 h 5646735"/>
                <a:gd name="connsiteX5519" fmla="*/ 7315007 w 11967969"/>
                <a:gd name="connsiteY5519" fmla="*/ 2555874 h 5646735"/>
                <a:gd name="connsiteX5520" fmla="*/ 3371036 w 11967969"/>
                <a:gd name="connsiteY5520" fmla="*/ 2555874 h 5646735"/>
                <a:gd name="connsiteX5521" fmla="*/ 3405157 w 11967969"/>
                <a:gd name="connsiteY5521" fmla="*/ 2589214 h 5646735"/>
                <a:gd name="connsiteX5522" fmla="*/ 3371036 w 11967969"/>
                <a:gd name="connsiteY5522" fmla="*/ 2622552 h 5646735"/>
                <a:gd name="connsiteX5523" fmla="*/ 3336916 w 11967969"/>
                <a:gd name="connsiteY5523" fmla="*/ 2589214 h 5646735"/>
                <a:gd name="connsiteX5524" fmla="*/ 3371036 w 11967969"/>
                <a:gd name="connsiteY5524" fmla="*/ 2555874 h 5646735"/>
                <a:gd name="connsiteX5525" fmla="*/ 1987480 w 11967969"/>
                <a:gd name="connsiteY5525" fmla="*/ 2555874 h 5646735"/>
                <a:gd name="connsiteX5526" fmla="*/ 2020834 w 11967969"/>
                <a:gd name="connsiteY5526" fmla="*/ 2590799 h 5646735"/>
                <a:gd name="connsiteX5527" fmla="*/ 1987480 w 11967969"/>
                <a:gd name="connsiteY5527" fmla="*/ 2625728 h 5646735"/>
                <a:gd name="connsiteX5528" fmla="*/ 1954141 w 11967969"/>
                <a:gd name="connsiteY5528" fmla="*/ 2590799 h 5646735"/>
                <a:gd name="connsiteX5529" fmla="*/ 1987480 w 11967969"/>
                <a:gd name="connsiteY5529" fmla="*/ 2555874 h 5646735"/>
                <a:gd name="connsiteX5530" fmla="*/ 10023283 w 11967969"/>
                <a:gd name="connsiteY5530" fmla="*/ 2555874 h 5646735"/>
                <a:gd name="connsiteX5531" fmla="*/ 10056621 w 11967969"/>
                <a:gd name="connsiteY5531" fmla="*/ 2590798 h 5646735"/>
                <a:gd name="connsiteX5532" fmla="*/ 10023283 w 11967969"/>
                <a:gd name="connsiteY5532" fmla="*/ 2625723 h 5646735"/>
                <a:gd name="connsiteX5533" fmla="*/ 9989945 w 11967969"/>
                <a:gd name="connsiteY5533" fmla="*/ 2590798 h 5646735"/>
                <a:gd name="connsiteX5534" fmla="*/ 10023283 w 11967969"/>
                <a:gd name="connsiteY5534" fmla="*/ 2555874 h 5646735"/>
                <a:gd name="connsiteX5535" fmla="*/ 5374302 w 11967969"/>
                <a:gd name="connsiteY5535" fmla="*/ 2552698 h 5646735"/>
                <a:gd name="connsiteX5536" fmla="*/ 5410021 w 11967969"/>
                <a:gd name="connsiteY5536" fmla="*/ 2587623 h 5646735"/>
                <a:gd name="connsiteX5537" fmla="*/ 5374302 w 11967969"/>
                <a:gd name="connsiteY5537" fmla="*/ 2622547 h 5646735"/>
                <a:gd name="connsiteX5538" fmla="*/ 5338582 w 11967969"/>
                <a:gd name="connsiteY5538" fmla="*/ 2587623 h 5646735"/>
                <a:gd name="connsiteX5539" fmla="*/ 5374302 w 11967969"/>
                <a:gd name="connsiteY5539" fmla="*/ 2552698 h 5646735"/>
                <a:gd name="connsiteX5540" fmla="*/ 3830460 w 11967969"/>
                <a:gd name="connsiteY5540" fmla="*/ 2552698 h 5646735"/>
                <a:gd name="connsiteX5541" fmla="*/ 3863799 w 11967969"/>
                <a:gd name="connsiteY5541" fmla="*/ 2586830 h 5646735"/>
                <a:gd name="connsiteX5542" fmla="*/ 3830460 w 11967969"/>
                <a:gd name="connsiteY5542" fmla="*/ 2620961 h 5646735"/>
                <a:gd name="connsiteX5543" fmla="*/ 3797122 w 11967969"/>
                <a:gd name="connsiteY5543" fmla="*/ 2586830 h 5646735"/>
                <a:gd name="connsiteX5544" fmla="*/ 3830460 w 11967969"/>
                <a:gd name="connsiteY5544" fmla="*/ 2552698 h 5646735"/>
                <a:gd name="connsiteX5545" fmla="*/ 6184707 w 11967969"/>
                <a:gd name="connsiteY5545" fmla="*/ 2549525 h 5646735"/>
                <a:gd name="connsiteX5546" fmla="*/ 6219632 w 11967969"/>
                <a:gd name="connsiteY5546" fmla="*/ 2583657 h 5646735"/>
                <a:gd name="connsiteX5547" fmla="*/ 6184707 w 11967969"/>
                <a:gd name="connsiteY5547" fmla="*/ 2617787 h 5646735"/>
                <a:gd name="connsiteX5548" fmla="*/ 6149782 w 11967969"/>
                <a:gd name="connsiteY5548" fmla="*/ 2583657 h 5646735"/>
                <a:gd name="connsiteX5549" fmla="*/ 6184707 w 11967969"/>
                <a:gd name="connsiteY5549" fmla="*/ 2549525 h 5646735"/>
                <a:gd name="connsiteX5550" fmla="*/ 3532813 w 11967969"/>
                <a:gd name="connsiteY5550" fmla="*/ 2547935 h 5646735"/>
                <a:gd name="connsiteX5551" fmla="*/ 3566947 w 11967969"/>
                <a:gd name="connsiteY5551" fmla="*/ 2581274 h 5646735"/>
                <a:gd name="connsiteX5552" fmla="*/ 3532813 w 11967969"/>
                <a:gd name="connsiteY5552" fmla="*/ 2614611 h 5646735"/>
                <a:gd name="connsiteX5553" fmla="*/ 3498681 w 11967969"/>
                <a:gd name="connsiteY5553" fmla="*/ 2581274 h 5646735"/>
                <a:gd name="connsiteX5554" fmla="*/ 3532813 w 11967969"/>
                <a:gd name="connsiteY5554" fmla="*/ 2547935 h 5646735"/>
                <a:gd name="connsiteX5555" fmla="*/ 10850370 w 11967969"/>
                <a:gd name="connsiteY5555" fmla="*/ 2541584 h 5646735"/>
                <a:gd name="connsiteX5556" fmla="*/ 10883708 w 11967969"/>
                <a:gd name="connsiteY5556" fmla="*/ 2575716 h 5646735"/>
                <a:gd name="connsiteX5557" fmla="*/ 10850370 w 11967969"/>
                <a:gd name="connsiteY5557" fmla="*/ 2609848 h 5646735"/>
                <a:gd name="connsiteX5558" fmla="*/ 10817032 w 11967969"/>
                <a:gd name="connsiteY5558" fmla="*/ 2575716 h 5646735"/>
                <a:gd name="connsiteX5559" fmla="*/ 10850370 w 11967969"/>
                <a:gd name="connsiteY5559" fmla="*/ 2541584 h 5646735"/>
                <a:gd name="connsiteX5560" fmla="*/ 10259819 w 11967969"/>
                <a:gd name="connsiteY5560" fmla="*/ 2536823 h 5646735"/>
                <a:gd name="connsiteX5561" fmla="*/ 10294744 w 11967969"/>
                <a:gd name="connsiteY5561" fmla="*/ 2570161 h 5646735"/>
                <a:gd name="connsiteX5562" fmla="*/ 10259819 w 11967969"/>
                <a:gd name="connsiteY5562" fmla="*/ 2603498 h 5646735"/>
                <a:gd name="connsiteX5563" fmla="*/ 10224894 w 11967969"/>
                <a:gd name="connsiteY5563" fmla="*/ 2570161 h 5646735"/>
                <a:gd name="connsiteX5564" fmla="*/ 10259819 w 11967969"/>
                <a:gd name="connsiteY5564" fmla="*/ 2536823 h 5646735"/>
                <a:gd name="connsiteX5565" fmla="*/ 4450366 w 11967969"/>
                <a:gd name="connsiteY5565" fmla="*/ 2533647 h 5646735"/>
                <a:gd name="connsiteX5566" fmla="*/ 4486086 w 11967969"/>
                <a:gd name="connsiteY5566" fmla="*/ 2568572 h 5646735"/>
                <a:gd name="connsiteX5567" fmla="*/ 4450366 w 11967969"/>
                <a:gd name="connsiteY5567" fmla="*/ 2603497 h 5646735"/>
                <a:gd name="connsiteX5568" fmla="*/ 4414646 w 11967969"/>
                <a:gd name="connsiteY5568" fmla="*/ 2568572 h 5646735"/>
                <a:gd name="connsiteX5569" fmla="*/ 4450366 w 11967969"/>
                <a:gd name="connsiteY5569" fmla="*/ 2533647 h 5646735"/>
                <a:gd name="connsiteX5570" fmla="*/ 5021866 w 11967969"/>
                <a:gd name="connsiteY5570" fmla="*/ 2520947 h 5646735"/>
                <a:gd name="connsiteX5571" fmla="*/ 5055999 w 11967969"/>
                <a:gd name="connsiteY5571" fmla="*/ 2554285 h 5646735"/>
                <a:gd name="connsiteX5572" fmla="*/ 5021866 w 11967969"/>
                <a:gd name="connsiteY5572" fmla="*/ 2587623 h 5646735"/>
                <a:gd name="connsiteX5573" fmla="*/ 4987736 w 11967969"/>
                <a:gd name="connsiteY5573" fmla="*/ 2554285 h 5646735"/>
                <a:gd name="connsiteX5574" fmla="*/ 5021866 w 11967969"/>
                <a:gd name="connsiteY5574" fmla="*/ 2520947 h 5646735"/>
                <a:gd name="connsiteX5575" fmla="*/ 7815864 w 11967969"/>
                <a:gd name="connsiteY5575" fmla="*/ 2517774 h 5646735"/>
                <a:gd name="connsiteX5576" fmla="*/ 7849996 w 11967969"/>
                <a:gd name="connsiteY5576" fmla="*/ 2552702 h 5646735"/>
                <a:gd name="connsiteX5577" fmla="*/ 7815864 w 11967969"/>
                <a:gd name="connsiteY5577" fmla="*/ 2587623 h 5646735"/>
                <a:gd name="connsiteX5578" fmla="*/ 7781732 w 11967969"/>
                <a:gd name="connsiteY5578" fmla="*/ 2552702 h 5646735"/>
                <a:gd name="connsiteX5579" fmla="*/ 7815864 w 11967969"/>
                <a:gd name="connsiteY5579" fmla="*/ 2517774 h 5646735"/>
                <a:gd name="connsiteX5580" fmla="*/ 6553801 w 11967969"/>
                <a:gd name="connsiteY5580" fmla="*/ 2517774 h 5646735"/>
                <a:gd name="connsiteX5581" fmla="*/ 6587933 w 11967969"/>
                <a:gd name="connsiteY5581" fmla="*/ 2551112 h 5646735"/>
                <a:gd name="connsiteX5582" fmla="*/ 6553801 w 11967969"/>
                <a:gd name="connsiteY5582" fmla="*/ 2584449 h 5646735"/>
                <a:gd name="connsiteX5583" fmla="*/ 6519669 w 11967969"/>
                <a:gd name="connsiteY5583" fmla="*/ 2551112 h 5646735"/>
                <a:gd name="connsiteX5584" fmla="*/ 6553801 w 11967969"/>
                <a:gd name="connsiteY5584" fmla="*/ 2517774 h 5646735"/>
                <a:gd name="connsiteX5585" fmla="*/ 4850426 w 11967969"/>
                <a:gd name="connsiteY5585" fmla="*/ 2514597 h 5646735"/>
                <a:gd name="connsiteX5586" fmla="*/ 4886149 w 11967969"/>
                <a:gd name="connsiteY5586" fmla="*/ 2548729 h 5646735"/>
                <a:gd name="connsiteX5587" fmla="*/ 4850426 w 11967969"/>
                <a:gd name="connsiteY5587" fmla="*/ 2582862 h 5646735"/>
                <a:gd name="connsiteX5588" fmla="*/ 4814712 w 11967969"/>
                <a:gd name="connsiteY5588" fmla="*/ 2548729 h 5646735"/>
                <a:gd name="connsiteX5589" fmla="*/ 4850426 w 11967969"/>
                <a:gd name="connsiteY5589" fmla="*/ 2514597 h 5646735"/>
                <a:gd name="connsiteX5590" fmla="*/ 2278078 w 11967969"/>
                <a:gd name="connsiteY5590" fmla="*/ 2511424 h 5646735"/>
                <a:gd name="connsiteX5591" fmla="*/ 2313004 w 11967969"/>
                <a:gd name="connsiteY5591" fmla="*/ 2545559 h 5646735"/>
                <a:gd name="connsiteX5592" fmla="*/ 2278078 w 11967969"/>
                <a:gd name="connsiteY5592" fmla="*/ 2579691 h 5646735"/>
                <a:gd name="connsiteX5593" fmla="*/ 2243154 w 11967969"/>
                <a:gd name="connsiteY5593" fmla="*/ 2545559 h 5646735"/>
                <a:gd name="connsiteX5594" fmla="*/ 2278078 w 11967969"/>
                <a:gd name="connsiteY5594" fmla="*/ 2511424 h 5646735"/>
                <a:gd name="connsiteX5595" fmla="*/ 9807383 w 11967969"/>
                <a:gd name="connsiteY5595" fmla="*/ 2509835 h 5646735"/>
                <a:gd name="connsiteX5596" fmla="*/ 9840721 w 11967969"/>
                <a:gd name="connsiteY5596" fmla="*/ 2543176 h 5646735"/>
                <a:gd name="connsiteX5597" fmla="*/ 9807383 w 11967969"/>
                <a:gd name="connsiteY5597" fmla="*/ 2576511 h 5646735"/>
                <a:gd name="connsiteX5598" fmla="*/ 9774045 w 11967969"/>
                <a:gd name="connsiteY5598" fmla="*/ 2543176 h 5646735"/>
                <a:gd name="connsiteX5599" fmla="*/ 9807383 w 11967969"/>
                <a:gd name="connsiteY5599" fmla="*/ 2509835 h 5646735"/>
                <a:gd name="connsiteX5600" fmla="*/ 9254932 w 11967969"/>
                <a:gd name="connsiteY5600" fmla="*/ 2501899 h 5646735"/>
                <a:gd name="connsiteX5601" fmla="*/ 9289857 w 11967969"/>
                <a:gd name="connsiteY5601" fmla="*/ 2535236 h 5646735"/>
                <a:gd name="connsiteX5602" fmla="*/ 9254932 w 11967969"/>
                <a:gd name="connsiteY5602" fmla="*/ 2568574 h 5646735"/>
                <a:gd name="connsiteX5603" fmla="*/ 9220007 w 11967969"/>
                <a:gd name="connsiteY5603" fmla="*/ 2535236 h 5646735"/>
                <a:gd name="connsiteX5604" fmla="*/ 9254932 w 11967969"/>
                <a:gd name="connsiteY5604" fmla="*/ 2501899 h 5646735"/>
                <a:gd name="connsiteX5605" fmla="*/ 3194056 w 11967969"/>
                <a:gd name="connsiteY5605" fmla="*/ 2495550 h 5646735"/>
                <a:gd name="connsiteX5606" fmla="*/ 3228970 w 11967969"/>
                <a:gd name="connsiteY5606" fmla="*/ 2529684 h 5646735"/>
                <a:gd name="connsiteX5607" fmla="*/ 3194056 w 11967969"/>
                <a:gd name="connsiteY5607" fmla="*/ 2563814 h 5646735"/>
                <a:gd name="connsiteX5608" fmla="*/ 3159141 w 11967969"/>
                <a:gd name="connsiteY5608" fmla="*/ 2529684 h 5646735"/>
                <a:gd name="connsiteX5609" fmla="*/ 3194056 w 11967969"/>
                <a:gd name="connsiteY5609" fmla="*/ 2495550 h 5646735"/>
                <a:gd name="connsiteX5610" fmla="*/ 4646432 w 11967969"/>
                <a:gd name="connsiteY5610" fmla="*/ 2495547 h 5646735"/>
                <a:gd name="connsiteX5611" fmla="*/ 4679773 w 11967969"/>
                <a:gd name="connsiteY5611" fmla="*/ 2531266 h 5646735"/>
                <a:gd name="connsiteX5612" fmla="*/ 4646432 w 11967969"/>
                <a:gd name="connsiteY5612" fmla="*/ 2566986 h 5646735"/>
                <a:gd name="connsiteX5613" fmla="*/ 4613093 w 11967969"/>
                <a:gd name="connsiteY5613" fmla="*/ 2531266 h 5646735"/>
                <a:gd name="connsiteX5614" fmla="*/ 4646432 w 11967969"/>
                <a:gd name="connsiteY5614" fmla="*/ 2495547 h 5646735"/>
                <a:gd name="connsiteX5615" fmla="*/ 8591357 w 11967969"/>
                <a:gd name="connsiteY5615" fmla="*/ 2482852 h 5646735"/>
                <a:gd name="connsiteX5616" fmla="*/ 8624695 w 11967969"/>
                <a:gd name="connsiteY5616" fmla="*/ 2516189 h 5646735"/>
                <a:gd name="connsiteX5617" fmla="*/ 8591357 w 11967969"/>
                <a:gd name="connsiteY5617" fmla="*/ 2549526 h 5646735"/>
                <a:gd name="connsiteX5618" fmla="*/ 8558019 w 11967969"/>
                <a:gd name="connsiteY5618" fmla="*/ 2516189 h 5646735"/>
                <a:gd name="connsiteX5619" fmla="*/ 8591357 w 11967969"/>
                <a:gd name="connsiteY5619" fmla="*/ 2482852 h 5646735"/>
                <a:gd name="connsiteX5620" fmla="*/ 5533864 w 11967969"/>
                <a:gd name="connsiteY5620" fmla="*/ 2479674 h 5646735"/>
                <a:gd name="connsiteX5621" fmla="*/ 5568787 w 11967969"/>
                <a:gd name="connsiteY5621" fmla="*/ 2513805 h 5646735"/>
                <a:gd name="connsiteX5622" fmla="*/ 5533864 w 11967969"/>
                <a:gd name="connsiteY5622" fmla="*/ 2547937 h 5646735"/>
                <a:gd name="connsiteX5623" fmla="*/ 5498942 w 11967969"/>
                <a:gd name="connsiteY5623" fmla="*/ 2513805 h 5646735"/>
                <a:gd name="connsiteX5624" fmla="*/ 5533864 w 11967969"/>
                <a:gd name="connsiteY5624" fmla="*/ 2479674 h 5646735"/>
                <a:gd name="connsiteX5625" fmla="*/ 9545445 w 11967969"/>
                <a:gd name="connsiteY5625" fmla="*/ 2474911 h 5646735"/>
                <a:gd name="connsiteX5626" fmla="*/ 9578783 w 11967969"/>
                <a:gd name="connsiteY5626" fmla="*/ 2509835 h 5646735"/>
                <a:gd name="connsiteX5627" fmla="*/ 9545445 w 11967969"/>
                <a:gd name="connsiteY5627" fmla="*/ 2544760 h 5646735"/>
                <a:gd name="connsiteX5628" fmla="*/ 9512107 w 11967969"/>
                <a:gd name="connsiteY5628" fmla="*/ 2509835 h 5646735"/>
                <a:gd name="connsiteX5629" fmla="*/ 9545445 w 11967969"/>
                <a:gd name="connsiteY5629" fmla="*/ 2474911 h 5646735"/>
                <a:gd name="connsiteX5630" fmla="*/ 1646921 w 11967969"/>
                <a:gd name="connsiteY5630" fmla="*/ 2471736 h 5646735"/>
                <a:gd name="connsiteX5631" fmla="*/ 1681053 w 11967969"/>
                <a:gd name="connsiteY5631" fmla="*/ 2505072 h 5646735"/>
                <a:gd name="connsiteX5632" fmla="*/ 1646921 w 11967969"/>
                <a:gd name="connsiteY5632" fmla="*/ 2538412 h 5646735"/>
                <a:gd name="connsiteX5633" fmla="*/ 1612789 w 11967969"/>
                <a:gd name="connsiteY5633" fmla="*/ 2505072 h 5646735"/>
                <a:gd name="connsiteX5634" fmla="*/ 1646921 w 11967969"/>
                <a:gd name="connsiteY5634" fmla="*/ 2471736 h 5646735"/>
                <a:gd name="connsiteX5635" fmla="*/ 7462645 w 11967969"/>
                <a:gd name="connsiteY5635" fmla="*/ 2468560 h 5646735"/>
                <a:gd name="connsiteX5636" fmla="*/ 7497570 w 11967969"/>
                <a:gd name="connsiteY5636" fmla="*/ 2503486 h 5646735"/>
                <a:gd name="connsiteX5637" fmla="*/ 7462645 w 11967969"/>
                <a:gd name="connsiteY5637" fmla="*/ 2538411 h 5646735"/>
                <a:gd name="connsiteX5638" fmla="*/ 7427720 w 11967969"/>
                <a:gd name="connsiteY5638" fmla="*/ 2503486 h 5646735"/>
                <a:gd name="connsiteX5639" fmla="*/ 7462645 w 11967969"/>
                <a:gd name="connsiteY5639" fmla="*/ 2468560 h 5646735"/>
                <a:gd name="connsiteX5640" fmla="*/ 5883882 w 11967969"/>
                <a:gd name="connsiteY5640" fmla="*/ 2468560 h 5646735"/>
                <a:gd name="connsiteX5641" fmla="*/ 5918010 w 11967969"/>
                <a:gd name="connsiteY5641" fmla="*/ 2503488 h 5646735"/>
                <a:gd name="connsiteX5642" fmla="*/ 5883882 w 11967969"/>
                <a:gd name="connsiteY5642" fmla="*/ 2538412 h 5646735"/>
                <a:gd name="connsiteX5643" fmla="*/ 5849754 w 11967969"/>
                <a:gd name="connsiteY5643" fmla="*/ 2503488 h 5646735"/>
                <a:gd name="connsiteX5644" fmla="*/ 5883882 w 11967969"/>
                <a:gd name="connsiteY5644" fmla="*/ 2468560 h 5646735"/>
                <a:gd name="connsiteX5645" fmla="*/ 2870987 w 11967969"/>
                <a:gd name="connsiteY5645" fmla="*/ 2468560 h 5646735"/>
                <a:gd name="connsiteX5646" fmla="*/ 2905122 w 11967969"/>
                <a:gd name="connsiteY5646" fmla="*/ 2502695 h 5646735"/>
                <a:gd name="connsiteX5647" fmla="*/ 2870987 w 11967969"/>
                <a:gd name="connsiteY5647" fmla="*/ 2536828 h 5646735"/>
                <a:gd name="connsiteX5648" fmla="*/ 2836848 w 11967969"/>
                <a:gd name="connsiteY5648" fmla="*/ 2502695 h 5646735"/>
                <a:gd name="connsiteX5649" fmla="*/ 2870987 w 11967969"/>
                <a:gd name="connsiteY5649" fmla="*/ 2468560 h 5646735"/>
                <a:gd name="connsiteX5650" fmla="*/ 10610657 w 11967969"/>
                <a:gd name="connsiteY5650" fmla="*/ 2468559 h 5646735"/>
                <a:gd name="connsiteX5651" fmla="*/ 10645582 w 11967969"/>
                <a:gd name="connsiteY5651" fmla="*/ 2503486 h 5646735"/>
                <a:gd name="connsiteX5652" fmla="*/ 10610657 w 11967969"/>
                <a:gd name="connsiteY5652" fmla="*/ 2538411 h 5646735"/>
                <a:gd name="connsiteX5653" fmla="*/ 10575732 w 11967969"/>
                <a:gd name="connsiteY5653" fmla="*/ 2503486 h 5646735"/>
                <a:gd name="connsiteX5654" fmla="*/ 10610657 w 11967969"/>
                <a:gd name="connsiteY5654" fmla="*/ 2468559 h 5646735"/>
                <a:gd name="connsiteX5655" fmla="*/ 8927907 w 11967969"/>
                <a:gd name="connsiteY5655" fmla="*/ 2463801 h 5646735"/>
                <a:gd name="connsiteX5656" fmla="*/ 8962832 w 11967969"/>
                <a:gd name="connsiteY5656" fmla="*/ 2497138 h 5646735"/>
                <a:gd name="connsiteX5657" fmla="*/ 8927907 w 11967969"/>
                <a:gd name="connsiteY5657" fmla="*/ 2530474 h 5646735"/>
                <a:gd name="connsiteX5658" fmla="*/ 8892982 w 11967969"/>
                <a:gd name="connsiteY5658" fmla="*/ 2497138 h 5646735"/>
                <a:gd name="connsiteX5659" fmla="*/ 8927907 w 11967969"/>
                <a:gd name="connsiteY5659" fmla="*/ 2463801 h 5646735"/>
                <a:gd name="connsiteX5660" fmla="*/ 10447939 w 11967969"/>
                <a:gd name="connsiteY5660" fmla="*/ 2460625 h 5646735"/>
                <a:gd name="connsiteX5661" fmla="*/ 10482071 w 11967969"/>
                <a:gd name="connsiteY5661" fmla="*/ 2494758 h 5646735"/>
                <a:gd name="connsiteX5662" fmla="*/ 10447939 w 11967969"/>
                <a:gd name="connsiteY5662" fmla="*/ 2528890 h 5646735"/>
                <a:gd name="connsiteX5663" fmla="*/ 10413807 w 11967969"/>
                <a:gd name="connsiteY5663" fmla="*/ 2494758 h 5646735"/>
                <a:gd name="connsiteX5664" fmla="*/ 10447939 w 11967969"/>
                <a:gd name="connsiteY5664" fmla="*/ 2460625 h 5646735"/>
                <a:gd name="connsiteX5665" fmla="*/ 4138472 w 11967969"/>
                <a:gd name="connsiteY5665" fmla="*/ 2457451 h 5646735"/>
                <a:gd name="connsiteX5666" fmla="*/ 4171817 w 11967969"/>
                <a:gd name="connsiteY5666" fmla="*/ 2491583 h 5646735"/>
                <a:gd name="connsiteX5667" fmla="*/ 4138472 w 11967969"/>
                <a:gd name="connsiteY5667" fmla="*/ 2525714 h 5646735"/>
                <a:gd name="connsiteX5668" fmla="*/ 4105125 w 11967969"/>
                <a:gd name="connsiteY5668" fmla="*/ 2491583 h 5646735"/>
                <a:gd name="connsiteX5669" fmla="*/ 4138472 w 11967969"/>
                <a:gd name="connsiteY5669" fmla="*/ 2457451 h 5646735"/>
                <a:gd name="connsiteX5670" fmla="*/ 7640445 w 11967969"/>
                <a:gd name="connsiteY5670" fmla="*/ 2449511 h 5646735"/>
                <a:gd name="connsiteX5671" fmla="*/ 7673783 w 11967969"/>
                <a:gd name="connsiteY5671" fmla="*/ 2485229 h 5646735"/>
                <a:gd name="connsiteX5672" fmla="*/ 7640445 w 11967969"/>
                <a:gd name="connsiteY5672" fmla="*/ 2520948 h 5646735"/>
                <a:gd name="connsiteX5673" fmla="*/ 7607107 w 11967969"/>
                <a:gd name="connsiteY5673" fmla="*/ 2485229 h 5646735"/>
                <a:gd name="connsiteX5674" fmla="*/ 7640445 w 11967969"/>
                <a:gd name="connsiteY5674" fmla="*/ 2449511 h 5646735"/>
                <a:gd name="connsiteX5675" fmla="*/ 3971867 w 11967969"/>
                <a:gd name="connsiteY5675" fmla="*/ 2449511 h 5646735"/>
                <a:gd name="connsiteX5676" fmla="*/ 4006778 w 11967969"/>
                <a:gd name="connsiteY5676" fmla="*/ 2485231 h 5646735"/>
                <a:gd name="connsiteX5677" fmla="*/ 3971867 w 11967969"/>
                <a:gd name="connsiteY5677" fmla="*/ 2520949 h 5646735"/>
                <a:gd name="connsiteX5678" fmla="*/ 3936937 w 11967969"/>
                <a:gd name="connsiteY5678" fmla="*/ 2485231 h 5646735"/>
                <a:gd name="connsiteX5679" fmla="*/ 3971867 w 11967969"/>
                <a:gd name="connsiteY5679" fmla="*/ 2449511 h 5646735"/>
                <a:gd name="connsiteX5680" fmla="*/ 9088245 w 11967969"/>
                <a:gd name="connsiteY5680" fmla="*/ 2447923 h 5646735"/>
                <a:gd name="connsiteX5681" fmla="*/ 9121583 w 11967969"/>
                <a:gd name="connsiteY5681" fmla="*/ 2481262 h 5646735"/>
                <a:gd name="connsiteX5682" fmla="*/ 9088245 w 11967969"/>
                <a:gd name="connsiteY5682" fmla="*/ 2514598 h 5646735"/>
                <a:gd name="connsiteX5683" fmla="*/ 9054907 w 11967969"/>
                <a:gd name="connsiteY5683" fmla="*/ 2481262 h 5646735"/>
                <a:gd name="connsiteX5684" fmla="*/ 9088245 w 11967969"/>
                <a:gd name="connsiteY5684" fmla="*/ 2447923 h 5646735"/>
                <a:gd name="connsiteX5685" fmla="*/ 6697470 w 11967969"/>
                <a:gd name="connsiteY5685" fmla="*/ 2441574 h 5646735"/>
                <a:gd name="connsiteX5686" fmla="*/ 6730808 w 11967969"/>
                <a:gd name="connsiteY5686" fmla="*/ 2475708 h 5646735"/>
                <a:gd name="connsiteX5687" fmla="*/ 6697470 w 11967969"/>
                <a:gd name="connsiteY5687" fmla="*/ 2509839 h 5646735"/>
                <a:gd name="connsiteX5688" fmla="*/ 6664132 w 11967969"/>
                <a:gd name="connsiteY5688" fmla="*/ 2475708 h 5646735"/>
                <a:gd name="connsiteX5689" fmla="*/ 6697470 w 11967969"/>
                <a:gd name="connsiteY5689" fmla="*/ 2441574 h 5646735"/>
                <a:gd name="connsiteX5690" fmla="*/ 6070408 w 11967969"/>
                <a:gd name="connsiteY5690" fmla="*/ 2441572 h 5646735"/>
                <a:gd name="connsiteX5691" fmla="*/ 6103746 w 11967969"/>
                <a:gd name="connsiteY5691" fmla="*/ 2475705 h 5646735"/>
                <a:gd name="connsiteX5692" fmla="*/ 6070408 w 11967969"/>
                <a:gd name="connsiteY5692" fmla="*/ 2509837 h 5646735"/>
                <a:gd name="connsiteX5693" fmla="*/ 6037070 w 11967969"/>
                <a:gd name="connsiteY5693" fmla="*/ 2475705 h 5646735"/>
                <a:gd name="connsiteX5694" fmla="*/ 6070408 w 11967969"/>
                <a:gd name="connsiteY5694" fmla="*/ 2441572 h 5646735"/>
                <a:gd name="connsiteX5695" fmla="*/ 7183245 w 11967969"/>
                <a:gd name="connsiteY5695" fmla="*/ 2438403 h 5646735"/>
                <a:gd name="connsiteX5696" fmla="*/ 7216583 w 11967969"/>
                <a:gd name="connsiteY5696" fmla="*/ 2474119 h 5646735"/>
                <a:gd name="connsiteX5697" fmla="*/ 7183245 w 11967969"/>
                <a:gd name="connsiteY5697" fmla="*/ 2509839 h 5646735"/>
                <a:gd name="connsiteX5698" fmla="*/ 7149907 w 11967969"/>
                <a:gd name="connsiteY5698" fmla="*/ 2474119 h 5646735"/>
                <a:gd name="connsiteX5699" fmla="*/ 7183245 w 11967969"/>
                <a:gd name="connsiteY5699" fmla="*/ 2438403 h 5646735"/>
                <a:gd name="connsiteX5700" fmla="*/ 4304396 w 11967969"/>
                <a:gd name="connsiteY5700" fmla="*/ 2438403 h 5646735"/>
                <a:gd name="connsiteX5701" fmla="*/ 4340102 w 11967969"/>
                <a:gd name="connsiteY5701" fmla="*/ 2472531 h 5646735"/>
                <a:gd name="connsiteX5702" fmla="*/ 4304396 w 11967969"/>
                <a:gd name="connsiteY5702" fmla="*/ 2506663 h 5646735"/>
                <a:gd name="connsiteX5703" fmla="*/ 4268670 w 11967969"/>
                <a:gd name="connsiteY5703" fmla="*/ 2472531 h 5646735"/>
                <a:gd name="connsiteX5704" fmla="*/ 4304396 w 11967969"/>
                <a:gd name="connsiteY5704" fmla="*/ 2438403 h 5646735"/>
                <a:gd name="connsiteX5705" fmla="*/ 2593057 w 11967969"/>
                <a:gd name="connsiteY5705" fmla="*/ 2438400 h 5646735"/>
                <a:gd name="connsiteX5706" fmla="*/ 2627192 w 11967969"/>
                <a:gd name="connsiteY5706" fmla="*/ 2472530 h 5646735"/>
                <a:gd name="connsiteX5707" fmla="*/ 2593057 w 11967969"/>
                <a:gd name="connsiteY5707" fmla="*/ 2506662 h 5646735"/>
                <a:gd name="connsiteX5708" fmla="*/ 2558920 w 11967969"/>
                <a:gd name="connsiteY5708" fmla="*/ 2472530 h 5646735"/>
                <a:gd name="connsiteX5709" fmla="*/ 2593057 w 11967969"/>
                <a:gd name="connsiteY5709" fmla="*/ 2438400 h 5646735"/>
                <a:gd name="connsiteX5710" fmla="*/ 5160051 w 11967969"/>
                <a:gd name="connsiteY5710" fmla="*/ 2428876 h 5646735"/>
                <a:gd name="connsiteX5711" fmla="*/ 5194204 w 11967969"/>
                <a:gd name="connsiteY5711" fmla="*/ 2462212 h 5646735"/>
                <a:gd name="connsiteX5712" fmla="*/ 5160051 w 11967969"/>
                <a:gd name="connsiteY5712" fmla="*/ 2495551 h 5646735"/>
                <a:gd name="connsiteX5713" fmla="*/ 5125895 w 11967969"/>
                <a:gd name="connsiteY5713" fmla="*/ 2462212 h 5646735"/>
                <a:gd name="connsiteX5714" fmla="*/ 5160051 w 11967969"/>
                <a:gd name="connsiteY5714" fmla="*/ 2428876 h 5646735"/>
                <a:gd name="connsiteX5715" fmla="*/ 8041289 w 11967969"/>
                <a:gd name="connsiteY5715" fmla="*/ 2420940 h 5646735"/>
                <a:gd name="connsiteX5716" fmla="*/ 8077008 w 11967969"/>
                <a:gd name="connsiteY5716" fmla="*/ 2454273 h 5646735"/>
                <a:gd name="connsiteX5717" fmla="*/ 8041289 w 11967969"/>
                <a:gd name="connsiteY5717" fmla="*/ 2487612 h 5646735"/>
                <a:gd name="connsiteX5718" fmla="*/ 8005570 w 11967969"/>
                <a:gd name="connsiteY5718" fmla="*/ 2454273 h 5646735"/>
                <a:gd name="connsiteX5719" fmla="*/ 8041289 w 11967969"/>
                <a:gd name="connsiteY5719" fmla="*/ 2420940 h 5646735"/>
                <a:gd name="connsiteX5720" fmla="*/ 8758045 w 11967969"/>
                <a:gd name="connsiteY5720" fmla="*/ 2414589 h 5646735"/>
                <a:gd name="connsiteX5721" fmla="*/ 8792970 w 11967969"/>
                <a:gd name="connsiteY5721" fmla="*/ 2449511 h 5646735"/>
                <a:gd name="connsiteX5722" fmla="*/ 8758045 w 11967969"/>
                <a:gd name="connsiteY5722" fmla="*/ 2484437 h 5646735"/>
                <a:gd name="connsiteX5723" fmla="*/ 8723120 w 11967969"/>
                <a:gd name="connsiteY5723" fmla="*/ 2449511 h 5646735"/>
                <a:gd name="connsiteX5724" fmla="*/ 8758045 w 11967969"/>
                <a:gd name="connsiteY5724" fmla="*/ 2414589 h 5646735"/>
                <a:gd name="connsiteX5725" fmla="*/ 5676731 w 11967969"/>
                <a:gd name="connsiteY5725" fmla="*/ 2414589 h 5646735"/>
                <a:gd name="connsiteX5726" fmla="*/ 5711653 w 11967969"/>
                <a:gd name="connsiteY5726" fmla="*/ 2448718 h 5646735"/>
                <a:gd name="connsiteX5727" fmla="*/ 5676731 w 11967969"/>
                <a:gd name="connsiteY5727" fmla="*/ 2482852 h 5646735"/>
                <a:gd name="connsiteX5728" fmla="*/ 5641810 w 11967969"/>
                <a:gd name="connsiteY5728" fmla="*/ 2448718 h 5646735"/>
                <a:gd name="connsiteX5729" fmla="*/ 5676731 w 11967969"/>
                <a:gd name="connsiteY5729" fmla="*/ 2414589 h 5646735"/>
                <a:gd name="connsiteX5730" fmla="*/ 3667733 w 11967969"/>
                <a:gd name="connsiteY5730" fmla="*/ 2414584 h 5646735"/>
                <a:gd name="connsiteX5731" fmla="*/ 3701866 w 11967969"/>
                <a:gd name="connsiteY5731" fmla="*/ 2449510 h 5646735"/>
                <a:gd name="connsiteX5732" fmla="*/ 3667733 w 11967969"/>
                <a:gd name="connsiteY5732" fmla="*/ 2484434 h 5646735"/>
                <a:gd name="connsiteX5733" fmla="*/ 3633601 w 11967969"/>
                <a:gd name="connsiteY5733" fmla="*/ 2449510 h 5646735"/>
                <a:gd name="connsiteX5734" fmla="*/ 3667733 w 11967969"/>
                <a:gd name="connsiteY5734" fmla="*/ 2414584 h 5646735"/>
                <a:gd name="connsiteX5735" fmla="*/ 6942739 w 11967969"/>
                <a:gd name="connsiteY5735" fmla="*/ 2409831 h 5646735"/>
                <a:gd name="connsiteX5736" fmla="*/ 6976871 w 11967969"/>
                <a:gd name="connsiteY5736" fmla="*/ 2444752 h 5646735"/>
                <a:gd name="connsiteX5737" fmla="*/ 6942739 w 11967969"/>
                <a:gd name="connsiteY5737" fmla="*/ 2479674 h 5646735"/>
                <a:gd name="connsiteX5738" fmla="*/ 6908607 w 11967969"/>
                <a:gd name="connsiteY5738" fmla="*/ 2444752 h 5646735"/>
                <a:gd name="connsiteX5739" fmla="*/ 6942739 w 11967969"/>
                <a:gd name="connsiteY5739" fmla="*/ 2409831 h 5646735"/>
                <a:gd name="connsiteX5740" fmla="*/ 1849341 w 11967969"/>
                <a:gd name="connsiteY5740" fmla="*/ 2406652 h 5646735"/>
                <a:gd name="connsiteX5741" fmla="*/ 1882685 w 11967969"/>
                <a:gd name="connsiteY5741" fmla="*/ 2440782 h 5646735"/>
                <a:gd name="connsiteX5742" fmla="*/ 1849341 w 11967969"/>
                <a:gd name="connsiteY5742" fmla="*/ 2474912 h 5646735"/>
                <a:gd name="connsiteX5743" fmla="*/ 1815996 w 11967969"/>
                <a:gd name="connsiteY5743" fmla="*/ 2440782 h 5646735"/>
                <a:gd name="connsiteX5744" fmla="*/ 1849341 w 11967969"/>
                <a:gd name="connsiteY5744" fmla="*/ 2406652 h 5646735"/>
                <a:gd name="connsiteX5745" fmla="*/ 2074764 w 11967969"/>
                <a:gd name="connsiteY5745" fmla="*/ 2403474 h 5646735"/>
                <a:gd name="connsiteX5746" fmla="*/ 2109686 w 11967969"/>
                <a:gd name="connsiteY5746" fmla="*/ 2437610 h 5646735"/>
                <a:gd name="connsiteX5747" fmla="*/ 2074764 w 11967969"/>
                <a:gd name="connsiteY5747" fmla="*/ 2471738 h 5646735"/>
                <a:gd name="connsiteX5748" fmla="*/ 2039840 w 11967969"/>
                <a:gd name="connsiteY5748" fmla="*/ 2437610 h 5646735"/>
                <a:gd name="connsiteX5749" fmla="*/ 2074764 w 11967969"/>
                <a:gd name="connsiteY5749" fmla="*/ 2403474 h 5646735"/>
                <a:gd name="connsiteX5750" fmla="*/ 9399395 w 11967969"/>
                <a:gd name="connsiteY5750" fmla="*/ 2403472 h 5646735"/>
                <a:gd name="connsiteX5751" fmla="*/ 9432733 w 11967969"/>
                <a:gd name="connsiteY5751" fmla="*/ 2439191 h 5646735"/>
                <a:gd name="connsiteX5752" fmla="*/ 9399395 w 11967969"/>
                <a:gd name="connsiteY5752" fmla="*/ 2474910 h 5646735"/>
                <a:gd name="connsiteX5753" fmla="*/ 9366057 w 11967969"/>
                <a:gd name="connsiteY5753" fmla="*/ 2439191 h 5646735"/>
                <a:gd name="connsiteX5754" fmla="*/ 9399395 w 11967969"/>
                <a:gd name="connsiteY5754" fmla="*/ 2403472 h 5646735"/>
                <a:gd name="connsiteX5755" fmla="*/ 10085989 w 11967969"/>
                <a:gd name="connsiteY5755" fmla="*/ 2401888 h 5646735"/>
                <a:gd name="connsiteX5756" fmla="*/ 10120121 w 11967969"/>
                <a:gd name="connsiteY5756" fmla="*/ 2436816 h 5646735"/>
                <a:gd name="connsiteX5757" fmla="*/ 10085989 w 11967969"/>
                <a:gd name="connsiteY5757" fmla="*/ 2471738 h 5646735"/>
                <a:gd name="connsiteX5758" fmla="*/ 10051857 w 11967969"/>
                <a:gd name="connsiteY5758" fmla="*/ 2436816 h 5646735"/>
                <a:gd name="connsiteX5759" fmla="*/ 10085989 w 11967969"/>
                <a:gd name="connsiteY5759" fmla="*/ 2401888 h 5646735"/>
                <a:gd name="connsiteX5760" fmla="*/ 3059939 w 11967969"/>
                <a:gd name="connsiteY5760" fmla="*/ 2401888 h 5646735"/>
                <a:gd name="connsiteX5761" fmla="*/ 3094080 w 11967969"/>
                <a:gd name="connsiteY5761" fmla="*/ 2436814 h 5646735"/>
                <a:gd name="connsiteX5762" fmla="*/ 3059939 w 11967969"/>
                <a:gd name="connsiteY5762" fmla="*/ 2471738 h 5646735"/>
                <a:gd name="connsiteX5763" fmla="*/ 3025793 w 11967969"/>
                <a:gd name="connsiteY5763" fmla="*/ 2436814 h 5646735"/>
                <a:gd name="connsiteX5764" fmla="*/ 3059939 w 11967969"/>
                <a:gd name="connsiteY5764" fmla="*/ 2401888 h 5646735"/>
                <a:gd name="connsiteX5765" fmla="*/ 10274901 w 11967969"/>
                <a:gd name="connsiteY5765" fmla="*/ 2395537 h 5646735"/>
                <a:gd name="connsiteX5766" fmla="*/ 10309033 w 11967969"/>
                <a:gd name="connsiteY5766" fmla="*/ 2429669 h 5646735"/>
                <a:gd name="connsiteX5767" fmla="*/ 10274901 w 11967969"/>
                <a:gd name="connsiteY5767" fmla="*/ 2463803 h 5646735"/>
                <a:gd name="connsiteX5768" fmla="*/ 10240769 w 11967969"/>
                <a:gd name="connsiteY5768" fmla="*/ 2429669 h 5646735"/>
                <a:gd name="connsiteX5769" fmla="*/ 10274901 w 11967969"/>
                <a:gd name="connsiteY5769" fmla="*/ 2395537 h 5646735"/>
                <a:gd name="connsiteX5770" fmla="*/ 6429977 w 11967969"/>
                <a:gd name="connsiteY5770" fmla="*/ 2392360 h 5646735"/>
                <a:gd name="connsiteX5771" fmla="*/ 6464109 w 11967969"/>
                <a:gd name="connsiteY5771" fmla="*/ 2426493 h 5646735"/>
                <a:gd name="connsiteX5772" fmla="*/ 6429977 w 11967969"/>
                <a:gd name="connsiteY5772" fmla="*/ 2460625 h 5646735"/>
                <a:gd name="connsiteX5773" fmla="*/ 6395845 w 11967969"/>
                <a:gd name="connsiteY5773" fmla="*/ 2426493 h 5646735"/>
                <a:gd name="connsiteX5774" fmla="*/ 6429977 w 11967969"/>
                <a:gd name="connsiteY5774" fmla="*/ 2392360 h 5646735"/>
                <a:gd name="connsiteX5775" fmla="*/ 8338944 w 11967969"/>
                <a:gd name="connsiteY5775" fmla="*/ 2387599 h 5646735"/>
                <a:gd name="connsiteX5776" fmla="*/ 8373869 w 11967969"/>
                <a:gd name="connsiteY5776" fmla="*/ 2422528 h 5646735"/>
                <a:gd name="connsiteX5777" fmla="*/ 8338944 w 11967969"/>
                <a:gd name="connsiteY5777" fmla="*/ 2457449 h 5646735"/>
                <a:gd name="connsiteX5778" fmla="*/ 8304019 w 11967969"/>
                <a:gd name="connsiteY5778" fmla="*/ 2422528 h 5646735"/>
                <a:gd name="connsiteX5779" fmla="*/ 8338944 w 11967969"/>
                <a:gd name="connsiteY5779" fmla="*/ 2387599 h 5646735"/>
                <a:gd name="connsiteX5780" fmla="*/ 9672445 w 11967969"/>
                <a:gd name="connsiteY5780" fmla="*/ 2384422 h 5646735"/>
                <a:gd name="connsiteX5781" fmla="*/ 9705783 w 11967969"/>
                <a:gd name="connsiteY5781" fmla="*/ 2418554 h 5646735"/>
                <a:gd name="connsiteX5782" fmla="*/ 9672445 w 11967969"/>
                <a:gd name="connsiteY5782" fmla="*/ 2452686 h 5646735"/>
                <a:gd name="connsiteX5783" fmla="*/ 9639107 w 11967969"/>
                <a:gd name="connsiteY5783" fmla="*/ 2418554 h 5646735"/>
                <a:gd name="connsiteX5784" fmla="*/ 9672445 w 11967969"/>
                <a:gd name="connsiteY5784" fmla="*/ 2384422 h 5646735"/>
                <a:gd name="connsiteX5785" fmla="*/ 9894694 w 11967969"/>
                <a:gd name="connsiteY5785" fmla="*/ 2384422 h 5646735"/>
                <a:gd name="connsiteX5786" fmla="*/ 9929619 w 11967969"/>
                <a:gd name="connsiteY5786" fmla="*/ 2420141 h 5646735"/>
                <a:gd name="connsiteX5787" fmla="*/ 9894694 w 11967969"/>
                <a:gd name="connsiteY5787" fmla="*/ 2455860 h 5646735"/>
                <a:gd name="connsiteX5788" fmla="*/ 9859769 w 11967969"/>
                <a:gd name="connsiteY5788" fmla="*/ 2420141 h 5646735"/>
                <a:gd name="connsiteX5789" fmla="*/ 9894694 w 11967969"/>
                <a:gd name="connsiteY5789" fmla="*/ 2384422 h 5646735"/>
                <a:gd name="connsiteX5790" fmla="*/ 5341041 w 11967969"/>
                <a:gd name="connsiteY5790" fmla="*/ 2374900 h 5646735"/>
                <a:gd name="connsiteX5791" fmla="*/ 5375177 w 11967969"/>
                <a:gd name="connsiteY5791" fmla="*/ 2408245 h 5646735"/>
                <a:gd name="connsiteX5792" fmla="*/ 5341041 w 11967969"/>
                <a:gd name="connsiteY5792" fmla="*/ 2441576 h 5646735"/>
                <a:gd name="connsiteX5793" fmla="*/ 5306912 w 11967969"/>
                <a:gd name="connsiteY5793" fmla="*/ 2408245 h 5646735"/>
                <a:gd name="connsiteX5794" fmla="*/ 5341041 w 11967969"/>
                <a:gd name="connsiteY5794" fmla="*/ 2374900 h 5646735"/>
                <a:gd name="connsiteX5795" fmla="*/ 4529806 w 11967969"/>
                <a:gd name="connsiteY5795" fmla="*/ 2363788 h 5646735"/>
                <a:gd name="connsiteX5796" fmla="*/ 4563958 w 11967969"/>
                <a:gd name="connsiteY5796" fmla="*/ 2398712 h 5646735"/>
                <a:gd name="connsiteX5797" fmla="*/ 4529806 w 11967969"/>
                <a:gd name="connsiteY5797" fmla="*/ 2433639 h 5646735"/>
                <a:gd name="connsiteX5798" fmla="*/ 4495659 w 11967969"/>
                <a:gd name="connsiteY5798" fmla="*/ 2398712 h 5646735"/>
                <a:gd name="connsiteX5799" fmla="*/ 4529806 w 11967969"/>
                <a:gd name="connsiteY5799" fmla="*/ 2363788 h 5646735"/>
                <a:gd name="connsiteX5800" fmla="*/ 2241413 w 11967969"/>
                <a:gd name="connsiteY5800" fmla="*/ 2363786 h 5646735"/>
                <a:gd name="connsiteX5801" fmla="*/ 2274752 w 11967969"/>
                <a:gd name="connsiteY5801" fmla="*/ 2397123 h 5646735"/>
                <a:gd name="connsiteX5802" fmla="*/ 2241413 w 11967969"/>
                <a:gd name="connsiteY5802" fmla="*/ 2430463 h 5646735"/>
                <a:gd name="connsiteX5803" fmla="*/ 2208074 w 11967969"/>
                <a:gd name="connsiteY5803" fmla="*/ 2397123 h 5646735"/>
                <a:gd name="connsiteX5804" fmla="*/ 2241413 w 11967969"/>
                <a:gd name="connsiteY5804" fmla="*/ 2363786 h 5646735"/>
                <a:gd name="connsiteX5805" fmla="*/ 2451888 w 11967969"/>
                <a:gd name="connsiteY5805" fmla="*/ 2360612 h 5646735"/>
                <a:gd name="connsiteX5806" fmla="*/ 2486023 w 11967969"/>
                <a:gd name="connsiteY5806" fmla="*/ 2394743 h 5646735"/>
                <a:gd name="connsiteX5807" fmla="*/ 2451888 w 11967969"/>
                <a:gd name="connsiteY5807" fmla="*/ 2428878 h 5646735"/>
                <a:gd name="connsiteX5808" fmla="*/ 2417754 w 11967969"/>
                <a:gd name="connsiteY5808" fmla="*/ 2394743 h 5646735"/>
                <a:gd name="connsiteX5809" fmla="*/ 2451888 w 11967969"/>
                <a:gd name="connsiteY5809" fmla="*/ 2360612 h 5646735"/>
                <a:gd name="connsiteX5810" fmla="*/ 4752022 w 11967969"/>
                <a:gd name="connsiteY5810" fmla="*/ 2357436 h 5646735"/>
                <a:gd name="connsiteX5811" fmla="*/ 4786158 w 11967969"/>
                <a:gd name="connsiteY5811" fmla="*/ 2393154 h 5646735"/>
                <a:gd name="connsiteX5812" fmla="*/ 4752022 w 11967969"/>
                <a:gd name="connsiteY5812" fmla="*/ 2428874 h 5646735"/>
                <a:gd name="connsiteX5813" fmla="*/ 4717891 w 11967969"/>
                <a:gd name="connsiteY5813" fmla="*/ 2393154 h 5646735"/>
                <a:gd name="connsiteX5814" fmla="*/ 4752022 w 11967969"/>
                <a:gd name="connsiteY5814" fmla="*/ 2357436 h 5646735"/>
                <a:gd name="connsiteX5815" fmla="*/ 2755758 w 11967969"/>
                <a:gd name="connsiteY5815" fmla="*/ 2355848 h 5646735"/>
                <a:gd name="connsiteX5816" fmla="*/ 2790683 w 11967969"/>
                <a:gd name="connsiteY5816" fmla="*/ 2390773 h 5646735"/>
                <a:gd name="connsiteX5817" fmla="*/ 2755758 w 11967969"/>
                <a:gd name="connsiteY5817" fmla="*/ 2425698 h 5646735"/>
                <a:gd name="connsiteX5818" fmla="*/ 2720833 w 11967969"/>
                <a:gd name="connsiteY5818" fmla="*/ 2390773 h 5646735"/>
                <a:gd name="connsiteX5819" fmla="*/ 2755758 w 11967969"/>
                <a:gd name="connsiteY5819" fmla="*/ 2355848 h 5646735"/>
                <a:gd name="connsiteX5820" fmla="*/ 6264876 w 11967969"/>
                <a:gd name="connsiteY5820" fmla="*/ 2352677 h 5646735"/>
                <a:gd name="connsiteX5821" fmla="*/ 6299008 w 11967969"/>
                <a:gd name="connsiteY5821" fmla="*/ 2386806 h 5646735"/>
                <a:gd name="connsiteX5822" fmla="*/ 6264876 w 11967969"/>
                <a:gd name="connsiteY5822" fmla="*/ 2420943 h 5646735"/>
                <a:gd name="connsiteX5823" fmla="*/ 6230744 w 11967969"/>
                <a:gd name="connsiteY5823" fmla="*/ 2386806 h 5646735"/>
                <a:gd name="connsiteX5824" fmla="*/ 6264876 w 11967969"/>
                <a:gd name="connsiteY5824" fmla="*/ 2352677 h 5646735"/>
                <a:gd name="connsiteX5825" fmla="*/ 3465498 w 11967969"/>
                <a:gd name="connsiteY5825" fmla="*/ 2352677 h 5646735"/>
                <a:gd name="connsiteX5826" fmla="*/ 3498828 w 11967969"/>
                <a:gd name="connsiteY5826" fmla="*/ 2386806 h 5646735"/>
                <a:gd name="connsiteX5827" fmla="*/ 3465498 w 11967969"/>
                <a:gd name="connsiteY5827" fmla="*/ 2420943 h 5646735"/>
                <a:gd name="connsiteX5828" fmla="*/ 3432170 w 11967969"/>
                <a:gd name="connsiteY5828" fmla="*/ 2386806 h 5646735"/>
                <a:gd name="connsiteX5829" fmla="*/ 3465498 w 11967969"/>
                <a:gd name="connsiteY5829" fmla="*/ 2352677 h 5646735"/>
                <a:gd name="connsiteX5830" fmla="*/ 7888889 w 11967969"/>
                <a:gd name="connsiteY5830" fmla="*/ 2352674 h 5646735"/>
                <a:gd name="connsiteX5831" fmla="*/ 7923021 w 11967969"/>
                <a:gd name="connsiteY5831" fmla="*/ 2386805 h 5646735"/>
                <a:gd name="connsiteX5832" fmla="*/ 7888889 w 11967969"/>
                <a:gd name="connsiteY5832" fmla="*/ 2420940 h 5646735"/>
                <a:gd name="connsiteX5833" fmla="*/ 7854757 w 11967969"/>
                <a:gd name="connsiteY5833" fmla="*/ 2386805 h 5646735"/>
                <a:gd name="connsiteX5834" fmla="*/ 7888889 w 11967969"/>
                <a:gd name="connsiteY5834" fmla="*/ 2352674 h 5646735"/>
                <a:gd name="connsiteX5835" fmla="*/ 8179401 w 11967969"/>
                <a:gd name="connsiteY5835" fmla="*/ 2349500 h 5646735"/>
                <a:gd name="connsiteX5836" fmla="*/ 8215120 w 11967969"/>
                <a:gd name="connsiteY5836" fmla="*/ 2385219 h 5646735"/>
                <a:gd name="connsiteX5837" fmla="*/ 8179401 w 11967969"/>
                <a:gd name="connsiteY5837" fmla="*/ 2420943 h 5646735"/>
                <a:gd name="connsiteX5838" fmla="*/ 8143682 w 11967969"/>
                <a:gd name="connsiteY5838" fmla="*/ 2385219 h 5646735"/>
                <a:gd name="connsiteX5839" fmla="*/ 8179401 w 11967969"/>
                <a:gd name="connsiteY5839" fmla="*/ 2349500 h 5646735"/>
                <a:gd name="connsiteX5840" fmla="*/ 3290043 w 11967969"/>
                <a:gd name="connsiteY5840" fmla="*/ 2349500 h 5646735"/>
                <a:gd name="connsiteX5841" fmla="*/ 3324167 w 11967969"/>
                <a:gd name="connsiteY5841" fmla="*/ 2385218 h 5646735"/>
                <a:gd name="connsiteX5842" fmla="*/ 3290043 w 11967969"/>
                <a:gd name="connsiteY5842" fmla="*/ 2420943 h 5646735"/>
                <a:gd name="connsiteX5843" fmla="*/ 3255919 w 11967969"/>
                <a:gd name="connsiteY5843" fmla="*/ 2385218 h 5646735"/>
                <a:gd name="connsiteX5844" fmla="*/ 3290043 w 11967969"/>
                <a:gd name="connsiteY5844" fmla="*/ 2349500 h 5646735"/>
                <a:gd name="connsiteX5845" fmla="*/ 4998921 w 11967969"/>
                <a:gd name="connsiteY5845" fmla="*/ 2336800 h 5646735"/>
                <a:gd name="connsiteX5846" fmla="*/ 5033850 w 11967969"/>
                <a:gd name="connsiteY5846" fmla="*/ 2370139 h 5646735"/>
                <a:gd name="connsiteX5847" fmla="*/ 4998921 w 11967969"/>
                <a:gd name="connsiteY5847" fmla="*/ 2403478 h 5646735"/>
                <a:gd name="connsiteX5848" fmla="*/ 4963980 w 11967969"/>
                <a:gd name="connsiteY5848" fmla="*/ 2370139 h 5646735"/>
                <a:gd name="connsiteX5849" fmla="*/ 4998921 w 11967969"/>
                <a:gd name="connsiteY5849" fmla="*/ 2336800 h 5646735"/>
                <a:gd name="connsiteX5850" fmla="*/ 3813873 w 11967969"/>
                <a:gd name="connsiteY5850" fmla="*/ 2336798 h 5646735"/>
                <a:gd name="connsiteX5851" fmla="*/ 3848008 w 11967969"/>
                <a:gd name="connsiteY5851" fmla="*/ 2370137 h 5646735"/>
                <a:gd name="connsiteX5852" fmla="*/ 3813873 w 11967969"/>
                <a:gd name="connsiteY5852" fmla="*/ 2403474 h 5646735"/>
                <a:gd name="connsiteX5853" fmla="*/ 3779737 w 11967969"/>
                <a:gd name="connsiteY5853" fmla="*/ 2370137 h 5646735"/>
                <a:gd name="connsiteX5854" fmla="*/ 3813873 w 11967969"/>
                <a:gd name="connsiteY5854" fmla="*/ 2336798 h 5646735"/>
                <a:gd name="connsiteX5855" fmla="*/ 7317389 w 11967969"/>
                <a:gd name="connsiteY5855" fmla="*/ 2325689 h 5646735"/>
                <a:gd name="connsiteX5856" fmla="*/ 7353108 w 11967969"/>
                <a:gd name="connsiteY5856" fmla="*/ 2360612 h 5646735"/>
                <a:gd name="connsiteX5857" fmla="*/ 7317389 w 11967969"/>
                <a:gd name="connsiteY5857" fmla="*/ 2395537 h 5646735"/>
                <a:gd name="connsiteX5858" fmla="*/ 7281670 w 11967969"/>
                <a:gd name="connsiteY5858" fmla="*/ 2360612 h 5646735"/>
                <a:gd name="connsiteX5859" fmla="*/ 7317389 w 11967969"/>
                <a:gd name="connsiteY5859" fmla="*/ 2325689 h 5646735"/>
                <a:gd name="connsiteX5860" fmla="*/ 8515951 w 11967969"/>
                <a:gd name="connsiteY5860" fmla="*/ 2319334 h 5646735"/>
                <a:gd name="connsiteX5861" fmla="*/ 8550083 w 11967969"/>
                <a:gd name="connsiteY5861" fmla="*/ 2355054 h 5646735"/>
                <a:gd name="connsiteX5862" fmla="*/ 8515951 w 11967969"/>
                <a:gd name="connsiteY5862" fmla="*/ 2390772 h 5646735"/>
                <a:gd name="connsiteX5863" fmla="*/ 8481819 w 11967969"/>
                <a:gd name="connsiteY5863" fmla="*/ 2355054 h 5646735"/>
                <a:gd name="connsiteX5864" fmla="*/ 8515951 w 11967969"/>
                <a:gd name="connsiteY5864" fmla="*/ 2319334 h 5646735"/>
                <a:gd name="connsiteX5865" fmla="*/ 6783989 w 11967969"/>
                <a:gd name="connsiteY5865" fmla="*/ 2309812 h 5646735"/>
                <a:gd name="connsiteX5866" fmla="*/ 6818121 w 11967969"/>
                <a:gd name="connsiteY5866" fmla="*/ 2343154 h 5646735"/>
                <a:gd name="connsiteX5867" fmla="*/ 6783989 w 11967969"/>
                <a:gd name="connsiteY5867" fmla="*/ 2376488 h 5646735"/>
                <a:gd name="connsiteX5868" fmla="*/ 6749857 w 11967969"/>
                <a:gd name="connsiteY5868" fmla="*/ 2343154 h 5646735"/>
                <a:gd name="connsiteX5869" fmla="*/ 6783989 w 11967969"/>
                <a:gd name="connsiteY5869" fmla="*/ 2309812 h 5646735"/>
                <a:gd name="connsiteX5870" fmla="*/ 7083232 w 11967969"/>
                <a:gd name="connsiteY5870" fmla="*/ 2306638 h 5646735"/>
                <a:gd name="connsiteX5871" fmla="*/ 7116570 w 11967969"/>
                <a:gd name="connsiteY5871" fmla="*/ 2341563 h 5646735"/>
                <a:gd name="connsiteX5872" fmla="*/ 7083232 w 11967969"/>
                <a:gd name="connsiteY5872" fmla="*/ 2376487 h 5646735"/>
                <a:gd name="connsiteX5873" fmla="*/ 7049894 w 11967969"/>
                <a:gd name="connsiteY5873" fmla="*/ 2341563 h 5646735"/>
                <a:gd name="connsiteX5874" fmla="*/ 7083232 w 11967969"/>
                <a:gd name="connsiteY5874" fmla="*/ 2306638 h 5646735"/>
                <a:gd name="connsiteX5875" fmla="*/ 1671607 w 11967969"/>
                <a:gd name="connsiteY5875" fmla="*/ 2301875 h 5646735"/>
                <a:gd name="connsiteX5876" fmla="*/ 1704945 w 11967969"/>
                <a:gd name="connsiteY5876" fmla="*/ 2335213 h 5646735"/>
                <a:gd name="connsiteX5877" fmla="*/ 1671607 w 11967969"/>
                <a:gd name="connsiteY5877" fmla="*/ 2368550 h 5646735"/>
                <a:gd name="connsiteX5878" fmla="*/ 1638270 w 11967969"/>
                <a:gd name="connsiteY5878" fmla="*/ 2335213 h 5646735"/>
                <a:gd name="connsiteX5879" fmla="*/ 1671607 w 11967969"/>
                <a:gd name="connsiteY5879" fmla="*/ 2301875 h 5646735"/>
                <a:gd name="connsiteX5880" fmla="*/ 5891816 w 11967969"/>
                <a:gd name="connsiteY5880" fmla="*/ 2295523 h 5646735"/>
                <a:gd name="connsiteX5881" fmla="*/ 5925947 w 11967969"/>
                <a:gd name="connsiteY5881" fmla="*/ 2330448 h 5646735"/>
                <a:gd name="connsiteX5882" fmla="*/ 5891816 w 11967969"/>
                <a:gd name="connsiteY5882" fmla="*/ 2365372 h 5646735"/>
                <a:gd name="connsiteX5883" fmla="*/ 5857685 w 11967969"/>
                <a:gd name="connsiteY5883" fmla="*/ 2330448 h 5646735"/>
                <a:gd name="connsiteX5884" fmla="*/ 5891816 w 11967969"/>
                <a:gd name="connsiteY5884" fmla="*/ 2295523 h 5646735"/>
                <a:gd name="connsiteX5885" fmla="*/ 7694420 w 11967969"/>
                <a:gd name="connsiteY5885" fmla="*/ 2295523 h 5646735"/>
                <a:gd name="connsiteX5886" fmla="*/ 7727758 w 11967969"/>
                <a:gd name="connsiteY5886" fmla="*/ 2329655 h 5646735"/>
                <a:gd name="connsiteX5887" fmla="*/ 7694420 w 11967969"/>
                <a:gd name="connsiteY5887" fmla="*/ 2363787 h 5646735"/>
                <a:gd name="connsiteX5888" fmla="*/ 7661082 w 11967969"/>
                <a:gd name="connsiteY5888" fmla="*/ 2329655 h 5646735"/>
                <a:gd name="connsiteX5889" fmla="*/ 7694420 w 11967969"/>
                <a:gd name="connsiteY5889" fmla="*/ 2295523 h 5646735"/>
                <a:gd name="connsiteX5890" fmla="*/ 5483059 w 11967969"/>
                <a:gd name="connsiteY5890" fmla="*/ 2292348 h 5646735"/>
                <a:gd name="connsiteX5891" fmla="*/ 5517981 w 11967969"/>
                <a:gd name="connsiteY5891" fmla="*/ 2326480 h 5646735"/>
                <a:gd name="connsiteX5892" fmla="*/ 5483059 w 11967969"/>
                <a:gd name="connsiteY5892" fmla="*/ 2360612 h 5646735"/>
                <a:gd name="connsiteX5893" fmla="*/ 5448135 w 11967969"/>
                <a:gd name="connsiteY5893" fmla="*/ 2326480 h 5646735"/>
                <a:gd name="connsiteX5894" fmla="*/ 5483059 w 11967969"/>
                <a:gd name="connsiteY5894" fmla="*/ 2292348 h 5646735"/>
                <a:gd name="connsiteX5895" fmla="*/ 9146982 w 11967969"/>
                <a:gd name="connsiteY5895" fmla="*/ 2292347 h 5646735"/>
                <a:gd name="connsiteX5896" fmla="*/ 9181907 w 11967969"/>
                <a:gd name="connsiteY5896" fmla="*/ 2328066 h 5646735"/>
                <a:gd name="connsiteX5897" fmla="*/ 9146982 w 11967969"/>
                <a:gd name="connsiteY5897" fmla="*/ 2363785 h 5646735"/>
                <a:gd name="connsiteX5898" fmla="*/ 9112057 w 11967969"/>
                <a:gd name="connsiteY5898" fmla="*/ 2328066 h 5646735"/>
                <a:gd name="connsiteX5899" fmla="*/ 9146982 w 11967969"/>
                <a:gd name="connsiteY5899" fmla="*/ 2292347 h 5646735"/>
                <a:gd name="connsiteX5900" fmla="*/ 7486457 w 11967969"/>
                <a:gd name="connsiteY5900" fmla="*/ 2290766 h 5646735"/>
                <a:gd name="connsiteX5901" fmla="*/ 7519795 w 11967969"/>
                <a:gd name="connsiteY5901" fmla="*/ 2324101 h 5646735"/>
                <a:gd name="connsiteX5902" fmla="*/ 7486457 w 11967969"/>
                <a:gd name="connsiteY5902" fmla="*/ 2357439 h 5646735"/>
                <a:gd name="connsiteX5903" fmla="*/ 7453119 w 11967969"/>
                <a:gd name="connsiteY5903" fmla="*/ 2324101 h 5646735"/>
                <a:gd name="connsiteX5904" fmla="*/ 7486457 w 11967969"/>
                <a:gd name="connsiteY5904" fmla="*/ 2290766 h 5646735"/>
                <a:gd name="connsiteX5905" fmla="*/ 6078345 w 11967969"/>
                <a:gd name="connsiteY5905" fmla="*/ 2284411 h 5646735"/>
                <a:gd name="connsiteX5906" fmla="*/ 6111683 w 11967969"/>
                <a:gd name="connsiteY5906" fmla="*/ 2320133 h 5646735"/>
                <a:gd name="connsiteX5907" fmla="*/ 6078345 w 11967969"/>
                <a:gd name="connsiteY5907" fmla="*/ 2355850 h 5646735"/>
                <a:gd name="connsiteX5908" fmla="*/ 6045007 w 11967969"/>
                <a:gd name="connsiteY5908" fmla="*/ 2320133 h 5646735"/>
                <a:gd name="connsiteX5909" fmla="*/ 6078345 w 11967969"/>
                <a:gd name="connsiteY5909" fmla="*/ 2284411 h 5646735"/>
                <a:gd name="connsiteX5910" fmla="*/ 4389302 w 11967969"/>
                <a:gd name="connsiteY5910" fmla="*/ 2276475 h 5646735"/>
                <a:gd name="connsiteX5911" fmla="*/ 4422598 w 11967969"/>
                <a:gd name="connsiteY5911" fmla="*/ 2310606 h 5646735"/>
                <a:gd name="connsiteX5912" fmla="*/ 4389302 w 11967969"/>
                <a:gd name="connsiteY5912" fmla="*/ 2344739 h 5646735"/>
                <a:gd name="connsiteX5913" fmla="*/ 4355959 w 11967969"/>
                <a:gd name="connsiteY5913" fmla="*/ 2310606 h 5646735"/>
                <a:gd name="connsiteX5914" fmla="*/ 4389302 w 11967969"/>
                <a:gd name="connsiteY5914" fmla="*/ 2276475 h 5646735"/>
                <a:gd name="connsiteX5915" fmla="*/ 4128951 w 11967969"/>
                <a:gd name="connsiteY5915" fmla="*/ 2276475 h 5646735"/>
                <a:gd name="connsiteX5916" fmla="*/ 4163882 w 11967969"/>
                <a:gd name="connsiteY5916" fmla="*/ 2310607 h 5646735"/>
                <a:gd name="connsiteX5917" fmla="*/ 4128951 w 11967969"/>
                <a:gd name="connsiteY5917" fmla="*/ 2344740 h 5646735"/>
                <a:gd name="connsiteX5918" fmla="*/ 4094015 w 11967969"/>
                <a:gd name="connsiteY5918" fmla="*/ 2310607 h 5646735"/>
                <a:gd name="connsiteX5919" fmla="*/ 4128951 w 11967969"/>
                <a:gd name="connsiteY5919" fmla="*/ 2276475 h 5646735"/>
                <a:gd name="connsiteX5920" fmla="*/ 6583964 w 11967969"/>
                <a:gd name="connsiteY5920" fmla="*/ 2274889 h 5646735"/>
                <a:gd name="connsiteX5921" fmla="*/ 6618096 w 11967969"/>
                <a:gd name="connsiteY5921" fmla="*/ 2308227 h 5646735"/>
                <a:gd name="connsiteX5922" fmla="*/ 6583964 w 11967969"/>
                <a:gd name="connsiteY5922" fmla="*/ 2341566 h 5646735"/>
                <a:gd name="connsiteX5923" fmla="*/ 6549832 w 11967969"/>
                <a:gd name="connsiteY5923" fmla="*/ 2308227 h 5646735"/>
                <a:gd name="connsiteX5924" fmla="*/ 6583964 w 11967969"/>
                <a:gd name="connsiteY5924" fmla="*/ 2274889 h 5646735"/>
                <a:gd name="connsiteX5925" fmla="*/ 8776301 w 11967969"/>
                <a:gd name="connsiteY5925" fmla="*/ 2268536 h 5646735"/>
                <a:gd name="connsiteX5926" fmla="*/ 8812020 w 11967969"/>
                <a:gd name="connsiteY5926" fmla="*/ 2302667 h 5646735"/>
                <a:gd name="connsiteX5927" fmla="*/ 8776301 w 11967969"/>
                <a:gd name="connsiteY5927" fmla="*/ 2336800 h 5646735"/>
                <a:gd name="connsiteX5928" fmla="*/ 8740582 w 11967969"/>
                <a:gd name="connsiteY5928" fmla="*/ 2302667 h 5646735"/>
                <a:gd name="connsiteX5929" fmla="*/ 8776301 w 11967969"/>
                <a:gd name="connsiteY5929" fmla="*/ 2268536 h 5646735"/>
                <a:gd name="connsiteX5930" fmla="*/ 3975963 w 11967969"/>
                <a:gd name="connsiteY5930" fmla="*/ 2255836 h 5646735"/>
                <a:gd name="connsiteX5931" fmla="*/ 4010048 w 11967969"/>
                <a:gd name="connsiteY5931" fmla="*/ 2289176 h 5646735"/>
                <a:gd name="connsiteX5932" fmla="*/ 3975963 w 11967969"/>
                <a:gd name="connsiteY5932" fmla="*/ 2322514 h 5646735"/>
                <a:gd name="connsiteX5933" fmla="*/ 3941820 w 11967969"/>
                <a:gd name="connsiteY5933" fmla="*/ 2289176 h 5646735"/>
                <a:gd name="connsiteX5934" fmla="*/ 3975963 w 11967969"/>
                <a:gd name="connsiteY5934" fmla="*/ 2255836 h 5646735"/>
                <a:gd name="connsiteX5935" fmla="*/ 2003428 w 11967969"/>
                <a:gd name="connsiteY5935" fmla="*/ 2252662 h 5646735"/>
                <a:gd name="connsiteX5936" fmla="*/ 2036769 w 11967969"/>
                <a:gd name="connsiteY5936" fmla="*/ 2286001 h 5646735"/>
                <a:gd name="connsiteX5937" fmla="*/ 2003428 w 11967969"/>
                <a:gd name="connsiteY5937" fmla="*/ 2319339 h 5646735"/>
                <a:gd name="connsiteX5938" fmla="*/ 1970053 w 11967969"/>
                <a:gd name="connsiteY5938" fmla="*/ 2286001 h 5646735"/>
                <a:gd name="connsiteX5939" fmla="*/ 2003428 w 11967969"/>
                <a:gd name="connsiteY5939" fmla="*/ 2252662 h 5646735"/>
                <a:gd name="connsiteX5940" fmla="*/ 5720397 w 11967969"/>
                <a:gd name="connsiteY5940" fmla="*/ 2249491 h 5646735"/>
                <a:gd name="connsiteX5941" fmla="*/ 5756111 w 11967969"/>
                <a:gd name="connsiteY5941" fmla="*/ 2283617 h 5646735"/>
                <a:gd name="connsiteX5942" fmla="*/ 5720397 w 11967969"/>
                <a:gd name="connsiteY5942" fmla="*/ 2317752 h 5646735"/>
                <a:gd name="connsiteX5943" fmla="*/ 5684685 w 11967969"/>
                <a:gd name="connsiteY5943" fmla="*/ 2283617 h 5646735"/>
                <a:gd name="connsiteX5944" fmla="*/ 5720397 w 11967969"/>
                <a:gd name="connsiteY5944" fmla="*/ 2249491 h 5646735"/>
                <a:gd name="connsiteX5945" fmla="*/ 8977914 w 11967969"/>
                <a:gd name="connsiteY5945" fmla="*/ 2246313 h 5646735"/>
                <a:gd name="connsiteX5946" fmla="*/ 9012046 w 11967969"/>
                <a:gd name="connsiteY5946" fmla="*/ 2280443 h 5646735"/>
                <a:gd name="connsiteX5947" fmla="*/ 8977914 w 11967969"/>
                <a:gd name="connsiteY5947" fmla="*/ 2314575 h 5646735"/>
                <a:gd name="connsiteX5948" fmla="*/ 8943782 w 11967969"/>
                <a:gd name="connsiteY5948" fmla="*/ 2280443 h 5646735"/>
                <a:gd name="connsiteX5949" fmla="*/ 8977914 w 11967969"/>
                <a:gd name="connsiteY5949" fmla="*/ 2246313 h 5646735"/>
                <a:gd name="connsiteX5950" fmla="*/ 2616928 w 11967969"/>
                <a:gd name="connsiteY5950" fmla="*/ 2241550 h 5646735"/>
                <a:gd name="connsiteX5951" fmla="*/ 2651059 w 11967969"/>
                <a:gd name="connsiteY5951" fmla="*/ 2275681 h 5646735"/>
                <a:gd name="connsiteX5952" fmla="*/ 2616928 w 11967969"/>
                <a:gd name="connsiteY5952" fmla="*/ 2309813 h 5646735"/>
                <a:gd name="connsiteX5953" fmla="*/ 2582793 w 11967969"/>
                <a:gd name="connsiteY5953" fmla="*/ 2275681 h 5646735"/>
                <a:gd name="connsiteX5954" fmla="*/ 2616928 w 11967969"/>
                <a:gd name="connsiteY5954" fmla="*/ 2241550 h 5646735"/>
                <a:gd name="connsiteX5955" fmla="*/ 9304939 w 11967969"/>
                <a:gd name="connsiteY5955" fmla="*/ 2241547 h 5646735"/>
                <a:gd name="connsiteX5956" fmla="*/ 9339071 w 11967969"/>
                <a:gd name="connsiteY5956" fmla="*/ 2275679 h 5646735"/>
                <a:gd name="connsiteX5957" fmla="*/ 9304939 w 11967969"/>
                <a:gd name="connsiteY5957" fmla="*/ 2309812 h 5646735"/>
                <a:gd name="connsiteX5958" fmla="*/ 9270807 w 11967969"/>
                <a:gd name="connsiteY5958" fmla="*/ 2275679 h 5646735"/>
                <a:gd name="connsiteX5959" fmla="*/ 9304939 w 11967969"/>
                <a:gd name="connsiteY5959" fmla="*/ 2241547 h 5646735"/>
                <a:gd name="connsiteX5960" fmla="*/ 5254487 w 11967969"/>
                <a:gd name="connsiteY5960" fmla="*/ 2238376 h 5646735"/>
                <a:gd name="connsiteX5961" fmla="*/ 5287841 w 11967969"/>
                <a:gd name="connsiteY5961" fmla="*/ 2272507 h 5646735"/>
                <a:gd name="connsiteX5962" fmla="*/ 5254487 w 11967969"/>
                <a:gd name="connsiteY5962" fmla="*/ 2306638 h 5646735"/>
                <a:gd name="connsiteX5963" fmla="*/ 5221160 w 11967969"/>
                <a:gd name="connsiteY5963" fmla="*/ 2272507 h 5646735"/>
                <a:gd name="connsiteX5964" fmla="*/ 5254487 w 11967969"/>
                <a:gd name="connsiteY5964" fmla="*/ 2238376 h 5646735"/>
                <a:gd name="connsiteX5965" fmla="*/ 4871906 w 11967969"/>
                <a:gd name="connsiteY5965" fmla="*/ 2236787 h 5646735"/>
                <a:gd name="connsiteX5966" fmla="*/ 4906836 w 11967969"/>
                <a:gd name="connsiteY5966" fmla="*/ 2271712 h 5646735"/>
                <a:gd name="connsiteX5967" fmla="*/ 4871906 w 11967969"/>
                <a:gd name="connsiteY5967" fmla="*/ 2306638 h 5646735"/>
                <a:gd name="connsiteX5968" fmla="*/ 4836980 w 11967969"/>
                <a:gd name="connsiteY5968" fmla="*/ 2271712 h 5646735"/>
                <a:gd name="connsiteX5969" fmla="*/ 4871906 w 11967969"/>
                <a:gd name="connsiteY5969" fmla="*/ 2236787 h 5646735"/>
                <a:gd name="connsiteX5970" fmla="*/ 3622487 w 11967969"/>
                <a:gd name="connsiteY5970" fmla="*/ 2236784 h 5646735"/>
                <a:gd name="connsiteX5971" fmla="*/ 3655825 w 11967969"/>
                <a:gd name="connsiteY5971" fmla="*/ 2270122 h 5646735"/>
                <a:gd name="connsiteX5972" fmla="*/ 3622487 w 11967969"/>
                <a:gd name="connsiteY5972" fmla="*/ 2303460 h 5646735"/>
                <a:gd name="connsiteX5973" fmla="*/ 3589149 w 11967969"/>
                <a:gd name="connsiteY5973" fmla="*/ 2270122 h 5646735"/>
                <a:gd name="connsiteX5974" fmla="*/ 3622487 w 11967969"/>
                <a:gd name="connsiteY5974" fmla="*/ 2236784 h 5646735"/>
                <a:gd name="connsiteX5975" fmla="*/ 2343031 w 11967969"/>
                <a:gd name="connsiteY5975" fmla="*/ 2233612 h 5646735"/>
                <a:gd name="connsiteX5976" fmla="*/ 2377957 w 11967969"/>
                <a:gd name="connsiteY5976" fmla="*/ 2268535 h 5646735"/>
                <a:gd name="connsiteX5977" fmla="*/ 2343031 w 11967969"/>
                <a:gd name="connsiteY5977" fmla="*/ 2303460 h 5646735"/>
                <a:gd name="connsiteX5978" fmla="*/ 2308105 w 11967969"/>
                <a:gd name="connsiteY5978" fmla="*/ 2268535 h 5646735"/>
                <a:gd name="connsiteX5979" fmla="*/ 2343031 w 11967969"/>
                <a:gd name="connsiteY5979" fmla="*/ 2233612 h 5646735"/>
                <a:gd name="connsiteX5980" fmla="*/ 2895443 w 11967969"/>
                <a:gd name="connsiteY5980" fmla="*/ 2233610 h 5646735"/>
                <a:gd name="connsiteX5981" fmla="*/ 2928782 w 11967969"/>
                <a:gd name="connsiteY5981" fmla="*/ 2267742 h 5646735"/>
                <a:gd name="connsiteX5982" fmla="*/ 2895443 w 11967969"/>
                <a:gd name="connsiteY5982" fmla="*/ 2301875 h 5646735"/>
                <a:gd name="connsiteX5983" fmla="*/ 2862105 w 11967969"/>
                <a:gd name="connsiteY5983" fmla="*/ 2267742 h 5646735"/>
                <a:gd name="connsiteX5984" fmla="*/ 2895443 w 11967969"/>
                <a:gd name="connsiteY5984" fmla="*/ 2233610 h 5646735"/>
                <a:gd name="connsiteX5985" fmla="*/ 3036941 w 11967969"/>
                <a:gd name="connsiteY5985" fmla="*/ 2228848 h 5646735"/>
                <a:gd name="connsiteX5986" fmla="*/ 3071884 w 11967969"/>
                <a:gd name="connsiteY5986" fmla="*/ 2262190 h 5646735"/>
                <a:gd name="connsiteX5987" fmla="*/ 3036941 w 11967969"/>
                <a:gd name="connsiteY5987" fmla="*/ 2295529 h 5646735"/>
                <a:gd name="connsiteX5988" fmla="*/ 3001998 w 11967969"/>
                <a:gd name="connsiteY5988" fmla="*/ 2262190 h 5646735"/>
                <a:gd name="connsiteX5989" fmla="*/ 3036941 w 11967969"/>
                <a:gd name="connsiteY5989" fmla="*/ 2228848 h 5646735"/>
                <a:gd name="connsiteX5990" fmla="*/ 1835894 w 11967969"/>
                <a:gd name="connsiteY5990" fmla="*/ 2225675 h 5646735"/>
                <a:gd name="connsiteX5991" fmla="*/ 1870026 w 11967969"/>
                <a:gd name="connsiteY5991" fmla="*/ 2259014 h 5646735"/>
                <a:gd name="connsiteX5992" fmla="*/ 1835894 w 11967969"/>
                <a:gd name="connsiteY5992" fmla="*/ 2292352 h 5646735"/>
                <a:gd name="connsiteX5993" fmla="*/ 1801756 w 11967969"/>
                <a:gd name="connsiteY5993" fmla="*/ 2259014 h 5646735"/>
                <a:gd name="connsiteX5994" fmla="*/ 1835894 w 11967969"/>
                <a:gd name="connsiteY5994" fmla="*/ 2225675 h 5646735"/>
                <a:gd name="connsiteX5995" fmla="*/ 6426801 w 11967969"/>
                <a:gd name="connsiteY5995" fmla="*/ 2209801 h 5646735"/>
                <a:gd name="connsiteX5996" fmla="*/ 6460933 w 11967969"/>
                <a:gd name="connsiteY5996" fmla="*/ 2244725 h 5646735"/>
                <a:gd name="connsiteX5997" fmla="*/ 6426801 w 11967969"/>
                <a:gd name="connsiteY5997" fmla="*/ 2279650 h 5646735"/>
                <a:gd name="connsiteX5998" fmla="*/ 6392669 w 11967969"/>
                <a:gd name="connsiteY5998" fmla="*/ 2244725 h 5646735"/>
                <a:gd name="connsiteX5999" fmla="*/ 6426801 w 11967969"/>
                <a:gd name="connsiteY5999" fmla="*/ 2209801 h 5646735"/>
                <a:gd name="connsiteX6000" fmla="*/ 8329420 w 11967969"/>
                <a:gd name="connsiteY6000" fmla="*/ 2206623 h 5646735"/>
                <a:gd name="connsiteX6001" fmla="*/ 8362758 w 11967969"/>
                <a:gd name="connsiteY6001" fmla="*/ 2240756 h 5646735"/>
                <a:gd name="connsiteX6002" fmla="*/ 8329420 w 11967969"/>
                <a:gd name="connsiteY6002" fmla="*/ 2274889 h 5646735"/>
                <a:gd name="connsiteX6003" fmla="*/ 8296082 w 11967969"/>
                <a:gd name="connsiteY6003" fmla="*/ 2240756 h 5646735"/>
                <a:gd name="connsiteX6004" fmla="*/ 8329420 w 11967969"/>
                <a:gd name="connsiteY6004" fmla="*/ 2206623 h 5646735"/>
                <a:gd name="connsiteX6005" fmla="*/ 7958739 w 11967969"/>
                <a:gd name="connsiteY6005" fmla="*/ 2198688 h 5646735"/>
                <a:gd name="connsiteX6006" fmla="*/ 7992871 w 11967969"/>
                <a:gd name="connsiteY6006" fmla="*/ 2232028 h 5646735"/>
                <a:gd name="connsiteX6007" fmla="*/ 7958739 w 11967969"/>
                <a:gd name="connsiteY6007" fmla="*/ 2265368 h 5646735"/>
                <a:gd name="connsiteX6008" fmla="*/ 7924607 w 11967969"/>
                <a:gd name="connsiteY6008" fmla="*/ 2232028 h 5646735"/>
                <a:gd name="connsiteX6009" fmla="*/ 7958739 w 11967969"/>
                <a:gd name="connsiteY6009" fmla="*/ 2198688 h 5646735"/>
                <a:gd name="connsiteX6010" fmla="*/ 3186198 w 11967969"/>
                <a:gd name="connsiteY6010" fmla="*/ 2198687 h 5646735"/>
                <a:gd name="connsiteX6011" fmla="*/ 3221110 w 11967969"/>
                <a:gd name="connsiteY6011" fmla="*/ 2232024 h 5646735"/>
                <a:gd name="connsiteX6012" fmla="*/ 3186198 w 11967969"/>
                <a:gd name="connsiteY6012" fmla="*/ 2265367 h 5646735"/>
                <a:gd name="connsiteX6013" fmla="*/ 3151287 w 11967969"/>
                <a:gd name="connsiteY6013" fmla="*/ 2232024 h 5646735"/>
                <a:gd name="connsiteX6014" fmla="*/ 3186198 w 11967969"/>
                <a:gd name="connsiteY6014" fmla="*/ 2198687 h 5646735"/>
                <a:gd name="connsiteX6015" fmla="*/ 4670345 w 11967969"/>
                <a:gd name="connsiteY6015" fmla="*/ 2195512 h 5646735"/>
                <a:gd name="connsiteX6016" fmla="*/ 4703720 w 11967969"/>
                <a:gd name="connsiteY6016" fmla="*/ 2230441 h 5646735"/>
                <a:gd name="connsiteX6017" fmla="*/ 4670345 w 11967969"/>
                <a:gd name="connsiteY6017" fmla="*/ 2265365 h 5646735"/>
                <a:gd name="connsiteX6018" fmla="*/ 4637004 w 11967969"/>
                <a:gd name="connsiteY6018" fmla="*/ 2230441 h 5646735"/>
                <a:gd name="connsiteX6019" fmla="*/ 4670345 w 11967969"/>
                <a:gd name="connsiteY6019" fmla="*/ 2195512 h 5646735"/>
                <a:gd name="connsiteX6020" fmla="*/ 4260746 w 11967969"/>
                <a:gd name="connsiteY6020" fmla="*/ 2192336 h 5646735"/>
                <a:gd name="connsiteX6021" fmla="*/ 4295678 w 11967969"/>
                <a:gd name="connsiteY6021" fmla="*/ 2228056 h 5646735"/>
                <a:gd name="connsiteX6022" fmla="*/ 4260746 w 11967969"/>
                <a:gd name="connsiteY6022" fmla="*/ 2263777 h 5646735"/>
                <a:gd name="connsiteX6023" fmla="*/ 4225815 w 11967969"/>
                <a:gd name="connsiteY6023" fmla="*/ 2228056 h 5646735"/>
                <a:gd name="connsiteX6024" fmla="*/ 4260746 w 11967969"/>
                <a:gd name="connsiteY6024" fmla="*/ 2192336 h 5646735"/>
                <a:gd name="connsiteX6025" fmla="*/ 8123839 w 11967969"/>
                <a:gd name="connsiteY6025" fmla="*/ 2182812 h 5646735"/>
                <a:gd name="connsiteX6026" fmla="*/ 8157971 w 11967969"/>
                <a:gd name="connsiteY6026" fmla="*/ 2216154 h 5646735"/>
                <a:gd name="connsiteX6027" fmla="*/ 8123839 w 11967969"/>
                <a:gd name="connsiteY6027" fmla="*/ 2249491 h 5646735"/>
                <a:gd name="connsiteX6028" fmla="*/ 8089707 w 11967969"/>
                <a:gd name="connsiteY6028" fmla="*/ 2216154 h 5646735"/>
                <a:gd name="connsiteX6029" fmla="*/ 8123839 w 11967969"/>
                <a:gd name="connsiteY6029" fmla="*/ 2182812 h 5646735"/>
                <a:gd name="connsiteX6030" fmla="*/ 6913370 w 11967969"/>
                <a:gd name="connsiteY6030" fmla="*/ 2173291 h 5646735"/>
                <a:gd name="connsiteX6031" fmla="*/ 6946708 w 11967969"/>
                <a:gd name="connsiteY6031" fmla="*/ 2207420 h 5646735"/>
                <a:gd name="connsiteX6032" fmla="*/ 6913370 w 11967969"/>
                <a:gd name="connsiteY6032" fmla="*/ 2241553 h 5646735"/>
                <a:gd name="connsiteX6033" fmla="*/ 6880032 w 11967969"/>
                <a:gd name="connsiteY6033" fmla="*/ 2207420 h 5646735"/>
                <a:gd name="connsiteX6034" fmla="*/ 6913370 w 11967969"/>
                <a:gd name="connsiteY6034" fmla="*/ 2173291 h 5646735"/>
                <a:gd name="connsiteX6035" fmla="*/ 8631044 w 11967969"/>
                <a:gd name="connsiteY6035" fmla="*/ 2171698 h 5646735"/>
                <a:gd name="connsiteX6036" fmla="*/ 8665969 w 11967969"/>
                <a:gd name="connsiteY6036" fmla="*/ 2205036 h 5646735"/>
                <a:gd name="connsiteX6037" fmla="*/ 8631044 w 11967969"/>
                <a:gd name="connsiteY6037" fmla="*/ 2238374 h 5646735"/>
                <a:gd name="connsiteX6038" fmla="*/ 8596119 w 11967969"/>
                <a:gd name="connsiteY6038" fmla="*/ 2205036 h 5646735"/>
                <a:gd name="connsiteX6039" fmla="*/ 8631044 w 11967969"/>
                <a:gd name="connsiteY6039" fmla="*/ 2171698 h 5646735"/>
                <a:gd name="connsiteX6040" fmla="*/ 2147929 w 11967969"/>
                <a:gd name="connsiteY6040" fmla="*/ 2168525 h 5646735"/>
                <a:gd name="connsiteX6041" fmla="*/ 2182852 w 11967969"/>
                <a:gd name="connsiteY6041" fmla="*/ 2203450 h 5646735"/>
                <a:gd name="connsiteX6042" fmla="*/ 2147929 w 11967969"/>
                <a:gd name="connsiteY6042" fmla="*/ 2238376 h 5646735"/>
                <a:gd name="connsiteX6043" fmla="*/ 2113002 w 11967969"/>
                <a:gd name="connsiteY6043" fmla="*/ 2203450 h 5646735"/>
                <a:gd name="connsiteX6044" fmla="*/ 2147929 w 11967969"/>
                <a:gd name="connsiteY6044" fmla="*/ 2168525 h 5646735"/>
                <a:gd name="connsiteX6045" fmla="*/ 7310245 w 11967969"/>
                <a:gd name="connsiteY6045" fmla="*/ 2165351 h 5646735"/>
                <a:gd name="connsiteX6046" fmla="*/ 7343583 w 11967969"/>
                <a:gd name="connsiteY6046" fmla="*/ 2199482 h 5646735"/>
                <a:gd name="connsiteX6047" fmla="*/ 7310245 w 11967969"/>
                <a:gd name="connsiteY6047" fmla="*/ 2233616 h 5646735"/>
                <a:gd name="connsiteX6048" fmla="*/ 7276907 w 11967969"/>
                <a:gd name="connsiteY6048" fmla="*/ 2199482 h 5646735"/>
                <a:gd name="connsiteX6049" fmla="*/ 7310245 w 11967969"/>
                <a:gd name="connsiteY6049" fmla="*/ 2165351 h 5646735"/>
                <a:gd name="connsiteX6050" fmla="*/ 3365364 w 11967969"/>
                <a:gd name="connsiteY6050" fmla="*/ 2163760 h 5646735"/>
                <a:gd name="connsiteX6051" fmla="*/ 3398699 w 11967969"/>
                <a:gd name="connsiteY6051" fmla="*/ 2197099 h 5646735"/>
                <a:gd name="connsiteX6052" fmla="*/ 3365364 w 11967969"/>
                <a:gd name="connsiteY6052" fmla="*/ 2230438 h 5646735"/>
                <a:gd name="connsiteX6053" fmla="*/ 3332030 w 11967969"/>
                <a:gd name="connsiteY6053" fmla="*/ 2197099 h 5646735"/>
                <a:gd name="connsiteX6054" fmla="*/ 3365364 w 11967969"/>
                <a:gd name="connsiteY6054" fmla="*/ 2163760 h 5646735"/>
                <a:gd name="connsiteX6055" fmla="*/ 7769032 w 11967969"/>
                <a:gd name="connsiteY6055" fmla="*/ 2157412 h 5646735"/>
                <a:gd name="connsiteX6056" fmla="*/ 7803957 w 11967969"/>
                <a:gd name="connsiteY6056" fmla="*/ 2191543 h 5646735"/>
                <a:gd name="connsiteX6057" fmla="*/ 7769032 w 11967969"/>
                <a:gd name="connsiteY6057" fmla="*/ 2225681 h 5646735"/>
                <a:gd name="connsiteX6058" fmla="*/ 7734107 w 11967969"/>
                <a:gd name="connsiteY6058" fmla="*/ 2191543 h 5646735"/>
                <a:gd name="connsiteX6059" fmla="*/ 7769032 w 11967969"/>
                <a:gd name="connsiteY6059" fmla="*/ 2157412 h 5646735"/>
                <a:gd name="connsiteX6060" fmla="*/ 5106018 w 11967969"/>
                <a:gd name="connsiteY6060" fmla="*/ 2157412 h 5646735"/>
                <a:gd name="connsiteX6061" fmla="*/ 5140157 w 11967969"/>
                <a:gd name="connsiteY6061" fmla="*/ 2193130 h 5646735"/>
                <a:gd name="connsiteX6062" fmla="*/ 5106018 w 11967969"/>
                <a:gd name="connsiteY6062" fmla="*/ 2228848 h 5646735"/>
                <a:gd name="connsiteX6063" fmla="*/ 5071879 w 11967969"/>
                <a:gd name="connsiteY6063" fmla="*/ 2193130 h 5646735"/>
                <a:gd name="connsiteX6064" fmla="*/ 5106018 w 11967969"/>
                <a:gd name="connsiteY6064" fmla="*/ 2157412 h 5646735"/>
                <a:gd name="connsiteX6065" fmla="*/ 3809845 w 11967969"/>
                <a:gd name="connsiteY6065" fmla="*/ 2155822 h 5646735"/>
                <a:gd name="connsiteX6066" fmla="*/ 3844771 w 11967969"/>
                <a:gd name="connsiteY6066" fmla="*/ 2189160 h 5646735"/>
                <a:gd name="connsiteX6067" fmla="*/ 3809845 w 11967969"/>
                <a:gd name="connsiteY6067" fmla="*/ 2222498 h 5646735"/>
                <a:gd name="connsiteX6068" fmla="*/ 3774919 w 11967969"/>
                <a:gd name="connsiteY6068" fmla="*/ 2189160 h 5646735"/>
                <a:gd name="connsiteX6069" fmla="*/ 3809845 w 11967969"/>
                <a:gd name="connsiteY6069" fmla="*/ 2155822 h 5646735"/>
                <a:gd name="connsiteX6070" fmla="*/ 7075295 w 11967969"/>
                <a:gd name="connsiteY6070" fmla="*/ 2152650 h 5646735"/>
                <a:gd name="connsiteX6071" fmla="*/ 7108633 w 11967969"/>
                <a:gd name="connsiteY6071" fmla="*/ 2187575 h 5646735"/>
                <a:gd name="connsiteX6072" fmla="*/ 7075295 w 11967969"/>
                <a:gd name="connsiteY6072" fmla="*/ 2222503 h 5646735"/>
                <a:gd name="connsiteX6073" fmla="*/ 7041957 w 11967969"/>
                <a:gd name="connsiteY6073" fmla="*/ 2187575 h 5646735"/>
                <a:gd name="connsiteX6074" fmla="*/ 7075295 w 11967969"/>
                <a:gd name="connsiteY6074" fmla="*/ 2152650 h 5646735"/>
                <a:gd name="connsiteX6075" fmla="*/ 5614005 w 11967969"/>
                <a:gd name="connsiteY6075" fmla="*/ 2144709 h 5646735"/>
                <a:gd name="connsiteX6076" fmla="*/ 5648136 w 11967969"/>
                <a:gd name="connsiteY6076" fmla="*/ 2179634 h 5646735"/>
                <a:gd name="connsiteX6077" fmla="*/ 5614005 w 11967969"/>
                <a:gd name="connsiteY6077" fmla="*/ 2214559 h 5646735"/>
                <a:gd name="connsiteX6078" fmla="*/ 5579872 w 11967969"/>
                <a:gd name="connsiteY6078" fmla="*/ 2179634 h 5646735"/>
                <a:gd name="connsiteX6079" fmla="*/ 5614005 w 11967969"/>
                <a:gd name="connsiteY6079" fmla="*/ 2144709 h 5646735"/>
                <a:gd name="connsiteX6080" fmla="*/ 4490857 w 11967969"/>
                <a:gd name="connsiteY6080" fmla="*/ 2141535 h 5646735"/>
                <a:gd name="connsiteX6081" fmla="*/ 4525783 w 11967969"/>
                <a:gd name="connsiteY6081" fmla="*/ 2175667 h 5646735"/>
                <a:gd name="connsiteX6082" fmla="*/ 4490857 w 11967969"/>
                <a:gd name="connsiteY6082" fmla="*/ 2209799 h 5646735"/>
                <a:gd name="connsiteX6083" fmla="*/ 4455934 w 11967969"/>
                <a:gd name="connsiteY6083" fmla="*/ 2175667 h 5646735"/>
                <a:gd name="connsiteX6084" fmla="*/ 4490857 w 11967969"/>
                <a:gd name="connsiteY6084" fmla="*/ 2141535 h 5646735"/>
                <a:gd name="connsiteX6085" fmla="*/ 7553927 w 11967969"/>
                <a:gd name="connsiteY6085" fmla="*/ 2138361 h 5646735"/>
                <a:gd name="connsiteX6086" fmla="*/ 7588059 w 11967969"/>
                <a:gd name="connsiteY6086" fmla="*/ 2172494 h 5646735"/>
                <a:gd name="connsiteX6087" fmla="*/ 7553927 w 11967969"/>
                <a:gd name="connsiteY6087" fmla="*/ 2206624 h 5646735"/>
                <a:gd name="connsiteX6088" fmla="*/ 7519795 w 11967969"/>
                <a:gd name="connsiteY6088" fmla="*/ 2172494 h 5646735"/>
                <a:gd name="connsiteX6089" fmla="*/ 7553927 w 11967969"/>
                <a:gd name="connsiteY6089" fmla="*/ 2138361 h 5646735"/>
                <a:gd name="connsiteX6090" fmla="*/ 6167245 w 11967969"/>
                <a:gd name="connsiteY6090" fmla="*/ 2133603 h 5646735"/>
                <a:gd name="connsiteX6091" fmla="*/ 6200583 w 11967969"/>
                <a:gd name="connsiteY6091" fmla="*/ 2167731 h 5646735"/>
                <a:gd name="connsiteX6092" fmla="*/ 6167245 w 11967969"/>
                <a:gd name="connsiteY6092" fmla="*/ 2201863 h 5646735"/>
                <a:gd name="connsiteX6093" fmla="*/ 6133907 w 11967969"/>
                <a:gd name="connsiteY6093" fmla="*/ 2167731 h 5646735"/>
                <a:gd name="connsiteX6094" fmla="*/ 6167245 w 11967969"/>
                <a:gd name="connsiteY6094" fmla="*/ 2133603 h 5646735"/>
                <a:gd name="connsiteX6095" fmla="*/ 2479730 w 11967969"/>
                <a:gd name="connsiteY6095" fmla="*/ 2130431 h 5646735"/>
                <a:gd name="connsiteX6096" fmla="*/ 2513073 w 11967969"/>
                <a:gd name="connsiteY6096" fmla="*/ 2164558 h 5646735"/>
                <a:gd name="connsiteX6097" fmla="*/ 2479730 w 11967969"/>
                <a:gd name="connsiteY6097" fmla="*/ 2198689 h 5646735"/>
                <a:gd name="connsiteX6098" fmla="*/ 2446396 w 11967969"/>
                <a:gd name="connsiteY6098" fmla="*/ 2164558 h 5646735"/>
                <a:gd name="connsiteX6099" fmla="*/ 2479730 w 11967969"/>
                <a:gd name="connsiteY6099" fmla="*/ 2130431 h 5646735"/>
                <a:gd name="connsiteX6100" fmla="*/ 8475470 w 11967969"/>
                <a:gd name="connsiteY6100" fmla="*/ 2128841 h 5646735"/>
                <a:gd name="connsiteX6101" fmla="*/ 8508808 w 11967969"/>
                <a:gd name="connsiteY6101" fmla="*/ 2163763 h 5646735"/>
                <a:gd name="connsiteX6102" fmla="*/ 8475470 w 11967969"/>
                <a:gd name="connsiteY6102" fmla="*/ 2198687 h 5646735"/>
                <a:gd name="connsiteX6103" fmla="*/ 8442132 w 11967969"/>
                <a:gd name="connsiteY6103" fmla="*/ 2163763 h 5646735"/>
                <a:gd name="connsiteX6104" fmla="*/ 8475470 w 11967969"/>
                <a:gd name="connsiteY6104" fmla="*/ 2128841 h 5646735"/>
                <a:gd name="connsiteX6105" fmla="*/ 2782028 w 11967969"/>
                <a:gd name="connsiteY6105" fmla="*/ 2128837 h 5646735"/>
                <a:gd name="connsiteX6106" fmla="*/ 2816166 w 11967969"/>
                <a:gd name="connsiteY6106" fmla="*/ 2162173 h 5646735"/>
                <a:gd name="connsiteX6107" fmla="*/ 2782028 w 11967969"/>
                <a:gd name="connsiteY6107" fmla="*/ 2195513 h 5646735"/>
                <a:gd name="connsiteX6108" fmla="*/ 2747898 w 11967969"/>
                <a:gd name="connsiteY6108" fmla="*/ 2162173 h 5646735"/>
                <a:gd name="connsiteX6109" fmla="*/ 2782028 w 11967969"/>
                <a:gd name="connsiteY6109" fmla="*/ 2128837 h 5646735"/>
                <a:gd name="connsiteX6110" fmla="*/ 3511391 w 11967969"/>
                <a:gd name="connsiteY6110" fmla="*/ 2128835 h 5646735"/>
                <a:gd name="connsiteX6111" fmla="*/ 3544730 w 11967969"/>
                <a:gd name="connsiteY6111" fmla="*/ 2163760 h 5646735"/>
                <a:gd name="connsiteX6112" fmla="*/ 3511391 w 11967969"/>
                <a:gd name="connsiteY6112" fmla="*/ 2198686 h 5646735"/>
                <a:gd name="connsiteX6113" fmla="*/ 3478054 w 11967969"/>
                <a:gd name="connsiteY6113" fmla="*/ 2163760 h 5646735"/>
                <a:gd name="connsiteX6114" fmla="*/ 3511391 w 11967969"/>
                <a:gd name="connsiteY6114" fmla="*/ 2128835 h 5646735"/>
                <a:gd name="connsiteX6115" fmla="*/ 1720070 w 11967969"/>
                <a:gd name="connsiteY6115" fmla="*/ 2111375 h 5646735"/>
                <a:gd name="connsiteX6116" fmla="*/ 1754201 w 11967969"/>
                <a:gd name="connsiteY6116" fmla="*/ 2145511 h 5646735"/>
                <a:gd name="connsiteX6117" fmla="*/ 1720070 w 11967969"/>
                <a:gd name="connsiteY6117" fmla="*/ 2179640 h 5646735"/>
                <a:gd name="connsiteX6118" fmla="*/ 1685937 w 11967969"/>
                <a:gd name="connsiteY6118" fmla="*/ 2145511 h 5646735"/>
                <a:gd name="connsiteX6119" fmla="*/ 1720070 w 11967969"/>
                <a:gd name="connsiteY6119" fmla="*/ 2111375 h 5646735"/>
                <a:gd name="connsiteX6120" fmla="*/ 8835832 w 11967969"/>
                <a:gd name="connsiteY6120" fmla="*/ 2109784 h 5646735"/>
                <a:gd name="connsiteX6121" fmla="*/ 8870757 w 11967969"/>
                <a:gd name="connsiteY6121" fmla="*/ 2143122 h 5646735"/>
                <a:gd name="connsiteX6122" fmla="*/ 8835832 w 11967969"/>
                <a:gd name="connsiteY6122" fmla="*/ 2176460 h 5646735"/>
                <a:gd name="connsiteX6123" fmla="*/ 8800907 w 11967969"/>
                <a:gd name="connsiteY6123" fmla="*/ 2143122 h 5646735"/>
                <a:gd name="connsiteX6124" fmla="*/ 8835832 w 11967969"/>
                <a:gd name="connsiteY6124" fmla="*/ 2109784 h 5646735"/>
                <a:gd name="connsiteX6125" fmla="*/ 6619682 w 11967969"/>
                <a:gd name="connsiteY6125" fmla="*/ 2106612 h 5646735"/>
                <a:gd name="connsiteX6126" fmla="*/ 6654607 w 11967969"/>
                <a:gd name="connsiteY6126" fmla="*/ 2141535 h 5646735"/>
                <a:gd name="connsiteX6127" fmla="*/ 6619682 w 11967969"/>
                <a:gd name="connsiteY6127" fmla="*/ 2176460 h 5646735"/>
                <a:gd name="connsiteX6128" fmla="*/ 6584757 w 11967969"/>
                <a:gd name="connsiteY6128" fmla="*/ 2141535 h 5646735"/>
                <a:gd name="connsiteX6129" fmla="*/ 6619682 w 11967969"/>
                <a:gd name="connsiteY6129" fmla="*/ 2106612 h 5646735"/>
                <a:gd name="connsiteX6130" fmla="*/ 6337901 w 11967969"/>
                <a:gd name="connsiteY6130" fmla="*/ 2103436 h 5646735"/>
                <a:gd name="connsiteX6131" fmla="*/ 6372033 w 11967969"/>
                <a:gd name="connsiteY6131" fmla="*/ 2137568 h 5646735"/>
                <a:gd name="connsiteX6132" fmla="*/ 6337901 w 11967969"/>
                <a:gd name="connsiteY6132" fmla="*/ 2171700 h 5646735"/>
                <a:gd name="connsiteX6133" fmla="*/ 6303769 w 11967969"/>
                <a:gd name="connsiteY6133" fmla="*/ 2137568 h 5646735"/>
                <a:gd name="connsiteX6134" fmla="*/ 6337901 w 11967969"/>
                <a:gd name="connsiteY6134" fmla="*/ 2103436 h 5646735"/>
                <a:gd name="connsiteX6135" fmla="*/ 5843396 w 11967969"/>
                <a:gd name="connsiteY6135" fmla="*/ 2100259 h 5646735"/>
                <a:gd name="connsiteX6136" fmla="*/ 5876734 w 11967969"/>
                <a:gd name="connsiteY6136" fmla="*/ 2134391 h 5646735"/>
                <a:gd name="connsiteX6137" fmla="*/ 5843396 w 11967969"/>
                <a:gd name="connsiteY6137" fmla="*/ 2168523 h 5646735"/>
                <a:gd name="connsiteX6138" fmla="*/ 5810058 w 11967969"/>
                <a:gd name="connsiteY6138" fmla="*/ 2134391 h 5646735"/>
                <a:gd name="connsiteX6139" fmla="*/ 5843396 w 11967969"/>
                <a:gd name="connsiteY6139" fmla="*/ 2100259 h 5646735"/>
                <a:gd name="connsiteX6140" fmla="*/ 5462445 w 11967969"/>
                <a:gd name="connsiteY6140" fmla="*/ 2095500 h 5646735"/>
                <a:gd name="connsiteX6141" fmla="*/ 5495780 w 11967969"/>
                <a:gd name="connsiteY6141" fmla="*/ 2129634 h 5646735"/>
                <a:gd name="connsiteX6142" fmla="*/ 5462445 w 11967969"/>
                <a:gd name="connsiteY6142" fmla="*/ 2163764 h 5646735"/>
                <a:gd name="connsiteX6143" fmla="*/ 5429111 w 11967969"/>
                <a:gd name="connsiteY6143" fmla="*/ 2129634 h 5646735"/>
                <a:gd name="connsiteX6144" fmla="*/ 5462445 w 11967969"/>
                <a:gd name="connsiteY6144" fmla="*/ 2095500 h 5646735"/>
                <a:gd name="connsiteX6145" fmla="*/ 6006907 w 11967969"/>
                <a:gd name="connsiteY6145" fmla="*/ 2092324 h 5646735"/>
                <a:gd name="connsiteX6146" fmla="*/ 6041832 w 11967969"/>
                <a:gd name="connsiteY6146" fmla="*/ 2128043 h 5646735"/>
                <a:gd name="connsiteX6147" fmla="*/ 6006907 w 11967969"/>
                <a:gd name="connsiteY6147" fmla="*/ 2163762 h 5646735"/>
                <a:gd name="connsiteX6148" fmla="*/ 5971985 w 11967969"/>
                <a:gd name="connsiteY6148" fmla="*/ 2128043 h 5646735"/>
                <a:gd name="connsiteX6149" fmla="*/ 6006907 w 11967969"/>
                <a:gd name="connsiteY6149" fmla="*/ 2092324 h 5646735"/>
                <a:gd name="connsiteX6150" fmla="*/ 9243819 w 11967969"/>
                <a:gd name="connsiteY6150" fmla="*/ 2090737 h 5646735"/>
                <a:gd name="connsiteX6151" fmla="*/ 9278744 w 11967969"/>
                <a:gd name="connsiteY6151" fmla="*/ 2124074 h 5646735"/>
                <a:gd name="connsiteX6152" fmla="*/ 9243819 w 11967969"/>
                <a:gd name="connsiteY6152" fmla="*/ 2157413 h 5646735"/>
                <a:gd name="connsiteX6153" fmla="*/ 9208894 w 11967969"/>
                <a:gd name="connsiteY6153" fmla="*/ 2124074 h 5646735"/>
                <a:gd name="connsiteX6154" fmla="*/ 9243819 w 11967969"/>
                <a:gd name="connsiteY6154" fmla="*/ 2090737 h 5646735"/>
                <a:gd name="connsiteX6155" fmla="*/ 6791926 w 11967969"/>
                <a:gd name="connsiteY6155" fmla="*/ 2090737 h 5646735"/>
                <a:gd name="connsiteX6156" fmla="*/ 6826058 w 11967969"/>
                <a:gd name="connsiteY6156" fmla="*/ 2124074 h 5646735"/>
                <a:gd name="connsiteX6157" fmla="*/ 6791926 w 11967969"/>
                <a:gd name="connsiteY6157" fmla="*/ 2157413 h 5646735"/>
                <a:gd name="connsiteX6158" fmla="*/ 6757794 w 11967969"/>
                <a:gd name="connsiteY6158" fmla="*/ 2124074 h 5646735"/>
                <a:gd name="connsiteX6159" fmla="*/ 6791926 w 11967969"/>
                <a:gd name="connsiteY6159" fmla="*/ 2090737 h 5646735"/>
                <a:gd name="connsiteX6160" fmla="*/ 4948112 w 11967969"/>
                <a:gd name="connsiteY6160" fmla="*/ 2084389 h 5646735"/>
                <a:gd name="connsiteX6161" fmla="*/ 4983045 w 11967969"/>
                <a:gd name="connsiteY6161" fmla="*/ 2118519 h 5646735"/>
                <a:gd name="connsiteX6162" fmla="*/ 4948112 w 11967969"/>
                <a:gd name="connsiteY6162" fmla="*/ 2152650 h 5646735"/>
                <a:gd name="connsiteX6163" fmla="*/ 4913206 w 11967969"/>
                <a:gd name="connsiteY6163" fmla="*/ 2118519 h 5646735"/>
                <a:gd name="connsiteX6164" fmla="*/ 4948112 w 11967969"/>
                <a:gd name="connsiteY6164" fmla="*/ 2084389 h 5646735"/>
                <a:gd name="connsiteX6165" fmla="*/ 9049351 w 11967969"/>
                <a:gd name="connsiteY6165" fmla="*/ 2084384 h 5646735"/>
                <a:gd name="connsiteX6166" fmla="*/ 9085070 w 11967969"/>
                <a:gd name="connsiteY6166" fmla="*/ 2120103 h 5646735"/>
                <a:gd name="connsiteX6167" fmla="*/ 9049351 w 11967969"/>
                <a:gd name="connsiteY6167" fmla="*/ 2155822 h 5646735"/>
                <a:gd name="connsiteX6168" fmla="*/ 9013632 w 11967969"/>
                <a:gd name="connsiteY6168" fmla="*/ 2120103 h 5646735"/>
                <a:gd name="connsiteX6169" fmla="*/ 9049351 w 11967969"/>
                <a:gd name="connsiteY6169" fmla="*/ 2084384 h 5646735"/>
                <a:gd name="connsiteX6170" fmla="*/ 4038620 w 11967969"/>
                <a:gd name="connsiteY6170" fmla="*/ 2079628 h 5646735"/>
                <a:gd name="connsiteX6171" fmla="*/ 4072011 w 11967969"/>
                <a:gd name="connsiteY6171" fmla="*/ 2112961 h 5646735"/>
                <a:gd name="connsiteX6172" fmla="*/ 4038620 w 11967969"/>
                <a:gd name="connsiteY6172" fmla="*/ 2146302 h 5646735"/>
                <a:gd name="connsiteX6173" fmla="*/ 4005287 w 11967969"/>
                <a:gd name="connsiteY6173" fmla="*/ 2112961 h 5646735"/>
                <a:gd name="connsiteX6174" fmla="*/ 4038620 w 11967969"/>
                <a:gd name="connsiteY6174" fmla="*/ 2079628 h 5646735"/>
                <a:gd name="connsiteX6175" fmla="*/ 5305270 w 11967969"/>
                <a:gd name="connsiteY6175" fmla="*/ 2071686 h 5646735"/>
                <a:gd name="connsiteX6176" fmla="*/ 5338605 w 11967969"/>
                <a:gd name="connsiteY6176" fmla="*/ 2105024 h 5646735"/>
                <a:gd name="connsiteX6177" fmla="*/ 5305270 w 11967969"/>
                <a:gd name="connsiteY6177" fmla="*/ 2138361 h 5646735"/>
                <a:gd name="connsiteX6178" fmla="*/ 5271931 w 11967969"/>
                <a:gd name="connsiteY6178" fmla="*/ 2105024 h 5646735"/>
                <a:gd name="connsiteX6179" fmla="*/ 5305270 w 11967969"/>
                <a:gd name="connsiteY6179" fmla="*/ 2071686 h 5646735"/>
                <a:gd name="connsiteX6180" fmla="*/ 2270775 w 11967969"/>
                <a:gd name="connsiteY6180" fmla="*/ 2068511 h 5646735"/>
                <a:gd name="connsiteX6181" fmla="*/ 2304908 w 11967969"/>
                <a:gd name="connsiteY6181" fmla="*/ 2102643 h 5646735"/>
                <a:gd name="connsiteX6182" fmla="*/ 2270775 w 11967969"/>
                <a:gd name="connsiteY6182" fmla="*/ 2136775 h 5646735"/>
                <a:gd name="connsiteX6183" fmla="*/ 2236643 w 11967969"/>
                <a:gd name="connsiteY6183" fmla="*/ 2102643 h 5646735"/>
                <a:gd name="connsiteX6184" fmla="*/ 2270775 w 11967969"/>
                <a:gd name="connsiteY6184" fmla="*/ 2068511 h 5646735"/>
                <a:gd name="connsiteX6185" fmla="*/ 1974725 w 11967969"/>
                <a:gd name="connsiteY6185" fmla="*/ 2060573 h 5646735"/>
                <a:gd name="connsiteX6186" fmla="*/ 2009667 w 11967969"/>
                <a:gd name="connsiteY6186" fmla="*/ 2094707 h 5646735"/>
                <a:gd name="connsiteX6187" fmla="*/ 1974725 w 11967969"/>
                <a:gd name="connsiteY6187" fmla="*/ 2128837 h 5646735"/>
                <a:gd name="connsiteX6188" fmla="*/ 1939804 w 11967969"/>
                <a:gd name="connsiteY6188" fmla="*/ 2094707 h 5646735"/>
                <a:gd name="connsiteX6189" fmla="*/ 1974725 w 11967969"/>
                <a:gd name="connsiteY6189" fmla="*/ 2060573 h 5646735"/>
                <a:gd name="connsiteX6190" fmla="*/ 8275445 w 11967969"/>
                <a:gd name="connsiteY6190" fmla="*/ 2046289 h 5646735"/>
                <a:gd name="connsiteX6191" fmla="*/ 8308783 w 11967969"/>
                <a:gd name="connsiteY6191" fmla="*/ 2082007 h 5646735"/>
                <a:gd name="connsiteX6192" fmla="*/ 8275445 w 11967969"/>
                <a:gd name="connsiteY6192" fmla="*/ 2117726 h 5646735"/>
                <a:gd name="connsiteX6193" fmla="*/ 8242107 w 11967969"/>
                <a:gd name="connsiteY6193" fmla="*/ 2082007 h 5646735"/>
                <a:gd name="connsiteX6194" fmla="*/ 8275445 w 11967969"/>
                <a:gd name="connsiteY6194" fmla="*/ 2046289 h 5646735"/>
                <a:gd name="connsiteX6195" fmla="*/ 4775079 w 11967969"/>
                <a:gd name="connsiteY6195" fmla="*/ 2046289 h 5646735"/>
                <a:gd name="connsiteX6196" fmla="*/ 4810018 w 11967969"/>
                <a:gd name="connsiteY6196" fmla="*/ 2080420 h 5646735"/>
                <a:gd name="connsiteX6197" fmla="*/ 4775079 w 11967969"/>
                <a:gd name="connsiteY6197" fmla="*/ 2114551 h 5646735"/>
                <a:gd name="connsiteX6198" fmla="*/ 4740143 w 11967969"/>
                <a:gd name="connsiteY6198" fmla="*/ 2080420 h 5646735"/>
                <a:gd name="connsiteX6199" fmla="*/ 4775079 w 11967969"/>
                <a:gd name="connsiteY6199" fmla="*/ 2046289 h 5646735"/>
                <a:gd name="connsiteX6200" fmla="*/ 2995521 w 11967969"/>
                <a:gd name="connsiteY6200" fmla="*/ 2046285 h 5646735"/>
                <a:gd name="connsiteX6201" fmla="*/ 3028866 w 11967969"/>
                <a:gd name="connsiteY6201" fmla="*/ 2080419 h 5646735"/>
                <a:gd name="connsiteX6202" fmla="*/ 2995521 w 11967969"/>
                <a:gd name="connsiteY6202" fmla="*/ 2114549 h 5646735"/>
                <a:gd name="connsiteX6203" fmla="*/ 2962183 w 11967969"/>
                <a:gd name="connsiteY6203" fmla="*/ 2080419 h 5646735"/>
                <a:gd name="connsiteX6204" fmla="*/ 2995521 w 11967969"/>
                <a:gd name="connsiteY6204" fmla="*/ 2046285 h 5646735"/>
                <a:gd name="connsiteX6205" fmla="*/ 7888889 w 11967969"/>
                <a:gd name="connsiteY6205" fmla="*/ 2033587 h 5646735"/>
                <a:gd name="connsiteX6206" fmla="*/ 7923021 w 11967969"/>
                <a:gd name="connsiteY6206" fmla="*/ 2066925 h 5646735"/>
                <a:gd name="connsiteX6207" fmla="*/ 7888889 w 11967969"/>
                <a:gd name="connsiteY6207" fmla="*/ 2100265 h 5646735"/>
                <a:gd name="connsiteX6208" fmla="*/ 7854757 w 11967969"/>
                <a:gd name="connsiteY6208" fmla="*/ 2066925 h 5646735"/>
                <a:gd name="connsiteX6209" fmla="*/ 7888889 w 11967969"/>
                <a:gd name="connsiteY6209" fmla="*/ 2033587 h 5646735"/>
                <a:gd name="connsiteX6210" fmla="*/ 7230870 w 11967969"/>
                <a:gd name="connsiteY6210" fmla="*/ 2030415 h 5646735"/>
                <a:gd name="connsiteX6211" fmla="*/ 7265795 w 11967969"/>
                <a:gd name="connsiteY6211" fmla="*/ 2064546 h 5646735"/>
                <a:gd name="connsiteX6212" fmla="*/ 7230870 w 11967969"/>
                <a:gd name="connsiteY6212" fmla="*/ 2098676 h 5646735"/>
                <a:gd name="connsiteX6213" fmla="*/ 7195945 w 11967969"/>
                <a:gd name="connsiteY6213" fmla="*/ 2064546 h 5646735"/>
                <a:gd name="connsiteX6214" fmla="*/ 7230870 w 11967969"/>
                <a:gd name="connsiteY6214" fmla="*/ 2030415 h 5646735"/>
                <a:gd name="connsiteX6215" fmla="*/ 4186904 w 11967969"/>
                <a:gd name="connsiteY6215" fmla="*/ 2030415 h 5646735"/>
                <a:gd name="connsiteX6216" fmla="*/ 4221044 w 11967969"/>
                <a:gd name="connsiteY6216" fmla="*/ 2065339 h 5646735"/>
                <a:gd name="connsiteX6217" fmla="*/ 4186904 w 11967969"/>
                <a:gd name="connsiteY6217" fmla="*/ 2100263 h 5646735"/>
                <a:gd name="connsiteX6218" fmla="*/ 4152763 w 11967969"/>
                <a:gd name="connsiteY6218" fmla="*/ 2065339 h 5646735"/>
                <a:gd name="connsiteX6219" fmla="*/ 4186904 w 11967969"/>
                <a:gd name="connsiteY6219" fmla="*/ 2030415 h 5646735"/>
                <a:gd name="connsiteX6220" fmla="*/ 3222445 w 11967969"/>
                <a:gd name="connsiteY6220" fmla="*/ 2027234 h 5646735"/>
                <a:gd name="connsiteX6221" fmla="*/ 3255783 w 11967969"/>
                <a:gd name="connsiteY6221" fmla="*/ 2062953 h 5646735"/>
                <a:gd name="connsiteX6222" fmla="*/ 3222445 w 11967969"/>
                <a:gd name="connsiteY6222" fmla="*/ 2098672 h 5646735"/>
                <a:gd name="connsiteX6223" fmla="*/ 3189107 w 11967969"/>
                <a:gd name="connsiteY6223" fmla="*/ 2062953 h 5646735"/>
                <a:gd name="connsiteX6224" fmla="*/ 3222445 w 11967969"/>
                <a:gd name="connsiteY6224" fmla="*/ 2027234 h 5646735"/>
                <a:gd name="connsiteX6225" fmla="*/ 2662228 w 11967969"/>
                <a:gd name="connsiteY6225" fmla="*/ 2025652 h 5646735"/>
                <a:gd name="connsiteX6226" fmla="*/ 2697137 w 11967969"/>
                <a:gd name="connsiteY6226" fmla="*/ 2058987 h 5646735"/>
                <a:gd name="connsiteX6227" fmla="*/ 2662228 w 11967969"/>
                <a:gd name="connsiteY6227" fmla="*/ 2092326 h 5646735"/>
                <a:gd name="connsiteX6228" fmla="*/ 2627323 w 11967969"/>
                <a:gd name="connsiteY6228" fmla="*/ 2058987 h 5646735"/>
                <a:gd name="connsiteX6229" fmla="*/ 2662228 w 11967969"/>
                <a:gd name="connsiteY6229" fmla="*/ 2025652 h 5646735"/>
                <a:gd name="connsiteX6230" fmla="*/ 3733021 w 11967969"/>
                <a:gd name="connsiteY6230" fmla="*/ 2022475 h 5646735"/>
                <a:gd name="connsiteX6231" fmla="*/ 3767160 w 11967969"/>
                <a:gd name="connsiteY6231" fmla="*/ 2056609 h 5646735"/>
                <a:gd name="connsiteX6232" fmla="*/ 3733021 w 11967969"/>
                <a:gd name="connsiteY6232" fmla="*/ 2090740 h 5646735"/>
                <a:gd name="connsiteX6233" fmla="*/ 3698879 w 11967969"/>
                <a:gd name="connsiteY6233" fmla="*/ 2056609 h 5646735"/>
                <a:gd name="connsiteX6234" fmla="*/ 3733021 w 11967969"/>
                <a:gd name="connsiteY6234" fmla="*/ 2022475 h 5646735"/>
                <a:gd name="connsiteX6235" fmla="*/ 4386972 w 11967969"/>
                <a:gd name="connsiteY6235" fmla="*/ 2006599 h 5646735"/>
                <a:gd name="connsiteX6236" fmla="*/ 4421021 w 11967969"/>
                <a:gd name="connsiteY6236" fmla="*/ 2039938 h 5646735"/>
                <a:gd name="connsiteX6237" fmla="*/ 4386972 w 11967969"/>
                <a:gd name="connsiteY6237" fmla="*/ 2073276 h 5646735"/>
                <a:gd name="connsiteX6238" fmla="*/ 4352828 w 11967969"/>
                <a:gd name="connsiteY6238" fmla="*/ 2039938 h 5646735"/>
                <a:gd name="connsiteX6239" fmla="*/ 4386972 w 11967969"/>
                <a:gd name="connsiteY6239" fmla="*/ 2006599 h 5646735"/>
                <a:gd name="connsiteX6240" fmla="*/ 4605992 w 11967969"/>
                <a:gd name="connsiteY6240" fmla="*/ 1995488 h 5646735"/>
                <a:gd name="connsiteX6241" fmla="*/ 4640130 w 11967969"/>
                <a:gd name="connsiteY6241" fmla="*/ 2030413 h 5646735"/>
                <a:gd name="connsiteX6242" fmla="*/ 4605992 w 11967969"/>
                <a:gd name="connsiteY6242" fmla="*/ 2065337 h 5646735"/>
                <a:gd name="connsiteX6243" fmla="*/ 4571867 w 11967969"/>
                <a:gd name="connsiteY6243" fmla="*/ 2030413 h 5646735"/>
                <a:gd name="connsiteX6244" fmla="*/ 4605992 w 11967969"/>
                <a:gd name="connsiteY6244" fmla="*/ 1995488 h 5646735"/>
                <a:gd name="connsiteX6245" fmla="*/ 8070657 w 11967969"/>
                <a:gd name="connsiteY6245" fmla="*/ 1984375 h 5646735"/>
                <a:gd name="connsiteX6246" fmla="*/ 8105582 w 11967969"/>
                <a:gd name="connsiteY6246" fmla="*/ 2018507 h 5646735"/>
                <a:gd name="connsiteX6247" fmla="*/ 8070657 w 11967969"/>
                <a:gd name="connsiteY6247" fmla="*/ 2052639 h 5646735"/>
                <a:gd name="connsiteX6248" fmla="*/ 8035732 w 11967969"/>
                <a:gd name="connsiteY6248" fmla="*/ 2018507 h 5646735"/>
                <a:gd name="connsiteX6249" fmla="*/ 8070657 w 11967969"/>
                <a:gd name="connsiteY6249" fmla="*/ 1984375 h 5646735"/>
                <a:gd name="connsiteX6250" fmla="*/ 8707245 w 11967969"/>
                <a:gd name="connsiteY6250" fmla="*/ 1981201 h 5646735"/>
                <a:gd name="connsiteX6251" fmla="*/ 8740583 w 11967969"/>
                <a:gd name="connsiteY6251" fmla="*/ 2015333 h 5646735"/>
                <a:gd name="connsiteX6252" fmla="*/ 8707245 w 11967969"/>
                <a:gd name="connsiteY6252" fmla="*/ 2049464 h 5646735"/>
                <a:gd name="connsiteX6253" fmla="*/ 8673907 w 11967969"/>
                <a:gd name="connsiteY6253" fmla="*/ 2015333 h 5646735"/>
                <a:gd name="connsiteX6254" fmla="*/ 8707245 w 11967969"/>
                <a:gd name="connsiteY6254" fmla="*/ 1981201 h 5646735"/>
                <a:gd name="connsiteX6255" fmla="*/ 7515826 w 11967969"/>
                <a:gd name="connsiteY6255" fmla="*/ 1981201 h 5646735"/>
                <a:gd name="connsiteX6256" fmla="*/ 7549958 w 11967969"/>
                <a:gd name="connsiteY6256" fmla="*/ 2015333 h 5646735"/>
                <a:gd name="connsiteX6257" fmla="*/ 7515826 w 11967969"/>
                <a:gd name="connsiteY6257" fmla="*/ 2049464 h 5646735"/>
                <a:gd name="connsiteX6258" fmla="*/ 7481694 w 11967969"/>
                <a:gd name="connsiteY6258" fmla="*/ 2015333 h 5646735"/>
                <a:gd name="connsiteX6259" fmla="*/ 7515826 w 11967969"/>
                <a:gd name="connsiteY6259" fmla="*/ 1981201 h 5646735"/>
                <a:gd name="connsiteX6260" fmla="*/ 6509351 w 11967969"/>
                <a:gd name="connsiteY6260" fmla="*/ 1979616 h 5646735"/>
                <a:gd name="connsiteX6261" fmla="*/ 6545070 w 11967969"/>
                <a:gd name="connsiteY6261" fmla="*/ 2014537 h 5646735"/>
                <a:gd name="connsiteX6262" fmla="*/ 6509351 w 11967969"/>
                <a:gd name="connsiteY6262" fmla="*/ 2049463 h 5646735"/>
                <a:gd name="connsiteX6263" fmla="*/ 6473632 w 11967969"/>
                <a:gd name="connsiteY6263" fmla="*/ 2014537 h 5646735"/>
                <a:gd name="connsiteX6264" fmla="*/ 6509351 w 11967969"/>
                <a:gd name="connsiteY6264" fmla="*/ 1979616 h 5646735"/>
                <a:gd name="connsiteX6265" fmla="*/ 5693384 w 11967969"/>
                <a:gd name="connsiteY6265" fmla="*/ 1979611 h 5646735"/>
                <a:gd name="connsiteX6266" fmla="*/ 5729101 w 11967969"/>
                <a:gd name="connsiteY6266" fmla="*/ 2012949 h 5646735"/>
                <a:gd name="connsiteX6267" fmla="*/ 5693384 w 11967969"/>
                <a:gd name="connsiteY6267" fmla="*/ 2046287 h 5646735"/>
                <a:gd name="connsiteX6268" fmla="*/ 5657665 w 11967969"/>
                <a:gd name="connsiteY6268" fmla="*/ 2012949 h 5646735"/>
                <a:gd name="connsiteX6269" fmla="*/ 5693384 w 11967969"/>
                <a:gd name="connsiteY6269" fmla="*/ 1979611 h 5646735"/>
                <a:gd name="connsiteX6270" fmla="*/ 7692832 w 11967969"/>
                <a:gd name="connsiteY6270" fmla="*/ 1976439 h 5646735"/>
                <a:gd name="connsiteX6271" fmla="*/ 7727757 w 11967969"/>
                <a:gd name="connsiteY6271" fmla="*/ 2011363 h 5646735"/>
                <a:gd name="connsiteX6272" fmla="*/ 7692832 w 11967969"/>
                <a:gd name="connsiteY6272" fmla="*/ 2046287 h 5646735"/>
                <a:gd name="connsiteX6273" fmla="*/ 7657907 w 11967969"/>
                <a:gd name="connsiteY6273" fmla="*/ 2011363 h 5646735"/>
                <a:gd name="connsiteX6274" fmla="*/ 7692832 w 11967969"/>
                <a:gd name="connsiteY6274" fmla="*/ 1976439 h 5646735"/>
                <a:gd name="connsiteX6275" fmla="*/ 3559977 w 11967969"/>
                <a:gd name="connsiteY6275" fmla="*/ 1973263 h 5646735"/>
                <a:gd name="connsiteX6276" fmla="*/ 3594121 w 11967969"/>
                <a:gd name="connsiteY6276" fmla="*/ 2007393 h 5646735"/>
                <a:gd name="connsiteX6277" fmla="*/ 3559977 w 11967969"/>
                <a:gd name="connsiteY6277" fmla="*/ 2041525 h 5646735"/>
                <a:gd name="connsiteX6278" fmla="*/ 3525838 w 11967969"/>
                <a:gd name="connsiteY6278" fmla="*/ 2007393 h 5646735"/>
                <a:gd name="connsiteX6279" fmla="*/ 3559977 w 11967969"/>
                <a:gd name="connsiteY6279" fmla="*/ 1973263 h 5646735"/>
                <a:gd name="connsiteX6280" fmla="*/ 3925094 w 11967969"/>
                <a:gd name="connsiteY6280" fmla="*/ 1971679 h 5646735"/>
                <a:gd name="connsiteX6281" fmla="*/ 3959214 w 11967969"/>
                <a:gd name="connsiteY6281" fmla="*/ 2005011 h 5646735"/>
                <a:gd name="connsiteX6282" fmla="*/ 3925094 w 11967969"/>
                <a:gd name="connsiteY6282" fmla="*/ 2038352 h 5646735"/>
                <a:gd name="connsiteX6283" fmla="*/ 3890963 w 11967969"/>
                <a:gd name="connsiteY6283" fmla="*/ 2005011 h 5646735"/>
                <a:gd name="connsiteX6284" fmla="*/ 3925094 w 11967969"/>
                <a:gd name="connsiteY6284" fmla="*/ 1971679 h 5646735"/>
                <a:gd name="connsiteX6285" fmla="*/ 1815946 w 11967969"/>
                <a:gd name="connsiteY6285" fmla="*/ 1971675 h 5646735"/>
                <a:gd name="connsiteX6286" fmla="*/ 1850872 w 11967969"/>
                <a:gd name="connsiteY6286" fmla="*/ 2005010 h 5646735"/>
                <a:gd name="connsiteX6287" fmla="*/ 1815946 w 11967969"/>
                <a:gd name="connsiteY6287" fmla="*/ 2038349 h 5646735"/>
                <a:gd name="connsiteX6288" fmla="*/ 1781021 w 11967969"/>
                <a:gd name="connsiteY6288" fmla="*/ 2005010 h 5646735"/>
                <a:gd name="connsiteX6289" fmla="*/ 1815946 w 11967969"/>
                <a:gd name="connsiteY6289" fmla="*/ 1971675 h 5646735"/>
                <a:gd name="connsiteX6290" fmla="*/ 2493253 w 11967969"/>
                <a:gd name="connsiteY6290" fmla="*/ 1965327 h 5646735"/>
                <a:gd name="connsiteX6291" fmla="*/ 2527367 w 11967969"/>
                <a:gd name="connsiteY6291" fmla="*/ 2001045 h 5646735"/>
                <a:gd name="connsiteX6292" fmla="*/ 2493253 w 11967969"/>
                <a:gd name="connsiteY6292" fmla="*/ 2036763 h 5646735"/>
                <a:gd name="connsiteX6293" fmla="*/ 2459109 w 11967969"/>
                <a:gd name="connsiteY6293" fmla="*/ 2001045 h 5646735"/>
                <a:gd name="connsiteX6294" fmla="*/ 2493253 w 11967969"/>
                <a:gd name="connsiteY6294" fmla="*/ 1965327 h 5646735"/>
                <a:gd name="connsiteX6295" fmla="*/ 8496902 w 11967969"/>
                <a:gd name="connsiteY6295" fmla="*/ 1960567 h 5646735"/>
                <a:gd name="connsiteX6296" fmla="*/ 8531034 w 11967969"/>
                <a:gd name="connsiteY6296" fmla="*/ 1993901 h 5646735"/>
                <a:gd name="connsiteX6297" fmla="*/ 8496902 w 11967969"/>
                <a:gd name="connsiteY6297" fmla="*/ 2027238 h 5646735"/>
                <a:gd name="connsiteX6298" fmla="*/ 8462770 w 11967969"/>
                <a:gd name="connsiteY6298" fmla="*/ 1993901 h 5646735"/>
                <a:gd name="connsiteX6299" fmla="*/ 8496902 w 11967969"/>
                <a:gd name="connsiteY6299" fmla="*/ 1960567 h 5646735"/>
                <a:gd name="connsiteX6300" fmla="*/ 7075295 w 11967969"/>
                <a:gd name="connsiteY6300" fmla="*/ 1960567 h 5646735"/>
                <a:gd name="connsiteX6301" fmla="*/ 7108633 w 11967969"/>
                <a:gd name="connsiteY6301" fmla="*/ 1995488 h 5646735"/>
                <a:gd name="connsiteX6302" fmla="*/ 7075295 w 11967969"/>
                <a:gd name="connsiteY6302" fmla="*/ 2030415 h 5646735"/>
                <a:gd name="connsiteX6303" fmla="*/ 7041957 w 11967969"/>
                <a:gd name="connsiteY6303" fmla="*/ 1995488 h 5646735"/>
                <a:gd name="connsiteX6304" fmla="*/ 7075295 w 11967969"/>
                <a:gd name="connsiteY6304" fmla="*/ 1960567 h 5646735"/>
                <a:gd name="connsiteX6305" fmla="*/ 5178270 w 11967969"/>
                <a:gd name="connsiteY6305" fmla="*/ 1957389 h 5646735"/>
                <a:gd name="connsiteX6306" fmla="*/ 5211605 w 11967969"/>
                <a:gd name="connsiteY6306" fmla="*/ 1991517 h 5646735"/>
                <a:gd name="connsiteX6307" fmla="*/ 5178270 w 11967969"/>
                <a:gd name="connsiteY6307" fmla="*/ 2025650 h 5646735"/>
                <a:gd name="connsiteX6308" fmla="*/ 5144924 w 11967969"/>
                <a:gd name="connsiteY6308" fmla="*/ 1991517 h 5646735"/>
                <a:gd name="connsiteX6309" fmla="*/ 5178270 w 11967969"/>
                <a:gd name="connsiteY6309" fmla="*/ 1957389 h 5646735"/>
                <a:gd name="connsiteX6310" fmla="*/ 8949339 w 11967969"/>
                <a:gd name="connsiteY6310" fmla="*/ 1946276 h 5646735"/>
                <a:gd name="connsiteX6311" fmla="*/ 8985058 w 11967969"/>
                <a:gd name="connsiteY6311" fmla="*/ 1980408 h 5646735"/>
                <a:gd name="connsiteX6312" fmla="*/ 8949339 w 11967969"/>
                <a:gd name="connsiteY6312" fmla="*/ 2014540 h 5646735"/>
                <a:gd name="connsiteX6313" fmla="*/ 8913620 w 11967969"/>
                <a:gd name="connsiteY6313" fmla="*/ 1980408 h 5646735"/>
                <a:gd name="connsiteX6314" fmla="*/ 8949339 w 11967969"/>
                <a:gd name="connsiteY6314" fmla="*/ 1946276 h 5646735"/>
                <a:gd name="connsiteX6315" fmla="*/ 6272814 w 11967969"/>
                <a:gd name="connsiteY6315" fmla="*/ 1944688 h 5646735"/>
                <a:gd name="connsiteX6316" fmla="*/ 6306946 w 11967969"/>
                <a:gd name="connsiteY6316" fmla="*/ 1979613 h 5646735"/>
                <a:gd name="connsiteX6317" fmla="*/ 6272814 w 11967969"/>
                <a:gd name="connsiteY6317" fmla="*/ 2014535 h 5646735"/>
                <a:gd name="connsiteX6318" fmla="*/ 6238682 w 11967969"/>
                <a:gd name="connsiteY6318" fmla="*/ 1979613 h 5646735"/>
                <a:gd name="connsiteX6319" fmla="*/ 6272814 w 11967969"/>
                <a:gd name="connsiteY6319" fmla="*/ 1944688 h 5646735"/>
                <a:gd name="connsiteX6320" fmla="*/ 3378893 w 11967969"/>
                <a:gd name="connsiteY6320" fmla="*/ 1944688 h 5646735"/>
                <a:gd name="connsiteX6321" fmla="*/ 3413019 w 11967969"/>
                <a:gd name="connsiteY6321" fmla="*/ 1978022 h 5646735"/>
                <a:gd name="connsiteX6322" fmla="*/ 3378893 w 11967969"/>
                <a:gd name="connsiteY6322" fmla="*/ 2011361 h 5646735"/>
                <a:gd name="connsiteX6323" fmla="*/ 3344766 w 11967969"/>
                <a:gd name="connsiteY6323" fmla="*/ 1978022 h 5646735"/>
                <a:gd name="connsiteX6324" fmla="*/ 3378893 w 11967969"/>
                <a:gd name="connsiteY6324" fmla="*/ 1944688 h 5646735"/>
                <a:gd name="connsiteX6325" fmla="*/ 7368982 w 11967969"/>
                <a:gd name="connsiteY6325" fmla="*/ 1944687 h 5646735"/>
                <a:gd name="connsiteX6326" fmla="*/ 7403907 w 11967969"/>
                <a:gd name="connsiteY6326" fmla="*/ 1978022 h 5646735"/>
                <a:gd name="connsiteX6327" fmla="*/ 7368982 w 11967969"/>
                <a:gd name="connsiteY6327" fmla="*/ 2011361 h 5646735"/>
                <a:gd name="connsiteX6328" fmla="*/ 7334057 w 11967969"/>
                <a:gd name="connsiteY6328" fmla="*/ 1978022 h 5646735"/>
                <a:gd name="connsiteX6329" fmla="*/ 7368982 w 11967969"/>
                <a:gd name="connsiteY6329" fmla="*/ 1944687 h 5646735"/>
                <a:gd name="connsiteX6330" fmla="*/ 9255727 w 11967969"/>
                <a:gd name="connsiteY6330" fmla="*/ 1941512 h 5646735"/>
                <a:gd name="connsiteX6331" fmla="*/ 9289859 w 11967969"/>
                <a:gd name="connsiteY6331" fmla="*/ 1976436 h 5646735"/>
                <a:gd name="connsiteX6332" fmla="*/ 9255727 w 11967969"/>
                <a:gd name="connsiteY6332" fmla="*/ 2011361 h 5646735"/>
                <a:gd name="connsiteX6333" fmla="*/ 9221595 w 11967969"/>
                <a:gd name="connsiteY6333" fmla="*/ 1976436 h 5646735"/>
                <a:gd name="connsiteX6334" fmla="*/ 9255727 w 11967969"/>
                <a:gd name="connsiteY6334" fmla="*/ 1941512 h 5646735"/>
                <a:gd name="connsiteX6335" fmla="*/ 6914957 w 11967969"/>
                <a:gd name="connsiteY6335" fmla="*/ 1941512 h 5646735"/>
                <a:gd name="connsiteX6336" fmla="*/ 6949882 w 11967969"/>
                <a:gd name="connsiteY6336" fmla="*/ 1975644 h 5646735"/>
                <a:gd name="connsiteX6337" fmla="*/ 6914957 w 11967969"/>
                <a:gd name="connsiteY6337" fmla="*/ 2009776 h 5646735"/>
                <a:gd name="connsiteX6338" fmla="*/ 6880032 w 11967969"/>
                <a:gd name="connsiteY6338" fmla="*/ 1975644 h 5646735"/>
                <a:gd name="connsiteX6339" fmla="*/ 6914957 w 11967969"/>
                <a:gd name="connsiteY6339" fmla="*/ 1941512 h 5646735"/>
                <a:gd name="connsiteX6340" fmla="*/ 2081997 w 11967969"/>
                <a:gd name="connsiteY6340" fmla="*/ 1936755 h 5646735"/>
                <a:gd name="connsiteX6341" fmla="*/ 2116133 w 11967969"/>
                <a:gd name="connsiteY6341" fmla="*/ 1970090 h 5646735"/>
                <a:gd name="connsiteX6342" fmla="*/ 2081997 w 11967969"/>
                <a:gd name="connsiteY6342" fmla="*/ 2003427 h 5646735"/>
                <a:gd name="connsiteX6343" fmla="*/ 2047873 w 11967969"/>
                <a:gd name="connsiteY6343" fmla="*/ 1970090 h 5646735"/>
                <a:gd name="connsiteX6344" fmla="*/ 2081997 w 11967969"/>
                <a:gd name="connsiteY6344" fmla="*/ 1936755 h 5646735"/>
                <a:gd name="connsiteX6345" fmla="*/ 5529929 w 11967969"/>
                <a:gd name="connsiteY6345" fmla="*/ 1930405 h 5646735"/>
                <a:gd name="connsiteX6346" fmla="*/ 5564057 w 11967969"/>
                <a:gd name="connsiteY6346" fmla="*/ 1965327 h 5646735"/>
                <a:gd name="connsiteX6347" fmla="*/ 5529929 w 11967969"/>
                <a:gd name="connsiteY6347" fmla="*/ 2000250 h 5646735"/>
                <a:gd name="connsiteX6348" fmla="*/ 5495805 w 11967969"/>
                <a:gd name="connsiteY6348" fmla="*/ 1965327 h 5646735"/>
                <a:gd name="connsiteX6349" fmla="*/ 5529929 w 11967969"/>
                <a:gd name="connsiteY6349" fmla="*/ 1930405 h 5646735"/>
                <a:gd name="connsiteX6350" fmla="*/ 6095014 w 11967969"/>
                <a:gd name="connsiteY6350" fmla="*/ 1927233 h 5646735"/>
                <a:gd name="connsiteX6351" fmla="*/ 6129146 w 11967969"/>
                <a:gd name="connsiteY6351" fmla="*/ 1961358 h 5646735"/>
                <a:gd name="connsiteX6352" fmla="*/ 6095014 w 11967969"/>
                <a:gd name="connsiteY6352" fmla="*/ 1995489 h 5646735"/>
                <a:gd name="connsiteX6353" fmla="*/ 6060882 w 11967969"/>
                <a:gd name="connsiteY6353" fmla="*/ 1961358 h 5646735"/>
                <a:gd name="connsiteX6354" fmla="*/ 6095014 w 11967969"/>
                <a:gd name="connsiteY6354" fmla="*/ 1927233 h 5646735"/>
                <a:gd name="connsiteX6355" fmla="*/ 2830567 w 11967969"/>
                <a:gd name="connsiteY6355" fmla="*/ 1927233 h 5646735"/>
                <a:gd name="connsiteX6356" fmla="*/ 2863911 w 11967969"/>
                <a:gd name="connsiteY6356" fmla="*/ 1962947 h 5646735"/>
                <a:gd name="connsiteX6357" fmla="*/ 2830567 w 11967969"/>
                <a:gd name="connsiteY6357" fmla="*/ 1998664 h 5646735"/>
                <a:gd name="connsiteX6358" fmla="*/ 2797218 w 11967969"/>
                <a:gd name="connsiteY6358" fmla="*/ 1962947 h 5646735"/>
                <a:gd name="connsiteX6359" fmla="*/ 2830567 w 11967969"/>
                <a:gd name="connsiteY6359" fmla="*/ 1927233 h 5646735"/>
                <a:gd name="connsiteX6360" fmla="*/ 6726839 w 11967969"/>
                <a:gd name="connsiteY6360" fmla="*/ 1925637 h 5646735"/>
                <a:gd name="connsiteX6361" fmla="*/ 6760971 w 11967969"/>
                <a:gd name="connsiteY6361" fmla="*/ 1958972 h 5646735"/>
                <a:gd name="connsiteX6362" fmla="*/ 6726839 w 11967969"/>
                <a:gd name="connsiteY6362" fmla="*/ 1992310 h 5646735"/>
                <a:gd name="connsiteX6363" fmla="*/ 6692707 w 11967969"/>
                <a:gd name="connsiteY6363" fmla="*/ 1958972 h 5646735"/>
                <a:gd name="connsiteX6364" fmla="*/ 6726839 w 11967969"/>
                <a:gd name="connsiteY6364" fmla="*/ 1925637 h 5646735"/>
                <a:gd name="connsiteX6365" fmla="*/ 2261994 w 11967969"/>
                <a:gd name="connsiteY6365" fmla="*/ 1925634 h 5646735"/>
                <a:gd name="connsiteX6366" fmla="*/ 2296920 w 11967969"/>
                <a:gd name="connsiteY6366" fmla="*/ 1960559 h 5646735"/>
                <a:gd name="connsiteX6367" fmla="*/ 2261994 w 11967969"/>
                <a:gd name="connsiteY6367" fmla="*/ 1995484 h 5646735"/>
                <a:gd name="connsiteX6368" fmla="*/ 2227070 w 11967969"/>
                <a:gd name="connsiteY6368" fmla="*/ 1960559 h 5646735"/>
                <a:gd name="connsiteX6369" fmla="*/ 2261994 w 11967969"/>
                <a:gd name="connsiteY6369" fmla="*/ 1925634 h 5646735"/>
                <a:gd name="connsiteX6370" fmla="*/ 5845786 w 11967969"/>
                <a:gd name="connsiteY6370" fmla="*/ 1919291 h 5646735"/>
                <a:gd name="connsiteX6371" fmla="*/ 5879915 w 11967969"/>
                <a:gd name="connsiteY6371" fmla="*/ 1955011 h 5646735"/>
                <a:gd name="connsiteX6372" fmla="*/ 5845786 w 11967969"/>
                <a:gd name="connsiteY6372" fmla="*/ 1990725 h 5646735"/>
                <a:gd name="connsiteX6373" fmla="*/ 5811657 w 11967969"/>
                <a:gd name="connsiteY6373" fmla="*/ 1955011 h 5646735"/>
                <a:gd name="connsiteX6374" fmla="*/ 5845786 w 11967969"/>
                <a:gd name="connsiteY6374" fmla="*/ 1919291 h 5646735"/>
                <a:gd name="connsiteX6375" fmla="*/ 5024340 w 11967969"/>
                <a:gd name="connsiteY6375" fmla="*/ 1914532 h 5646735"/>
                <a:gd name="connsiteX6376" fmla="*/ 5057614 w 11967969"/>
                <a:gd name="connsiteY6376" fmla="*/ 1949453 h 5646735"/>
                <a:gd name="connsiteX6377" fmla="*/ 5024340 w 11967969"/>
                <a:gd name="connsiteY6377" fmla="*/ 1984375 h 5646735"/>
                <a:gd name="connsiteX6378" fmla="*/ 4990985 w 11967969"/>
                <a:gd name="connsiteY6378" fmla="*/ 1949453 h 5646735"/>
                <a:gd name="connsiteX6379" fmla="*/ 5024340 w 11967969"/>
                <a:gd name="connsiteY6379" fmla="*/ 1914532 h 5646735"/>
                <a:gd name="connsiteX6380" fmla="*/ 8212739 w 11967969"/>
                <a:gd name="connsiteY6380" fmla="*/ 1900234 h 5646735"/>
                <a:gd name="connsiteX6381" fmla="*/ 8246871 w 11967969"/>
                <a:gd name="connsiteY6381" fmla="*/ 1935955 h 5646735"/>
                <a:gd name="connsiteX6382" fmla="*/ 8212739 w 11967969"/>
                <a:gd name="connsiteY6382" fmla="*/ 1971677 h 5646735"/>
                <a:gd name="connsiteX6383" fmla="*/ 8178607 w 11967969"/>
                <a:gd name="connsiteY6383" fmla="*/ 1935955 h 5646735"/>
                <a:gd name="connsiteX6384" fmla="*/ 8212739 w 11967969"/>
                <a:gd name="connsiteY6384" fmla="*/ 1900234 h 5646735"/>
                <a:gd name="connsiteX6385" fmla="*/ 5362412 w 11967969"/>
                <a:gd name="connsiteY6385" fmla="*/ 1879597 h 5646735"/>
                <a:gd name="connsiteX6386" fmla="*/ 5395749 w 11967969"/>
                <a:gd name="connsiteY6386" fmla="*/ 1912937 h 5646735"/>
                <a:gd name="connsiteX6387" fmla="*/ 5362412 w 11967969"/>
                <a:gd name="connsiteY6387" fmla="*/ 1946275 h 5646735"/>
                <a:gd name="connsiteX6388" fmla="*/ 5329074 w 11967969"/>
                <a:gd name="connsiteY6388" fmla="*/ 1912937 h 5646735"/>
                <a:gd name="connsiteX6389" fmla="*/ 5362412 w 11967969"/>
                <a:gd name="connsiteY6389" fmla="*/ 1879597 h 5646735"/>
                <a:gd name="connsiteX6390" fmla="*/ 3005195 w 11967969"/>
                <a:gd name="connsiteY6390" fmla="*/ 1873249 h 5646735"/>
                <a:gd name="connsiteX6391" fmla="*/ 3040137 w 11967969"/>
                <a:gd name="connsiteY6391" fmla="*/ 1907395 h 5646735"/>
                <a:gd name="connsiteX6392" fmla="*/ 3005195 w 11967969"/>
                <a:gd name="connsiteY6392" fmla="*/ 1941516 h 5646735"/>
                <a:gd name="connsiteX6393" fmla="*/ 2970259 w 11967969"/>
                <a:gd name="connsiteY6393" fmla="*/ 1907395 h 5646735"/>
                <a:gd name="connsiteX6394" fmla="*/ 3005195 w 11967969"/>
                <a:gd name="connsiteY6394" fmla="*/ 1873249 h 5646735"/>
                <a:gd name="connsiteX6395" fmla="*/ 4269391 w 11967969"/>
                <a:gd name="connsiteY6395" fmla="*/ 1873247 h 5646735"/>
                <a:gd name="connsiteX6396" fmla="*/ 4305111 w 11967969"/>
                <a:gd name="connsiteY6396" fmla="*/ 1907379 h 5646735"/>
                <a:gd name="connsiteX6397" fmla="*/ 4269391 w 11967969"/>
                <a:gd name="connsiteY6397" fmla="*/ 1941512 h 5646735"/>
                <a:gd name="connsiteX6398" fmla="*/ 4233672 w 11967969"/>
                <a:gd name="connsiteY6398" fmla="*/ 1907379 h 5646735"/>
                <a:gd name="connsiteX6399" fmla="*/ 4269391 w 11967969"/>
                <a:gd name="connsiteY6399" fmla="*/ 1873247 h 5646735"/>
                <a:gd name="connsiteX6400" fmla="*/ 3176427 w 11967969"/>
                <a:gd name="connsiteY6400" fmla="*/ 1868484 h 5646735"/>
                <a:gd name="connsiteX6401" fmla="*/ 3209764 w 11967969"/>
                <a:gd name="connsiteY6401" fmla="*/ 1903410 h 5646735"/>
                <a:gd name="connsiteX6402" fmla="*/ 3176427 w 11967969"/>
                <a:gd name="connsiteY6402" fmla="*/ 1938334 h 5646735"/>
                <a:gd name="connsiteX6403" fmla="*/ 3143090 w 11967969"/>
                <a:gd name="connsiteY6403" fmla="*/ 1903410 h 5646735"/>
                <a:gd name="connsiteX6404" fmla="*/ 3176427 w 11967969"/>
                <a:gd name="connsiteY6404" fmla="*/ 1868484 h 5646735"/>
                <a:gd name="connsiteX6405" fmla="*/ 4860032 w 11967969"/>
                <a:gd name="connsiteY6405" fmla="*/ 1863725 h 5646735"/>
                <a:gd name="connsiteX6406" fmla="*/ 4894163 w 11967969"/>
                <a:gd name="connsiteY6406" fmla="*/ 1897066 h 5646735"/>
                <a:gd name="connsiteX6407" fmla="*/ 4860032 w 11967969"/>
                <a:gd name="connsiteY6407" fmla="*/ 1930405 h 5646735"/>
                <a:gd name="connsiteX6408" fmla="*/ 4825898 w 11967969"/>
                <a:gd name="connsiteY6408" fmla="*/ 1897066 h 5646735"/>
                <a:gd name="connsiteX6409" fmla="*/ 4860032 w 11967969"/>
                <a:gd name="connsiteY6409" fmla="*/ 1863725 h 5646735"/>
                <a:gd name="connsiteX6410" fmla="*/ 9112851 w 11967969"/>
                <a:gd name="connsiteY6410" fmla="*/ 1860548 h 5646735"/>
                <a:gd name="connsiteX6411" fmla="*/ 9146983 w 11967969"/>
                <a:gd name="connsiteY6411" fmla="*/ 1895472 h 5646735"/>
                <a:gd name="connsiteX6412" fmla="*/ 9112851 w 11967969"/>
                <a:gd name="connsiteY6412" fmla="*/ 1930398 h 5646735"/>
                <a:gd name="connsiteX6413" fmla="*/ 9078719 w 11967969"/>
                <a:gd name="connsiteY6413" fmla="*/ 1895472 h 5646735"/>
                <a:gd name="connsiteX6414" fmla="*/ 9112851 w 11967969"/>
                <a:gd name="connsiteY6414" fmla="*/ 1860548 h 5646735"/>
                <a:gd name="connsiteX6415" fmla="*/ 7945245 w 11967969"/>
                <a:gd name="connsiteY6415" fmla="*/ 1860548 h 5646735"/>
                <a:gd name="connsiteX6416" fmla="*/ 7978583 w 11967969"/>
                <a:gd name="connsiteY6416" fmla="*/ 1895472 h 5646735"/>
                <a:gd name="connsiteX6417" fmla="*/ 7945245 w 11967969"/>
                <a:gd name="connsiteY6417" fmla="*/ 1930398 h 5646735"/>
                <a:gd name="connsiteX6418" fmla="*/ 7911907 w 11967969"/>
                <a:gd name="connsiteY6418" fmla="*/ 1895472 h 5646735"/>
                <a:gd name="connsiteX6419" fmla="*/ 7945245 w 11967969"/>
                <a:gd name="connsiteY6419" fmla="*/ 1860548 h 5646735"/>
                <a:gd name="connsiteX6420" fmla="*/ 8812814 w 11967969"/>
                <a:gd name="connsiteY6420" fmla="*/ 1846262 h 5646735"/>
                <a:gd name="connsiteX6421" fmla="*/ 8846946 w 11967969"/>
                <a:gd name="connsiteY6421" fmla="*/ 1880394 h 5646735"/>
                <a:gd name="connsiteX6422" fmla="*/ 8812814 w 11967969"/>
                <a:gd name="connsiteY6422" fmla="*/ 1914532 h 5646735"/>
                <a:gd name="connsiteX6423" fmla="*/ 8778682 w 11967969"/>
                <a:gd name="connsiteY6423" fmla="*/ 1880394 h 5646735"/>
                <a:gd name="connsiteX6424" fmla="*/ 8812814 w 11967969"/>
                <a:gd name="connsiteY6424" fmla="*/ 1846262 h 5646735"/>
                <a:gd name="connsiteX6425" fmla="*/ 4477385 w 11967969"/>
                <a:gd name="connsiteY6425" fmla="*/ 1846261 h 5646735"/>
                <a:gd name="connsiteX6426" fmla="*/ 4513103 w 11967969"/>
                <a:gd name="connsiteY6426" fmla="*/ 1880392 h 5646735"/>
                <a:gd name="connsiteX6427" fmla="*/ 4477385 w 11967969"/>
                <a:gd name="connsiteY6427" fmla="*/ 1914532 h 5646735"/>
                <a:gd name="connsiteX6428" fmla="*/ 4441687 w 11967969"/>
                <a:gd name="connsiteY6428" fmla="*/ 1880392 h 5646735"/>
                <a:gd name="connsiteX6429" fmla="*/ 4477385 w 11967969"/>
                <a:gd name="connsiteY6429" fmla="*/ 1846261 h 5646735"/>
                <a:gd name="connsiteX6430" fmla="*/ 3706067 w 11967969"/>
                <a:gd name="connsiteY6430" fmla="*/ 1844675 h 5646735"/>
                <a:gd name="connsiteX6431" fmla="*/ 3740207 w 11967969"/>
                <a:gd name="connsiteY6431" fmla="*/ 1878012 h 5646735"/>
                <a:gd name="connsiteX6432" fmla="*/ 3706067 w 11967969"/>
                <a:gd name="connsiteY6432" fmla="*/ 1911369 h 5646735"/>
                <a:gd name="connsiteX6433" fmla="*/ 3671929 w 11967969"/>
                <a:gd name="connsiteY6433" fmla="*/ 1878012 h 5646735"/>
                <a:gd name="connsiteX6434" fmla="*/ 3706067 w 11967969"/>
                <a:gd name="connsiteY6434" fmla="*/ 1844675 h 5646735"/>
                <a:gd name="connsiteX6435" fmla="*/ 8381014 w 11967969"/>
                <a:gd name="connsiteY6435" fmla="*/ 1841500 h 5646735"/>
                <a:gd name="connsiteX6436" fmla="*/ 8415146 w 11967969"/>
                <a:gd name="connsiteY6436" fmla="*/ 1876424 h 5646735"/>
                <a:gd name="connsiteX6437" fmla="*/ 8381014 w 11967969"/>
                <a:gd name="connsiteY6437" fmla="*/ 1911362 h 5646735"/>
                <a:gd name="connsiteX6438" fmla="*/ 8346882 w 11967969"/>
                <a:gd name="connsiteY6438" fmla="*/ 1876424 h 5646735"/>
                <a:gd name="connsiteX6439" fmla="*/ 8381014 w 11967969"/>
                <a:gd name="connsiteY6439" fmla="*/ 1841500 h 5646735"/>
                <a:gd name="connsiteX6440" fmla="*/ 7207057 w 11967969"/>
                <a:gd name="connsiteY6440" fmla="*/ 1841500 h 5646735"/>
                <a:gd name="connsiteX6441" fmla="*/ 7241982 w 11967969"/>
                <a:gd name="connsiteY6441" fmla="*/ 1874837 h 5646735"/>
                <a:gd name="connsiteX6442" fmla="*/ 7207057 w 11967969"/>
                <a:gd name="connsiteY6442" fmla="*/ 1908189 h 5646735"/>
                <a:gd name="connsiteX6443" fmla="*/ 7172132 w 11967969"/>
                <a:gd name="connsiteY6443" fmla="*/ 1874837 h 5646735"/>
                <a:gd name="connsiteX6444" fmla="*/ 7207057 w 11967969"/>
                <a:gd name="connsiteY6444" fmla="*/ 1841500 h 5646735"/>
                <a:gd name="connsiteX6445" fmla="*/ 4077453 w 11967969"/>
                <a:gd name="connsiteY6445" fmla="*/ 1838324 h 5646735"/>
                <a:gd name="connsiteX6446" fmla="*/ 4113048 w 11967969"/>
                <a:gd name="connsiteY6446" fmla="*/ 1872456 h 5646735"/>
                <a:gd name="connsiteX6447" fmla="*/ 4077453 w 11967969"/>
                <a:gd name="connsiteY6447" fmla="*/ 1906596 h 5646735"/>
                <a:gd name="connsiteX6448" fmla="*/ 4041701 w 11967969"/>
                <a:gd name="connsiteY6448" fmla="*/ 1872456 h 5646735"/>
                <a:gd name="connsiteX6449" fmla="*/ 4077453 w 11967969"/>
                <a:gd name="connsiteY6449" fmla="*/ 1838324 h 5646735"/>
                <a:gd name="connsiteX6450" fmla="*/ 6448232 w 11967969"/>
                <a:gd name="connsiteY6450" fmla="*/ 1835151 h 5646735"/>
                <a:gd name="connsiteX6451" fmla="*/ 6481570 w 11967969"/>
                <a:gd name="connsiteY6451" fmla="*/ 1870869 h 5646735"/>
                <a:gd name="connsiteX6452" fmla="*/ 6448232 w 11967969"/>
                <a:gd name="connsiteY6452" fmla="*/ 1906600 h 5646735"/>
                <a:gd name="connsiteX6453" fmla="*/ 6414894 w 11967969"/>
                <a:gd name="connsiteY6453" fmla="*/ 1870869 h 5646735"/>
                <a:gd name="connsiteX6454" fmla="*/ 6448232 w 11967969"/>
                <a:gd name="connsiteY6454" fmla="*/ 1835151 h 5646735"/>
                <a:gd name="connsiteX6455" fmla="*/ 2643092 w 11967969"/>
                <a:gd name="connsiteY6455" fmla="*/ 1833560 h 5646735"/>
                <a:gd name="connsiteX6456" fmla="*/ 2678005 w 11967969"/>
                <a:gd name="connsiteY6456" fmla="*/ 1868485 h 5646735"/>
                <a:gd name="connsiteX6457" fmla="*/ 2643092 w 11967969"/>
                <a:gd name="connsiteY6457" fmla="*/ 1903414 h 5646735"/>
                <a:gd name="connsiteX6458" fmla="*/ 2608161 w 11967969"/>
                <a:gd name="connsiteY6458" fmla="*/ 1868485 h 5646735"/>
                <a:gd name="connsiteX6459" fmla="*/ 2643092 w 11967969"/>
                <a:gd name="connsiteY6459" fmla="*/ 1833560 h 5646735"/>
                <a:gd name="connsiteX6460" fmla="*/ 4694175 w 11967969"/>
                <a:gd name="connsiteY6460" fmla="*/ 1827212 h 5646735"/>
                <a:gd name="connsiteX6461" fmla="*/ 4729004 w 11967969"/>
                <a:gd name="connsiteY6461" fmla="*/ 1861346 h 5646735"/>
                <a:gd name="connsiteX6462" fmla="*/ 4694175 w 11967969"/>
                <a:gd name="connsiteY6462" fmla="*/ 1895477 h 5646735"/>
                <a:gd name="connsiteX6463" fmla="*/ 4659225 w 11967969"/>
                <a:gd name="connsiteY6463" fmla="*/ 1861346 h 5646735"/>
                <a:gd name="connsiteX6464" fmla="*/ 4694175 w 11967969"/>
                <a:gd name="connsiteY6464" fmla="*/ 1827212 h 5646735"/>
                <a:gd name="connsiteX6465" fmla="*/ 1874800 w 11967969"/>
                <a:gd name="connsiteY6465" fmla="*/ 1827212 h 5646735"/>
                <a:gd name="connsiteX6466" fmla="*/ 1909716 w 11967969"/>
                <a:gd name="connsiteY6466" fmla="*/ 1862932 h 5646735"/>
                <a:gd name="connsiteX6467" fmla="*/ 1874800 w 11967969"/>
                <a:gd name="connsiteY6467" fmla="*/ 1898655 h 5646735"/>
                <a:gd name="connsiteX6468" fmla="*/ 1839869 w 11967969"/>
                <a:gd name="connsiteY6468" fmla="*/ 1862932 h 5646735"/>
                <a:gd name="connsiteX6469" fmla="*/ 1874800 w 11967969"/>
                <a:gd name="connsiteY6469" fmla="*/ 1827212 h 5646735"/>
                <a:gd name="connsiteX6470" fmla="*/ 8612789 w 11967969"/>
                <a:gd name="connsiteY6470" fmla="*/ 1822449 h 5646735"/>
                <a:gd name="connsiteX6471" fmla="*/ 8646921 w 11967969"/>
                <a:gd name="connsiteY6471" fmla="*/ 1857375 h 5646735"/>
                <a:gd name="connsiteX6472" fmla="*/ 8612789 w 11967969"/>
                <a:gd name="connsiteY6472" fmla="*/ 1892298 h 5646735"/>
                <a:gd name="connsiteX6473" fmla="*/ 8578657 w 11967969"/>
                <a:gd name="connsiteY6473" fmla="*/ 1857375 h 5646735"/>
                <a:gd name="connsiteX6474" fmla="*/ 8612789 w 11967969"/>
                <a:gd name="connsiteY6474" fmla="*/ 1822449 h 5646735"/>
                <a:gd name="connsiteX6475" fmla="*/ 5971989 w 11967969"/>
                <a:gd name="connsiteY6475" fmla="*/ 1817688 h 5646735"/>
                <a:gd name="connsiteX6476" fmla="*/ 6006907 w 11967969"/>
                <a:gd name="connsiteY6476" fmla="*/ 1851025 h 5646735"/>
                <a:gd name="connsiteX6477" fmla="*/ 5971989 w 11967969"/>
                <a:gd name="connsiteY6477" fmla="*/ 1884362 h 5646735"/>
                <a:gd name="connsiteX6478" fmla="*/ 5937058 w 11967969"/>
                <a:gd name="connsiteY6478" fmla="*/ 1851025 h 5646735"/>
                <a:gd name="connsiteX6479" fmla="*/ 5971989 w 11967969"/>
                <a:gd name="connsiteY6479" fmla="*/ 1817688 h 5646735"/>
                <a:gd name="connsiteX6480" fmla="*/ 3509811 w 11967969"/>
                <a:gd name="connsiteY6480" fmla="*/ 1814510 h 5646735"/>
                <a:gd name="connsiteX6481" fmla="*/ 3544737 w 11967969"/>
                <a:gd name="connsiteY6481" fmla="*/ 1849435 h 5646735"/>
                <a:gd name="connsiteX6482" fmla="*/ 3509811 w 11967969"/>
                <a:gd name="connsiteY6482" fmla="*/ 1884361 h 5646735"/>
                <a:gd name="connsiteX6483" fmla="*/ 3474886 w 11967969"/>
                <a:gd name="connsiteY6483" fmla="*/ 1849435 h 5646735"/>
                <a:gd name="connsiteX6484" fmla="*/ 3509811 w 11967969"/>
                <a:gd name="connsiteY6484" fmla="*/ 1814510 h 5646735"/>
                <a:gd name="connsiteX6485" fmla="*/ 7780939 w 11967969"/>
                <a:gd name="connsiteY6485" fmla="*/ 1814510 h 5646735"/>
                <a:gd name="connsiteX6486" fmla="*/ 7815071 w 11967969"/>
                <a:gd name="connsiteY6486" fmla="*/ 1849435 h 5646735"/>
                <a:gd name="connsiteX6487" fmla="*/ 7780939 w 11967969"/>
                <a:gd name="connsiteY6487" fmla="*/ 1884360 h 5646735"/>
                <a:gd name="connsiteX6488" fmla="*/ 7746807 w 11967969"/>
                <a:gd name="connsiteY6488" fmla="*/ 1849435 h 5646735"/>
                <a:gd name="connsiteX6489" fmla="*/ 7780939 w 11967969"/>
                <a:gd name="connsiteY6489" fmla="*/ 1814510 h 5646735"/>
                <a:gd name="connsiteX6490" fmla="*/ 3867079 w 11967969"/>
                <a:gd name="connsiteY6490" fmla="*/ 1806574 h 5646735"/>
                <a:gd name="connsiteX6491" fmla="*/ 3902003 w 11967969"/>
                <a:gd name="connsiteY6491" fmla="*/ 1841499 h 5646735"/>
                <a:gd name="connsiteX6492" fmla="*/ 3867079 w 11967969"/>
                <a:gd name="connsiteY6492" fmla="*/ 1876423 h 5646735"/>
                <a:gd name="connsiteX6493" fmla="*/ 3832151 w 11967969"/>
                <a:gd name="connsiteY6493" fmla="*/ 1841499 h 5646735"/>
                <a:gd name="connsiteX6494" fmla="*/ 3867079 w 11967969"/>
                <a:gd name="connsiteY6494" fmla="*/ 1806574 h 5646735"/>
                <a:gd name="connsiteX6495" fmla="*/ 7604726 w 11967969"/>
                <a:gd name="connsiteY6495" fmla="*/ 1800224 h 5646735"/>
                <a:gd name="connsiteX6496" fmla="*/ 7638858 w 11967969"/>
                <a:gd name="connsiteY6496" fmla="*/ 1834356 h 5646735"/>
                <a:gd name="connsiteX6497" fmla="*/ 7604726 w 11967969"/>
                <a:gd name="connsiteY6497" fmla="*/ 1868489 h 5646735"/>
                <a:gd name="connsiteX6498" fmla="*/ 7570594 w 11967969"/>
                <a:gd name="connsiteY6498" fmla="*/ 1834356 h 5646735"/>
                <a:gd name="connsiteX6499" fmla="*/ 7604726 w 11967969"/>
                <a:gd name="connsiteY6499" fmla="*/ 1800224 h 5646735"/>
                <a:gd name="connsiteX6500" fmla="*/ 6640320 w 11967969"/>
                <a:gd name="connsiteY6500" fmla="*/ 1798638 h 5646735"/>
                <a:gd name="connsiteX6501" fmla="*/ 6673658 w 11967969"/>
                <a:gd name="connsiteY6501" fmla="*/ 1831975 h 5646735"/>
                <a:gd name="connsiteX6502" fmla="*/ 6640320 w 11967969"/>
                <a:gd name="connsiteY6502" fmla="*/ 1865313 h 5646735"/>
                <a:gd name="connsiteX6503" fmla="*/ 6606982 w 11967969"/>
                <a:gd name="connsiteY6503" fmla="*/ 1831975 h 5646735"/>
                <a:gd name="connsiteX6504" fmla="*/ 6640320 w 11967969"/>
                <a:gd name="connsiteY6504" fmla="*/ 1798638 h 5646735"/>
                <a:gd name="connsiteX6505" fmla="*/ 2339815 w 11967969"/>
                <a:gd name="connsiteY6505" fmla="*/ 1795460 h 5646735"/>
                <a:gd name="connsiteX6506" fmla="*/ 2374740 w 11967969"/>
                <a:gd name="connsiteY6506" fmla="*/ 1830385 h 5646735"/>
                <a:gd name="connsiteX6507" fmla="*/ 2339815 w 11967969"/>
                <a:gd name="connsiteY6507" fmla="*/ 1865310 h 5646735"/>
                <a:gd name="connsiteX6508" fmla="*/ 2304890 w 11967969"/>
                <a:gd name="connsiteY6508" fmla="*/ 1830385 h 5646735"/>
                <a:gd name="connsiteX6509" fmla="*/ 2339815 w 11967969"/>
                <a:gd name="connsiteY6509" fmla="*/ 1795460 h 5646735"/>
                <a:gd name="connsiteX6510" fmla="*/ 5173475 w 11967969"/>
                <a:gd name="connsiteY6510" fmla="*/ 1787522 h 5646735"/>
                <a:gd name="connsiteX6511" fmla="*/ 5206813 w 11967969"/>
                <a:gd name="connsiteY6511" fmla="*/ 1820860 h 5646735"/>
                <a:gd name="connsiteX6512" fmla="*/ 5173475 w 11967969"/>
                <a:gd name="connsiteY6512" fmla="*/ 1854198 h 5646735"/>
                <a:gd name="connsiteX6513" fmla="*/ 5140135 w 11967969"/>
                <a:gd name="connsiteY6513" fmla="*/ 1820860 h 5646735"/>
                <a:gd name="connsiteX6514" fmla="*/ 5173475 w 11967969"/>
                <a:gd name="connsiteY6514" fmla="*/ 1787522 h 5646735"/>
                <a:gd name="connsiteX6515" fmla="*/ 7411844 w 11967969"/>
                <a:gd name="connsiteY6515" fmla="*/ 1773237 h 5646735"/>
                <a:gd name="connsiteX6516" fmla="*/ 7446769 w 11967969"/>
                <a:gd name="connsiteY6516" fmla="*/ 1808957 h 5646735"/>
                <a:gd name="connsiteX6517" fmla="*/ 7411844 w 11967969"/>
                <a:gd name="connsiteY6517" fmla="*/ 1844675 h 5646735"/>
                <a:gd name="connsiteX6518" fmla="*/ 7376919 w 11967969"/>
                <a:gd name="connsiteY6518" fmla="*/ 1808957 h 5646735"/>
                <a:gd name="connsiteX6519" fmla="*/ 7411844 w 11967969"/>
                <a:gd name="connsiteY6519" fmla="*/ 1773237 h 5646735"/>
                <a:gd name="connsiteX6520" fmla="*/ 5545806 w 11967969"/>
                <a:gd name="connsiteY6520" fmla="*/ 1773237 h 5646735"/>
                <a:gd name="connsiteX6521" fmla="*/ 5579931 w 11967969"/>
                <a:gd name="connsiteY6521" fmla="*/ 1808957 h 5646735"/>
                <a:gd name="connsiteX6522" fmla="*/ 5545806 w 11967969"/>
                <a:gd name="connsiteY6522" fmla="*/ 1844675 h 5646735"/>
                <a:gd name="connsiteX6523" fmla="*/ 5511678 w 11967969"/>
                <a:gd name="connsiteY6523" fmla="*/ 1808957 h 5646735"/>
                <a:gd name="connsiteX6524" fmla="*/ 5545806 w 11967969"/>
                <a:gd name="connsiteY6524" fmla="*/ 1773237 h 5646735"/>
                <a:gd name="connsiteX6525" fmla="*/ 2497020 w 11967969"/>
                <a:gd name="connsiteY6525" fmla="*/ 1771647 h 5646735"/>
                <a:gd name="connsiteX6526" fmla="*/ 2531938 w 11967969"/>
                <a:gd name="connsiteY6526" fmla="*/ 1804985 h 5646735"/>
                <a:gd name="connsiteX6527" fmla="*/ 2497020 w 11967969"/>
                <a:gd name="connsiteY6527" fmla="*/ 1838324 h 5646735"/>
                <a:gd name="connsiteX6528" fmla="*/ 2462090 w 11967969"/>
                <a:gd name="connsiteY6528" fmla="*/ 1804985 h 5646735"/>
                <a:gd name="connsiteX6529" fmla="*/ 2497020 w 11967969"/>
                <a:gd name="connsiteY6529" fmla="*/ 1771647 h 5646735"/>
                <a:gd name="connsiteX6530" fmla="*/ 2841433 w 11967969"/>
                <a:gd name="connsiteY6530" fmla="*/ 1768472 h 5646735"/>
                <a:gd name="connsiteX6531" fmla="*/ 2874771 w 11967969"/>
                <a:gd name="connsiteY6531" fmla="*/ 1803397 h 5646735"/>
                <a:gd name="connsiteX6532" fmla="*/ 2841433 w 11967969"/>
                <a:gd name="connsiteY6532" fmla="*/ 1838322 h 5646735"/>
                <a:gd name="connsiteX6533" fmla="*/ 2808095 w 11967969"/>
                <a:gd name="connsiteY6533" fmla="*/ 1803397 h 5646735"/>
                <a:gd name="connsiteX6534" fmla="*/ 2841433 w 11967969"/>
                <a:gd name="connsiteY6534" fmla="*/ 1768472 h 5646735"/>
                <a:gd name="connsiteX6535" fmla="*/ 5747366 w 11967969"/>
                <a:gd name="connsiteY6535" fmla="*/ 1762122 h 5646735"/>
                <a:gd name="connsiteX6536" fmla="*/ 5783082 w 11967969"/>
                <a:gd name="connsiteY6536" fmla="*/ 1796256 h 5646735"/>
                <a:gd name="connsiteX6537" fmla="*/ 5747366 w 11967969"/>
                <a:gd name="connsiteY6537" fmla="*/ 1830388 h 5646735"/>
                <a:gd name="connsiteX6538" fmla="*/ 5711650 w 11967969"/>
                <a:gd name="connsiteY6538" fmla="*/ 1796256 h 5646735"/>
                <a:gd name="connsiteX6539" fmla="*/ 5747366 w 11967969"/>
                <a:gd name="connsiteY6539" fmla="*/ 1762122 h 5646735"/>
                <a:gd name="connsiteX6540" fmla="*/ 1993978 w 11967969"/>
                <a:gd name="connsiteY6540" fmla="*/ 1762122 h 5646735"/>
                <a:gd name="connsiteX6541" fmla="*/ 2028890 w 11967969"/>
                <a:gd name="connsiteY6541" fmla="*/ 1796258 h 5646735"/>
                <a:gd name="connsiteX6542" fmla="*/ 1993978 w 11967969"/>
                <a:gd name="connsiteY6542" fmla="*/ 1830389 h 5646735"/>
                <a:gd name="connsiteX6543" fmla="*/ 1959000 w 11967969"/>
                <a:gd name="connsiteY6543" fmla="*/ 1796258 h 5646735"/>
                <a:gd name="connsiteX6544" fmla="*/ 1993978 w 11967969"/>
                <a:gd name="connsiteY6544" fmla="*/ 1762122 h 5646735"/>
                <a:gd name="connsiteX6545" fmla="*/ 3330552 w 11967969"/>
                <a:gd name="connsiteY6545" fmla="*/ 1760537 h 5646735"/>
                <a:gd name="connsiteX6546" fmla="*/ 3363880 w 11967969"/>
                <a:gd name="connsiteY6546" fmla="*/ 1793875 h 5646735"/>
                <a:gd name="connsiteX6547" fmla="*/ 3330552 w 11967969"/>
                <a:gd name="connsiteY6547" fmla="*/ 1827212 h 5646735"/>
                <a:gd name="connsiteX6548" fmla="*/ 3297223 w 11967969"/>
                <a:gd name="connsiteY6548" fmla="*/ 1793875 h 5646735"/>
                <a:gd name="connsiteX6549" fmla="*/ 3330552 w 11967969"/>
                <a:gd name="connsiteY6549" fmla="*/ 1760537 h 5646735"/>
                <a:gd name="connsiteX6550" fmla="*/ 6145020 w 11967969"/>
                <a:gd name="connsiteY6550" fmla="*/ 1754188 h 5646735"/>
                <a:gd name="connsiteX6551" fmla="*/ 6179945 w 11967969"/>
                <a:gd name="connsiteY6551" fmla="*/ 1788319 h 5646735"/>
                <a:gd name="connsiteX6552" fmla="*/ 6145020 w 11967969"/>
                <a:gd name="connsiteY6552" fmla="*/ 1822451 h 5646735"/>
                <a:gd name="connsiteX6553" fmla="*/ 6110095 w 11967969"/>
                <a:gd name="connsiteY6553" fmla="*/ 1788319 h 5646735"/>
                <a:gd name="connsiteX6554" fmla="*/ 6145020 w 11967969"/>
                <a:gd name="connsiteY6554" fmla="*/ 1754188 h 5646735"/>
                <a:gd name="connsiteX6555" fmla="*/ 6910989 w 11967969"/>
                <a:gd name="connsiteY6555" fmla="*/ 1754187 h 5646735"/>
                <a:gd name="connsiteX6556" fmla="*/ 6945121 w 11967969"/>
                <a:gd name="connsiteY6556" fmla="*/ 1789905 h 5646735"/>
                <a:gd name="connsiteX6557" fmla="*/ 6910989 w 11967969"/>
                <a:gd name="connsiteY6557" fmla="*/ 1825625 h 5646735"/>
                <a:gd name="connsiteX6558" fmla="*/ 6876857 w 11967969"/>
                <a:gd name="connsiteY6558" fmla="*/ 1789905 h 5646735"/>
                <a:gd name="connsiteX6559" fmla="*/ 6910989 w 11967969"/>
                <a:gd name="connsiteY6559" fmla="*/ 1754187 h 5646735"/>
                <a:gd name="connsiteX6560" fmla="*/ 6310914 w 11967969"/>
                <a:gd name="connsiteY6560" fmla="*/ 1749427 h 5646735"/>
                <a:gd name="connsiteX6561" fmla="*/ 6345046 w 11967969"/>
                <a:gd name="connsiteY6561" fmla="*/ 1784350 h 5646735"/>
                <a:gd name="connsiteX6562" fmla="*/ 6310914 w 11967969"/>
                <a:gd name="connsiteY6562" fmla="*/ 1819276 h 5646735"/>
                <a:gd name="connsiteX6563" fmla="*/ 6276782 w 11967969"/>
                <a:gd name="connsiteY6563" fmla="*/ 1784350 h 5646735"/>
                <a:gd name="connsiteX6564" fmla="*/ 6310914 w 11967969"/>
                <a:gd name="connsiteY6564" fmla="*/ 1749427 h 5646735"/>
                <a:gd name="connsiteX6565" fmla="*/ 8064308 w 11967969"/>
                <a:gd name="connsiteY6565" fmla="*/ 1744663 h 5646735"/>
                <a:gd name="connsiteX6566" fmla="*/ 8097646 w 11967969"/>
                <a:gd name="connsiteY6566" fmla="*/ 1779588 h 5646735"/>
                <a:gd name="connsiteX6567" fmla="*/ 8064308 w 11967969"/>
                <a:gd name="connsiteY6567" fmla="*/ 1814512 h 5646735"/>
                <a:gd name="connsiteX6568" fmla="*/ 8030970 w 11967969"/>
                <a:gd name="connsiteY6568" fmla="*/ 1779588 h 5646735"/>
                <a:gd name="connsiteX6569" fmla="*/ 8064308 w 11967969"/>
                <a:gd name="connsiteY6569" fmla="*/ 1744663 h 5646735"/>
                <a:gd name="connsiteX6570" fmla="*/ 2166984 w 11967969"/>
                <a:gd name="connsiteY6570" fmla="*/ 1744663 h 5646735"/>
                <a:gd name="connsiteX6571" fmla="*/ 2201914 w 11967969"/>
                <a:gd name="connsiteY6571" fmla="*/ 1778002 h 5646735"/>
                <a:gd name="connsiteX6572" fmla="*/ 2166984 w 11967969"/>
                <a:gd name="connsiteY6572" fmla="*/ 1811340 h 5646735"/>
                <a:gd name="connsiteX6573" fmla="*/ 2132062 w 11967969"/>
                <a:gd name="connsiteY6573" fmla="*/ 1778002 h 5646735"/>
                <a:gd name="connsiteX6574" fmla="*/ 2166984 w 11967969"/>
                <a:gd name="connsiteY6574" fmla="*/ 1744663 h 5646735"/>
                <a:gd name="connsiteX6575" fmla="*/ 7075295 w 11967969"/>
                <a:gd name="connsiteY6575" fmla="*/ 1725614 h 5646735"/>
                <a:gd name="connsiteX6576" fmla="*/ 7108633 w 11967969"/>
                <a:gd name="connsiteY6576" fmla="*/ 1760537 h 5646735"/>
                <a:gd name="connsiteX6577" fmla="*/ 7075295 w 11967969"/>
                <a:gd name="connsiteY6577" fmla="*/ 1795461 h 5646735"/>
                <a:gd name="connsiteX6578" fmla="*/ 7041957 w 11967969"/>
                <a:gd name="connsiteY6578" fmla="*/ 1760537 h 5646735"/>
                <a:gd name="connsiteX6579" fmla="*/ 7075295 w 11967969"/>
                <a:gd name="connsiteY6579" fmla="*/ 1725614 h 5646735"/>
                <a:gd name="connsiteX6580" fmla="*/ 4240816 w 11967969"/>
                <a:gd name="connsiteY6580" fmla="*/ 1719259 h 5646735"/>
                <a:gd name="connsiteX6581" fmla="*/ 4274948 w 11967969"/>
                <a:gd name="connsiteY6581" fmla="*/ 1753391 h 5646735"/>
                <a:gd name="connsiteX6582" fmla="*/ 4240816 w 11967969"/>
                <a:gd name="connsiteY6582" fmla="*/ 1787523 h 5646735"/>
                <a:gd name="connsiteX6583" fmla="*/ 4206684 w 11967969"/>
                <a:gd name="connsiteY6583" fmla="*/ 1753391 h 5646735"/>
                <a:gd name="connsiteX6584" fmla="*/ 4240816 w 11967969"/>
                <a:gd name="connsiteY6584" fmla="*/ 1719259 h 5646735"/>
                <a:gd name="connsiteX6585" fmla="*/ 8231789 w 11967969"/>
                <a:gd name="connsiteY6585" fmla="*/ 1714501 h 5646735"/>
                <a:gd name="connsiteX6586" fmla="*/ 8265921 w 11967969"/>
                <a:gd name="connsiteY6586" fmla="*/ 1749427 h 5646735"/>
                <a:gd name="connsiteX6587" fmla="*/ 8231789 w 11967969"/>
                <a:gd name="connsiteY6587" fmla="*/ 1784351 h 5646735"/>
                <a:gd name="connsiteX6588" fmla="*/ 8197657 w 11967969"/>
                <a:gd name="connsiteY6588" fmla="*/ 1749427 h 5646735"/>
                <a:gd name="connsiteX6589" fmla="*/ 8231789 w 11967969"/>
                <a:gd name="connsiteY6589" fmla="*/ 1714501 h 5646735"/>
                <a:gd name="connsiteX6590" fmla="*/ 9166826 w 11967969"/>
                <a:gd name="connsiteY6590" fmla="*/ 1700209 h 5646735"/>
                <a:gd name="connsiteX6591" fmla="*/ 9200958 w 11967969"/>
                <a:gd name="connsiteY6591" fmla="*/ 1735928 h 5646735"/>
                <a:gd name="connsiteX6592" fmla="*/ 9166826 w 11967969"/>
                <a:gd name="connsiteY6592" fmla="*/ 1771647 h 5646735"/>
                <a:gd name="connsiteX6593" fmla="*/ 9132694 w 11967969"/>
                <a:gd name="connsiteY6593" fmla="*/ 1735928 h 5646735"/>
                <a:gd name="connsiteX6594" fmla="*/ 9166826 w 11967969"/>
                <a:gd name="connsiteY6594" fmla="*/ 1700209 h 5646735"/>
                <a:gd name="connsiteX6595" fmla="*/ 4970275 w 11967969"/>
                <a:gd name="connsiteY6595" fmla="*/ 1700209 h 5646735"/>
                <a:gd name="connsiteX6596" fmla="*/ 5003614 w 11967969"/>
                <a:gd name="connsiteY6596" fmla="*/ 1735928 h 5646735"/>
                <a:gd name="connsiteX6597" fmla="*/ 4970275 w 11967969"/>
                <a:gd name="connsiteY6597" fmla="*/ 1771647 h 5646735"/>
                <a:gd name="connsiteX6598" fmla="*/ 4936937 w 11967969"/>
                <a:gd name="connsiteY6598" fmla="*/ 1735928 h 5646735"/>
                <a:gd name="connsiteX6599" fmla="*/ 4970275 w 11967969"/>
                <a:gd name="connsiteY6599" fmla="*/ 1700209 h 5646735"/>
                <a:gd name="connsiteX6600" fmla="*/ 8966802 w 11967969"/>
                <a:gd name="connsiteY6600" fmla="*/ 1698622 h 5646735"/>
                <a:gd name="connsiteX6601" fmla="*/ 9000934 w 11967969"/>
                <a:gd name="connsiteY6601" fmla="*/ 1731961 h 5646735"/>
                <a:gd name="connsiteX6602" fmla="*/ 8966802 w 11967969"/>
                <a:gd name="connsiteY6602" fmla="*/ 1765298 h 5646735"/>
                <a:gd name="connsiteX6603" fmla="*/ 8932670 w 11967969"/>
                <a:gd name="connsiteY6603" fmla="*/ 1731961 h 5646735"/>
                <a:gd name="connsiteX6604" fmla="*/ 8966802 w 11967969"/>
                <a:gd name="connsiteY6604" fmla="*/ 1698622 h 5646735"/>
                <a:gd name="connsiteX6605" fmla="*/ 3134362 w 11967969"/>
                <a:gd name="connsiteY6605" fmla="*/ 1698622 h 5646735"/>
                <a:gd name="connsiteX6606" fmla="*/ 3170080 w 11967969"/>
                <a:gd name="connsiteY6606" fmla="*/ 1731961 h 5646735"/>
                <a:gd name="connsiteX6607" fmla="*/ 3134362 w 11967969"/>
                <a:gd name="connsiteY6607" fmla="*/ 1765298 h 5646735"/>
                <a:gd name="connsiteX6608" fmla="*/ 3098645 w 11967969"/>
                <a:gd name="connsiteY6608" fmla="*/ 1731961 h 5646735"/>
                <a:gd name="connsiteX6609" fmla="*/ 3134362 w 11967969"/>
                <a:gd name="connsiteY6609" fmla="*/ 1698622 h 5646735"/>
                <a:gd name="connsiteX6610" fmla="*/ 8531826 w 11967969"/>
                <a:gd name="connsiteY6610" fmla="*/ 1692275 h 5646735"/>
                <a:gd name="connsiteX6611" fmla="*/ 8565958 w 11967969"/>
                <a:gd name="connsiteY6611" fmla="*/ 1726407 h 5646735"/>
                <a:gd name="connsiteX6612" fmla="*/ 8531826 w 11967969"/>
                <a:gd name="connsiteY6612" fmla="*/ 1760537 h 5646735"/>
                <a:gd name="connsiteX6613" fmla="*/ 8497694 w 11967969"/>
                <a:gd name="connsiteY6613" fmla="*/ 1726407 h 5646735"/>
                <a:gd name="connsiteX6614" fmla="*/ 8531826 w 11967969"/>
                <a:gd name="connsiteY6614" fmla="*/ 1692275 h 5646735"/>
                <a:gd name="connsiteX6615" fmla="*/ 3651255 w 11967969"/>
                <a:gd name="connsiteY6615" fmla="*/ 1689098 h 5646735"/>
                <a:gd name="connsiteX6616" fmla="*/ 3686188 w 11967969"/>
                <a:gd name="connsiteY6616" fmla="*/ 1724820 h 5646735"/>
                <a:gd name="connsiteX6617" fmla="*/ 3651255 w 11967969"/>
                <a:gd name="connsiteY6617" fmla="*/ 1760538 h 5646735"/>
                <a:gd name="connsiteX6618" fmla="*/ 3616322 w 11967969"/>
                <a:gd name="connsiteY6618" fmla="*/ 1724820 h 5646735"/>
                <a:gd name="connsiteX6619" fmla="*/ 3651255 w 11967969"/>
                <a:gd name="connsiteY6619" fmla="*/ 1689098 h 5646735"/>
                <a:gd name="connsiteX6620" fmla="*/ 5343379 w 11967969"/>
                <a:gd name="connsiteY6620" fmla="*/ 1689097 h 5646735"/>
                <a:gd name="connsiteX6621" fmla="*/ 5376719 w 11967969"/>
                <a:gd name="connsiteY6621" fmla="*/ 1723232 h 5646735"/>
                <a:gd name="connsiteX6622" fmla="*/ 5343379 w 11967969"/>
                <a:gd name="connsiteY6622" fmla="*/ 1757364 h 5646735"/>
                <a:gd name="connsiteX6623" fmla="*/ 5310045 w 11967969"/>
                <a:gd name="connsiteY6623" fmla="*/ 1723232 h 5646735"/>
                <a:gd name="connsiteX6624" fmla="*/ 5343379 w 11967969"/>
                <a:gd name="connsiteY6624" fmla="*/ 1689097 h 5646735"/>
                <a:gd name="connsiteX6625" fmla="*/ 4583003 w 11967969"/>
                <a:gd name="connsiteY6625" fmla="*/ 1687513 h 5646735"/>
                <a:gd name="connsiteX6626" fmla="*/ 4617929 w 11967969"/>
                <a:gd name="connsiteY6626" fmla="*/ 1722438 h 5646735"/>
                <a:gd name="connsiteX6627" fmla="*/ 4583003 w 11967969"/>
                <a:gd name="connsiteY6627" fmla="*/ 1757365 h 5646735"/>
                <a:gd name="connsiteX6628" fmla="*/ 4548072 w 11967969"/>
                <a:gd name="connsiteY6628" fmla="*/ 1722438 h 5646735"/>
                <a:gd name="connsiteX6629" fmla="*/ 4583003 w 11967969"/>
                <a:gd name="connsiteY6629" fmla="*/ 1687513 h 5646735"/>
                <a:gd name="connsiteX6630" fmla="*/ 3979102 w 11967969"/>
                <a:gd name="connsiteY6630" fmla="*/ 1687513 h 5646735"/>
                <a:gd name="connsiteX6631" fmla="*/ 4013188 w 11967969"/>
                <a:gd name="connsiteY6631" fmla="*/ 1720850 h 5646735"/>
                <a:gd name="connsiteX6632" fmla="*/ 3979102 w 11967969"/>
                <a:gd name="connsiteY6632" fmla="*/ 1754189 h 5646735"/>
                <a:gd name="connsiteX6633" fmla="*/ 3944959 w 11967969"/>
                <a:gd name="connsiteY6633" fmla="*/ 1720850 h 5646735"/>
                <a:gd name="connsiteX6634" fmla="*/ 3979102 w 11967969"/>
                <a:gd name="connsiteY6634" fmla="*/ 1687513 h 5646735"/>
                <a:gd name="connsiteX6635" fmla="*/ 8792969 w 11967969"/>
                <a:gd name="connsiteY6635" fmla="*/ 1687512 h 5646735"/>
                <a:gd name="connsiteX6636" fmla="*/ 8827894 w 11967969"/>
                <a:gd name="connsiteY6636" fmla="*/ 1720848 h 5646735"/>
                <a:gd name="connsiteX6637" fmla="*/ 8792969 w 11967969"/>
                <a:gd name="connsiteY6637" fmla="*/ 1754188 h 5646735"/>
                <a:gd name="connsiteX6638" fmla="*/ 8758044 w 11967969"/>
                <a:gd name="connsiteY6638" fmla="*/ 1720848 h 5646735"/>
                <a:gd name="connsiteX6639" fmla="*/ 8792969 w 11967969"/>
                <a:gd name="connsiteY6639" fmla="*/ 1687512 h 5646735"/>
                <a:gd name="connsiteX6640" fmla="*/ 7842852 w 11967969"/>
                <a:gd name="connsiteY6640" fmla="*/ 1665287 h 5646735"/>
                <a:gd name="connsiteX6641" fmla="*/ 7876984 w 11967969"/>
                <a:gd name="connsiteY6641" fmla="*/ 1699421 h 5646735"/>
                <a:gd name="connsiteX6642" fmla="*/ 7842852 w 11967969"/>
                <a:gd name="connsiteY6642" fmla="*/ 1733552 h 5646735"/>
                <a:gd name="connsiteX6643" fmla="*/ 7808720 w 11967969"/>
                <a:gd name="connsiteY6643" fmla="*/ 1699421 h 5646735"/>
                <a:gd name="connsiteX6644" fmla="*/ 7842852 w 11967969"/>
                <a:gd name="connsiteY6644" fmla="*/ 1665287 h 5646735"/>
                <a:gd name="connsiteX6645" fmla="*/ 5932296 w 11967969"/>
                <a:gd name="connsiteY6645" fmla="*/ 1662112 h 5646735"/>
                <a:gd name="connsiteX6646" fmla="*/ 5965642 w 11967969"/>
                <a:gd name="connsiteY6646" fmla="*/ 1696244 h 5646735"/>
                <a:gd name="connsiteX6647" fmla="*/ 5932296 w 11967969"/>
                <a:gd name="connsiteY6647" fmla="*/ 1730377 h 5646735"/>
                <a:gd name="connsiteX6648" fmla="*/ 5898961 w 11967969"/>
                <a:gd name="connsiteY6648" fmla="*/ 1696244 h 5646735"/>
                <a:gd name="connsiteX6649" fmla="*/ 5932296 w 11967969"/>
                <a:gd name="connsiteY6649" fmla="*/ 1662112 h 5646735"/>
                <a:gd name="connsiteX6650" fmla="*/ 7234839 w 11967969"/>
                <a:gd name="connsiteY6650" fmla="*/ 1660528 h 5646735"/>
                <a:gd name="connsiteX6651" fmla="*/ 7268971 w 11967969"/>
                <a:gd name="connsiteY6651" fmla="*/ 1695449 h 5646735"/>
                <a:gd name="connsiteX6652" fmla="*/ 7234839 w 11967969"/>
                <a:gd name="connsiteY6652" fmla="*/ 1730375 h 5646735"/>
                <a:gd name="connsiteX6653" fmla="*/ 7200707 w 11967969"/>
                <a:gd name="connsiteY6653" fmla="*/ 1695449 h 5646735"/>
                <a:gd name="connsiteX6654" fmla="*/ 7234839 w 11967969"/>
                <a:gd name="connsiteY6654" fmla="*/ 1660528 h 5646735"/>
                <a:gd name="connsiteX6655" fmla="*/ 4806765 w 11967969"/>
                <a:gd name="connsiteY6655" fmla="*/ 1660522 h 5646735"/>
                <a:gd name="connsiteX6656" fmla="*/ 4841689 w 11967969"/>
                <a:gd name="connsiteY6656" fmla="*/ 1695447 h 5646735"/>
                <a:gd name="connsiteX6657" fmla="*/ 4806765 w 11967969"/>
                <a:gd name="connsiteY6657" fmla="*/ 1730372 h 5646735"/>
                <a:gd name="connsiteX6658" fmla="*/ 4771840 w 11967969"/>
                <a:gd name="connsiteY6658" fmla="*/ 1695447 h 5646735"/>
                <a:gd name="connsiteX6659" fmla="*/ 4806765 w 11967969"/>
                <a:gd name="connsiteY6659" fmla="*/ 1660522 h 5646735"/>
                <a:gd name="connsiteX6660" fmla="*/ 4402009 w 11967969"/>
                <a:gd name="connsiteY6660" fmla="*/ 1657351 h 5646735"/>
                <a:gd name="connsiteX6661" fmla="*/ 4436975 w 11967969"/>
                <a:gd name="connsiteY6661" fmla="*/ 1692275 h 5646735"/>
                <a:gd name="connsiteX6662" fmla="*/ 4402009 w 11967969"/>
                <a:gd name="connsiteY6662" fmla="*/ 1727205 h 5646735"/>
                <a:gd name="connsiteX6663" fmla="*/ 4367090 w 11967969"/>
                <a:gd name="connsiteY6663" fmla="*/ 1692275 h 5646735"/>
                <a:gd name="connsiteX6664" fmla="*/ 4402009 w 11967969"/>
                <a:gd name="connsiteY6664" fmla="*/ 1657351 h 5646735"/>
                <a:gd name="connsiteX6665" fmla="*/ 6721283 w 11967969"/>
                <a:gd name="connsiteY6665" fmla="*/ 1654175 h 5646735"/>
                <a:gd name="connsiteX6666" fmla="*/ 6754621 w 11967969"/>
                <a:gd name="connsiteY6666" fmla="*/ 1688307 h 5646735"/>
                <a:gd name="connsiteX6667" fmla="*/ 6721283 w 11967969"/>
                <a:gd name="connsiteY6667" fmla="*/ 1722439 h 5646735"/>
                <a:gd name="connsiteX6668" fmla="*/ 6687945 w 11967969"/>
                <a:gd name="connsiteY6668" fmla="*/ 1688307 h 5646735"/>
                <a:gd name="connsiteX6669" fmla="*/ 6721283 w 11967969"/>
                <a:gd name="connsiteY6669" fmla="*/ 1654175 h 5646735"/>
                <a:gd name="connsiteX6670" fmla="*/ 6497445 w 11967969"/>
                <a:gd name="connsiteY6670" fmla="*/ 1654175 h 5646735"/>
                <a:gd name="connsiteX6671" fmla="*/ 6530783 w 11967969"/>
                <a:gd name="connsiteY6671" fmla="*/ 1688307 h 5646735"/>
                <a:gd name="connsiteX6672" fmla="*/ 6497445 w 11967969"/>
                <a:gd name="connsiteY6672" fmla="*/ 1722439 h 5646735"/>
                <a:gd name="connsiteX6673" fmla="*/ 6464107 w 11967969"/>
                <a:gd name="connsiteY6673" fmla="*/ 1688307 h 5646735"/>
                <a:gd name="connsiteX6674" fmla="*/ 6497445 w 11967969"/>
                <a:gd name="connsiteY6674" fmla="*/ 1654175 h 5646735"/>
                <a:gd name="connsiteX6675" fmla="*/ 8360376 w 11967969"/>
                <a:gd name="connsiteY6675" fmla="*/ 1644649 h 5646735"/>
                <a:gd name="connsiteX6676" fmla="*/ 8396095 w 11967969"/>
                <a:gd name="connsiteY6676" fmla="*/ 1677986 h 5646735"/>
                <a:gd name="connsiteX6677" fmla="*/ 8360376 w 11967969"/>
                <a:gd name="connsiteY6677" fmla="*/ 1711324 h 5646735"/>
                <a:gd name="connsiteX6678" fmla="*/ 8324657 w 11967969"/>
                <a:gd name="connsiteY6678" fmla="*/ 1677986 h 5646735"/>
                <a:gd name="connsiteX6679" fmla="*/ 8360376 w 11967969"/>
                <a:gd name="connsiteY6679" fmla="*/ 1644649 h 5646735"/>
                <a:gd name="connsiteX6680" fmla="*/ 2695523 w 11967969"/>
                <a:gd name="connsiteY6680" fmla="*/ 1638299 h 5646735"/>
                <a:gd name="connsiteX6681" fmla="*/ 2728881 w 11967969"/>
                <a:gd name="connsiteY6681" fmla="*/ 1673224 h 5646735"/>
                <a:gd name="connsiteX6682" fmla="*/ 2695523 w 11967969"/>
                <a:gd name="connsiteY6682" fmla="*/ 1708152 h 5646735"/>
                <a:gd name="connsiteX6683" fmla="*/ 2662201 w 11967969"/>
                <a:gd name="connsiteY6683" fmla="*/ 1673224 h 5646735"/>
                <a:gd name="connsiteX6684" fmla="*/ 2695523 w 11967969"/>
                <a:gd name="connsiteY6684" fmla="*/ 1638299 h 5646735"/>
                <a:gd name="connsiteX6685" fmla="*/ 7508682 w 11967969"/>
                <a:gd name="connsiteY6685" fmla="*/ 1633537 h 5646735"/>
                <a:gd name="connsiteX6686" fmla="*/ 7543607 w 11967969"/>
                <a:gd name="connsiteY6686" fmla="*/ 1666875 h 5646735"/>
                <a:gd name="connsiteX6687" fmla="*/ 7508682 w 11967969"/>
                <a:gd name="connsiteY6687" fmla="*/ 1700212 h 5646735"/>
                <a:gd name="connsiteX6688" fmla="*/ 7473757 w 11967969"/>
                <a:gd name="connsiteY6688" fmla="*/ 1666875 h 5646735"/>
                <a:gd name="connsiteX6689" fmla="*/ 7508682 w 11967969"/>
                <a:gd name="connsiteY6689" fmla="*/ 1633537 h 5646735"/>
                <a:gd name="connsiteX6690" fmla="*/ 5133012 w 11967969"/>
                <a:gd name="connsiteY6690" fmla="*/ 1627185 h 5646735"/>
                <a:gd name="connsiteX6691" fmla="*/ 5167153 w 11967969"/>
                <a:gd name="connsiteY6691" fmla="*/ 1661319 h 5646735"/>
                <a:gd name="connsiteX6692" fmla="*/ 5133012 w 11967969"/>
                <a:gd name="connsiteY6692" fmla="*/ 1695449 h 5646735"/>
                <a:gd name="connsiteX6693" fmla="*/ 5098872 w 11967969"/>
                <a:gd name="connsiteY6693" fmla="*/ 1661319 h 5646735"/>
                <a:gd name="connsiteX6694" fmla="*/ 5133012 w 11967969"/>
                <a:gd name="connsiteY6694" fmla="*/ 1627185 h 5646735"/>
                <a:gd name="connsiteX6695" fmla="*/ 2008894 w 11967969"/>
                <a:gd name="connsiteY6695" fmla="*/ 1619248 h 5646735"/>
                <a:gd name="connsiteX6696" fmla="*/ 2043033 w 11967969"/>
                <a:gd name="connsiteY6696" fmla="*/ 1653383 h 5646735"/>
                <a:gd name="connsiteX6697" fmla="*/ 2008894 w 11967969"/>
                <a:gd name="connsiteY6697" fmla="*/ 1687513 h 5646735"/>
                <a:gd name="connsiteX6698" fmla="*/ 1974744 w 11967969"/>
                <a:gd name="connsiteY6698" fmla="*/ 1653383 h 5646735"/>
                <a:gd name="connsiteX6699" fmla="*/ 2008894 w 11967969"/>
                <a:gd name="connsiteY6699" fmla="*/ 1619248 h 5646735"/>
                <a:gd name="connsiteX6700" fmla="*/ 3017042 w 11967969"/>
                <a:gd name="connsiteY6700" fmla="*/ 1616074 h 5646735"/>
                <a:gd name="connsiteX6701" fmla="*/ 3051189 w 11967969"/>
                <a:gd name="connsiteY6701" fmla="*/ 1651794 h 5646735"/>
                <a:gd name="connsiteX6702" fmla="*/ 3017042 w 11967969"/>
                <a:gd name="connsiteY6702" fmla="*/ 1687513 h 5646735"/>
                <a:gd name="connsiteX6703" fmla="*/ 2982896 w 11967969"/>
                <a:gd name="connsiteY6703" fmla="*/ 1651794 h 5646735"/>
                <a:gd name="connsiteX6704" fmla="*/ 3017042 w 11967969"/>
                <a:gd name="connsiteY6704" fmla="*/ 1616074 h 5646735"/>
                <a:gd name="connsiteX6705" fmla="*/ 2860613 w 11967969"/>
                <a:gd name="connsiteY6705" fmla="*/ 1614484 h 5646735"/>
                <a:gd name="connsiteX6706" fmla="*/ 2893951 w 11967969"/>
                <a:gd name="connsiteY6706" fmla="*/ 1647827 h 5646735"/>
                <a:gd name="connsiteX6707" fmla="*/ 2860613 w 11967969"/>
                <a:gd name="connsiteY6707" fmla="*/ 1681161 h 5646735"/>
                <a:gd name="connsiteX6708" fmla="*/ 2827271 w 11967969"/>
                <a:gd name="connsiteY6708" fmla="*/ 1647827 h 5646735"/>
                <a:gd name="connsiteX6709" fmla="*/ 2860613 w 11967969"/>
                <a:gd name="connsiteY6709" fmla="*/ 1614484 h 5646735"/>
                <a:gd name="connsiteX6710" fmla="*/ 5695799 w 11967969"/>
                <a:gd name="connsiteY6710" fmla="*/ 1606550 h 5646735"/>
                <a:gd name="connsiteX6711" fmla="*/ 5730715 w 11967969"/>
                <a:gd name="connsiteY6711" fmla="*/ 1641475 h 5646735"/>
                <a:gd name="connsiteX6712" fmla="*/ 5695799 w 11967969"/>
                <a:gd name="connsiteY6712" fmla="*/ 1676399 h 5646735"/>
                <a:gd name="connsiteX6713" fmla="*/ 5660880 w 11967969"/>
                <a:gd name="connsiteY6713" fmla="*/ 1641475 h 5646735"/>
                <a:gd name="connsiteX6714" fmla="*/ 5695799 w 11967969"/>
                <a:gd name="connsiteY6714" fmla="*/ 1606550 h 5646735"/>
                <a:gd name="connsiteX6715" fmla="*/ 5508481 w 11967969"/>
                <a:gd name="connsiteY6715" fmla="*/ 1606550 h 5646735"/>
                <a:gd name="connsiteX6716" fmla="*/ 5541815 w 11967969"/>
                <a:gd name="connsiteY6716" fmla="*/ 1641474 h 5646735"/>
                <a:gd name="connsiteX6717" fmla="*/ 5508481 w 11967969"/>
                <a:gd name="connsiteY6717" fmla="*/ 1676399 h 5646735"/>
                <a:gd name="connsiteX6718" fmla="*/ 5475147 w 11967969"/>
                <a:gd name="connsiteY6718" fmla="*/ 1641474 h 5646735"/>
                <a:gd name="connsiteX6719" fmla="*/ 5508481 w 11967969"/>
                <a:gd name="connsiteY6719" fmla="*/ 1606550 h 5646735"/>
                <a:gd name="connsiteX6720" fmla="*/ 3467767 w 11967969"/>
                <a:gd name="connsiteY6720" fmla="*/ 1606549 h 5646735"/>
                <a:gd name="connsiteX6721" fmla="*/ 3501893 w 11967969"/>
                <a:gd name="connsiteY6721" fmla="*/ 1639885 h 5646735"/>
                <a:gd name="connsiteX6722" fmla="*/ 3467767 w 11967969"/>
                <a:gd name="connsiteY6722" fmla="*/ 1673224 h 5646735"/>
                <a:gd name="connsiteX6723" fmla="*/ 3433639 w 11967969"/>
                <a:gd name="connsiteY6723" fmla="*/ 1639885 h 5646735"/>
                <a:gd name="connsiteX6724" fmla="*/ 3467767 w 11967969"/>
                <a:gd name="connsiteY6724" fmla="*/ 1606549 h 5646735"/>
                <a:gd name="connsiteX6725" fmla="*/ 4128957 w 11967969"/>
                <a:gd name="connsiteY6725" fmla="*/ 1603376 h 5646735"/>
                <a:gd name="connsiteX6726" fmla="*/ 4163891 w 11967969"/>
                <a:gd name="connsiteY6726" fmla="*/ 1637506 h 5646735"/>
                <a:gd name="connsiteX6727" fmla="*/ 4128957 w 11967969"/>
                <a:gd name="connsiteY6727" fmla="*/ 1671641 h 5646735"/>
                <a:gd name="connsiteX6728" fmla="*/ 4094023 w 11967969"/>
                <a:gd name="connsiteY6728" fmla="*/ 1637506 h 5646735"/>
                <a:gd name="connsiteX6729" fmla="*/ 4128957 w 11967969"/>
                <a:gd name="connsiteY6729" fmla="*/ 1603376 h 5646735"/>
                <a:gd name="connsiteX6730" fmla="*/ 3823500 w 11967969"/>
                <a:gd name="connsiteY6730" fmla="*/ 1595438 h 5646735"/>
                <a:gd name="connsiteX6731" fmla="*/ 3859227 w 11967969"/>
                <a:gd name="connsiteY6731" fmla="*/ 1628776 h 5646735"/>
                <a:gd name="connsiteX6732" fmla="*/ 3823500 w 11967969"/>
                <a:gd name="connsiteY6732" fmla="*/ 1662114 h 5646735"/>
                <a:gd name="connsiteX6733" fmla="*/ 3787773 w 11967969"/>
                <a:gd name="connsiteY6733" fmla="*/ 1628776 h 5646735"/>
                <a:gd name="connsiteX6734" fmla="*/ 3823500 w 11967969"/>
                <a:gd name="connsiteY6734" fmla="*/ 1595438 h 5646735"/>
                <a:gd name="connsiteX6735" fmla="*/ 2541396 w 11967969"/>
                <a:gd name="connsiteY6735" fmla="*/ 1589084 h 5646735"/>
                <a:gd name="connsiteX6736" fmla="*/ 2574735 w 11967969"/>
                <a:gd name="connsiteY6736" fmla="*/ 1623216 h 5646735"/>
                <a:gd name="connsiteX6737" fmla="*/ 2541396 w 11967969"/>
                <a:gd name="connsiteY6737" fmla="*/ 1657348 h 5646735"/>
                <a:gd name="connsiteX6738" fmla="*/ 2508058 w 11967969"/>
                <a:gd name="connsiteY6738" fmla="*/ 1623216 h 5646735"/>
                <a:gd name="connsiteX6739" fmla="*/ 2541396 w 11967969"/>
                <a:gd name="connsiteY6739" fmla="*/ 1589084 h 5646735"/>
                <a:gd name="connsiteX6740" fmla="*/ 8000807 w 11967969"/>
                <a:gd name="connsiteY6740" fmla="*/ 1587498 h 5646735"/>
                <a:gd name="connsiteX6741" fmla="*/ 8035732 w 11967969"/>
                <a:gd name="connsiteY6741" fmla="*/ 1622422 h 5646735"/>
                <a:gd name="connsiteX6742" fmla="*/ 8000807 w 11967969"/>
                <a:gd name="connsiteY6742" fmla="*/ 1657348 h 5646735"/>
                <a:gd name="connsiteX6743" fmla="*/ 7965882 w 11967969"/>
                <a:gd name="connsiteY6743" fmla="*/ 1622422 h 5646735"/>
                <a:gd name="connsiteX6744" fmla="*/ 8000807 w 11967969"/>
                <a:gd name="connsiteY6744" fmla="*/ 1587498 h 5646735"/>
                <a:gd name="connsiteX6745" fmla="*/ 7652351 w 11967969"/>
                <a:gd name="connsiteY6745" fmla="*/ 1584322 h 5646735"/>
                <a:gd name="connsiteX6746" fmla="*/ 7688070 w 11967969"/>
                <a:gd name="connsiteY6746" fmla="*/ 1618454 h 5646735"/>
                <a:gd name="connsiteX6747" fmla="*/ 7652351 w 11967969"/>
                <a:gd name="connsiteY6747" fmla="*/ 1652586 h 5646735"/>
                <a:gd name="connsiteX6748" fmla="*/ 7616632 w 11967969"/>
                <a:gd name="connsiteY6748" fmla="*/ 1618454 h 5646735"/>
                <a:gd name="connsiteX6749" fmla="*/ 7652351 w 11967969"/>
                <a:gd name="connsiteY6749" fmla="*/ 1584322 h 5646735"/>
                <a:gd name="connsiteX6750" fmla="*/ 6122795 w 11967969"/>
                <a:gd name="connsiteY6750" fmla="*/ 1584322 h 5646735"/>
                <a:gd name="connsiteX6751" fmla="*/ 6157720 w 11967969"/>
                <a:gd name="connsiteY6751" fmla="*/ 1619247 h 5646735"/>
                <a:gd name="connsiteX6752" fmla="*/ 6122795 w 11967969"/>
                <a:gd name="connsiteY6752" fmla="*/ 1654173 h 5646735"/>
                <a:gd name="connsiteX6753" fmla="*/ 6087870 w 11967969"/>
                <a:gd name="connsiteY6753" fmla="*/ 1619247 h 5646735"/>
                <a:gd name="connsiteX6754" fmla="*/ 6122795 w 11967969"/>
                <a:gd name="connsiteY6754" fmla="*/ 1584322 h 5646735"/>
                <a:gd name="connsiteX6755" fmla="*/ 6297420 w 11967969"/>
                <a:gd name="connsiteY6755" fmla="*/ 1576385 h 5646735"/>
                <a:gd name="connsiteX6756" fmla="*/ 6330758 w 11967969"/>
                <a:gd name="connsiteY6756" fmla="*/ 1611311 h 5646735"/>
                <a:gd name="connsiteX6757" fmla="*/ 6297420 w 11967969"/>
                <a:gd name="connsiteY6757" fmla="*/ 1646236 h 5646735"/>
                <a:gd name="connsiteX6758" fmla="*/ 6264082 w 11967969"/>
                <a:gd name="connsiteY6758" fmla="*/ 1611311 h 5646735"/>
                <a:gd name="connsiteX6759" fmla="*/ 6297420 w 11967969"/>
                <a:gd name="connsiteY6759" fmla="*/ 1576385 h 5646735"/>
                <a:gd name="connsiteX6760" fmla="*/ 2230415 w 11967969"/>
                <a:gd name="connsiteY6760" fmla="*/ 1573214 h 5646735"/>
                <a:gd name="connsiteX6761" fmla="*/ 2263752 w 11967969"/>
                <a:gd name="connsiteY6761" fmla="*/ 1607346 h 5646735"/>
                <a:gd name="connsiteX6762" fmla="*/ 2230415 w 11967969"/>
                <a:gd name="connsiteY6762" fmla="*/ 1641476 h 5646735"/>
                <a:gd name="connsiteX6763" fmla="*/ 2197079 w 11967969"/>
                <a:gd name="connsiteY6763" fmla="*/ 1607346 h 5646735"/>
                <a:gd name="connsiteX6764" fmla="*/ 2230415 w 11967969"/>
                <a:gd name="connsiteY6764" fmla="*/ 1573214 h 5646735"/>
                <a:gd name="connsiteX6765" fmla="*/ 2379584 w 11967969"/>
                <a:gd name="connsiteY6765" fmla="*/ 1573211 h 5646735"/>
                <a:gd name="connsiteX6766" fmla="*/ 2412922 w 11967969"/>
                <a:gd name="connsiteY6766" fmla="*/ 1607344 h 5646735"/>
                <a:gd name="connsiteX6767" fmla="*/ 2379584 w 11967969"/>
                <a:gd name="connsiteY6767" fmla="*/ 1641474 h 5646735"/>
                <a:gd name="connsiteX6768" fmla="*/ 2346244 w 11967969"/>
                <a:gd name="connsiteY6768" fmla="*/ 1607344 h 5646735"/>
                <a:gd name="connsiteX6769" fmla="*/ 2379584 w 11967969"/>
                <a:gd name="connsiteY6769" fmla="*/ 1573211 h 5646735"/>
                <a:gd name="connsiteX6770" fmla="*/ 6859395 w 11967969"/>
                <a:gd name="connsiteY6770" fmla="*/ 1573210 h 5646735"/>
                <a:gd name="connsiteX6771" fmla="*/ 6892733 w 11967969"/>
                <a:gd name="connsiteY6771" fmla="*/ 1608931 h 5646735"/>
                <a:gd name="connsiteX6772" fmla="*/ 6859395 w 11967969"/>
                <a:gd name="connsiteY6772" fmla="*/ 1644649 h 5646735"/>
                <a:gd name="connsiteX6773" fmla="*/ 6826057 w 11967969"/>
                <a:gd name="connsiteY6773" fmla="*/ 1608931 h 5646735"/>
                <a:gd name="connsiteX6774" fmla="*/ 6859395 w 11967969"/>
                <a:gd name="connsiteY6774" fmla="*/ 1573210 h 5646735"/>
                <a:gd name="connsiteX6775" fmla="*/ 3309895 w 11967969"/>
                <a:gd name="connsiteY6775" fmla="*/ 1571624 h 5646735"/>
                <a:gd name="connsiteX6776" fmla="*/ 3344811 w 11967969"/>
                <a:gd name="connsiteY6776" fmla="*/ 1606550 h 5646735"/>
                <a:gd name="connsiteX6777" fmla="*/ 3309895 w 11967969"/>
                <a:gd name="connsiteY6777" fmla="*/ 1641473 h 5646735"/>
                <a:gd name="connsiteX6778" fmla="*/ 3274978 w 11967969"/>
                <a:gd name="connsiteY6778" fmla="*/ 1606550 h 5646735"/>
                <a:gd name="connsiteX6779" fmla="*/ 3309895 w 11967969"/>
                <a:gd name="connsiteY6779" fmla="*/ 1571624 h 5646735"/>
                <a:gd name="connsiteX6780" fmla="*/ 8708832 w 11967969"/>
                <a:gd name="connsiteY6780" fmla="*/ 1571623 h 5646735"/>
                <a:gd name="connsiteX6781" fmla="*/ 8743757 w 11967969"/>
                <a:gd name="connsiteY6781" fmla="*/ 1604962 h 5646735"/>
                <a:gd name="connsiteX6782" fmla="*/ 8708832 w 11967969"/>
                <a:gd name="connsiteY6782" fmla="*/ 1638299 h 5646735"/>
                <a:gd name="connsiteX6783" fmla="*/ 8673907 w 11967969"/>
                <a:gd name="connsiteY6783" fmla="*/ 1604962 h 5646735"/>
                <a:gd name="connsiteX6784" fmla="*/ 8708832 w 11967969"/>
                <a:gd name="connsiteY6784" fmla="*/ 1571623 h 5646735"/>
                <a:gd name="connsiteX6785" fmla="*/ 7329295 w 11967969"/>
                <a:gd name="connsiteY6785" fmla="*/ 1562107 h 5646735"/>
                <a:gd name="connsiteX6786" fmla="*/ 7362633 w 11967969"/>
                <a:gd name="connsiteY6786" fmla="*/ 1596232 h 5646735"/>
                <a:gd name="connsiteX6787" fmla="*/ 7329295 w 11967969"/>
                <a:gd name="connsiteY6787" fmla="*/ 1630365 h 5646735"/>
                <a:gd name="connsiteX6788" fmla="*/ 7295957 w 11967969"/>
                <a:gd name="connsiteY6788" fmla="*/ 1596232 h 5646735"/>
                <a:gd name="connsiteX6789" fmla="*/ 7329295 w 11967969"/>
                <a:gd name="connsiteY6789" fmla="*/ 1562107 h 5646735"/>
                <a:gd name="connsiteX6790" fmla="*/ 7053864 w 11967969"/>
                <a:gd name="connsiteY6790" fmla="*/ 1543053 h 5646735"/>
                <a:gd name="connsiteX6791" fmla="*/ 7087996 w 11967969"/>
                <a:gd name="connsiteY6791" fmla="*/ 1578767 h 5646735"/>
                <a:gd name="connsiteX6792" fmla="*/ 7053864 w 11967969"/>
                <a:gd name="connsiteY6792" fmla="*/ 1614485 h 5646735"/>
                <a:gd name="connsiteX6793" fmla="*/ 7019732 w 11967969"/>
                <a:gd name="connsiteY6793" fmla="*/ 1578767 h 5646735"/>
                <a:gd name="connsiteX6794" fmla="*/ 7053864 w 11967969"/>
                <a:gd name="connsiteY6794" fmla="*/ 1543053 h 5646735"/>
                <a:gd name="connsiteX6795" fmla="*/ 3651158 w 11967969"/>
                <a:gd name="connsiteY6795" fmla="*/ 1538287 h 5646735"/>
                <a:gd name="connsiteX6796" fmla="*/ 3686087 w 11967969"/>
                <a:gd name="connsiteY6796" fmla="*/ 1572419 h 5646735"/>
                <a:gd name="connsiteX6797" fmla="*/ 3651158 w 11967969"/>
                <a:gd name="connsiteY6797" fmla="*/ 1606550 h 5646735"/>
                <a:gd name="connsiteX6798" fmla="*/ 3616227 w 11967969"/>
                <a:gd name="connsiteY6798" fmla="*/ 1572419 h 5646735"/>
                <a:gd name="connsiteX6799" fmla="*/ 3651158 w 11967969"/>
                <a:gd name="connsiteY6799" fmla="*/ 1538287 h 5646735"/>
                <a:gd name="connsiteX6800" fmla="*/ 4683846 w 11967969"/>
                <a:gd name="connsiteY6800" fmla="*/ 1533524 h 5646735"/>
                <a:gd name="connsiteX6801" fmla="*/ 4717891 w 11967969"/>
                <a:gd name="connsiteY6801" fmla="*/ 1566867 h 5646735"/>
                <a:gd name="connsiteX6802" fmla="*/ 4683846 w 11967969"/>
                <a:gd name="connsiteY6802" fmla="*/ 1600203 h 5646735"/>
                <a:gd name="connsiteX6803" fmla="*/ 4649706 w 11967969"/>
                <a:gd name="connsiteY6803" fmla="*/ 1566867 h 5646735"/>
                <a:gd name="connsiteX6804" fmla="*/ 4683846 w 11967969"/>
                <a:gd name="connsiteY6804" fmla="*/ 1533524 h 5646735"/>
                <a:gd name="connsiteX6805" fmla="*/ 8148445 w 11967969"/>
                <a:gd name="connsiteY6805" fmla="*/ 1533522 h 5646735"/>
                <a:gd name="connsiteX6806" fmla="*/ 8181783 w 11967969"/>
                <a:gd name="connsiteY6806" fmla="*/ 1566863 h 5646735"/>
                <a:gd name="connsiteX6807" fmla="*/ 8148445 w 11967969"/>
                <a:gd name="connsiteY6807" fmla="*/ 1600199 h 5646735"/>
                <a:gd name="connsiteX6808" fmla="*/ 8115107 w 11967969"/>
                <a:gd name="connsiteY6808" fmla="*/ 1566863 h 5646735"/>
                <a:gd name="connsiteX6809" fmla="*/ 8148445 w 11967969"/>
                <a:gd name="connsiteY6809" fmla="*/ 1533522 h 5646735"/>
                <a:gd name="connsiteX6810" fmla="*/ 9050939 w 11967969"/>
                <a:gd name="connsiteY6810" fmla="*/ 1527172 h 5646735"/>
                <a:gd name="connsiteX6811" fmla="*/ 9085071 w 11967969"/>
                <a:gd name="connsiteY6811" fmla="*/ 1561305 h 5646735"/>
                <a:gd name="connsiteX6812" fmla="*/ 9050939 w 11967969"/>
                <a:gd name="connsiteY6812" fmla="*/ 1595436 h 5646735"/>
                <a:gd name="connsiteX6813" fmla="*/ 9016807 w 11967969"/>
                <a:gd name="connsiteY6813" fmla="*/ 1561305 h 5646735"/>
                <a:gd name="connsiteX6814" fmla="*/ 9050939 w 11967969"/>
                <a:gd name="connsiteY6814" fmla="*/ 1527172 h 5646735"/>
                <a:gd name="connsiteX6815" fmla="*/ 5313989 w 11967969"/>
                <a:gd name="connsiteY6815" fmla="*/ 1519236 h 5646735"/>
                <a:gd name="connsiteX6816" fmla="*/ 5348120 w 11967969"/>
                <a:gd name="connsiteY6816" fmla="*/ 1553368 h 5646735"/>
                <a:gd name="connsiteX6817" fmla="*/ 5313989 w 11967969"/>
                <a:gd name="connsiteY6817" fmla="*/ 1587499 h 5646735"/>
                <a:gd name="connsiteX6818" fmla="*/ 5279857 w 11967969"/>
                <a:gd name="connsiteY6818" fmla="*/ 1553368 h 5646735"/>
                <a:gd name="connsiteX6819" fmla="*/ 5313989 w 11967969"/>
                <a:gd name="connsiteY6819" fmla="*/ 1519236 h 5646735"/>
                <a:gd name="connsiteX6820" fmla="*/ 8438957 w 11967969"/>
                <a:gd name="connsiteY6820" fmla="*/ 1511302 h 5646735"/>
                <a:gd name="connsiteX6821" fmla="*/ 8473882 w 11967969"/>
                <a:gd name="connsiteY6821" fmla="*/ 1546231 h 5646735"/>
                <a:gd name="connsiteX6822" fmla="*/ 8438957 w 11967969"/>
                <a:gd name="connsiteY6822" fmla="*/ 1581149 h 5646735"/>
                <a:gd name="connsiteX6823" fmla="*/ 8404032 w 11967969"/>
                <a:gd name="connsiteY6823" fmla="*/ 1546231 h 5646735"/>
                <a:gd name="connsiteX6824" fmla="*/ 8438957 w 11967969"/>
                <a:gd name="connsiteY6824" fmla="*/ 1511302 h 5646735"/>
                <a:gd name="connsiteX6825" fmla="*/ 6548245 w 11967969"/>
                <a:gd name="connsiteY6825" fmla="*/ 1511302 h 5646735"/>
                <a:gd name="connsiteX6826" fmla="*/ 6581583 w 11967969"/>
                <a:gd name="connsiteY6826" fmla="*/ 1546231 h 5646735"/>
                <a:gd name="connsiteX6827" fmla="*/ 6548245 w 11967969"/>
                <a:gd name="connsiteY6827" fmla="*/ 1581149 h 5646735"/>
                <a:gd name="connsiteX6828" fmla="*/ 6514907 w 11967969"/>
                <a:gd name="connsiteY6828" fmla="*/ 1546231 h 5646735"/>
                <a:gd name="connsiteX6829" fmla="*/ 6548245 w 11967969"/>
                <a:gd name="connsiteY6829" fmla="*/ 1511302 h 5646735"/>
                <a:gd name="connsiteX6830" fmla="*/ 4498072 w 11967969"/>
                <a:gd name="connsiteY6830" fmla="*/ 1506539 h 5646735"/>
                <a:gd name="connsiteX6831" fmla="*/ 4532215 w 11967969"/>
                <a:gd name="connsiteY6831" fmla="*/ 1541465 h 5646735"/>
                <a:gd name="connsiteX6832" fmla="*/ 4498072 w 11967969"/>
                <a:gd name="connsiteY6832" fmla="*/ 1576389 h 5646735"/>
                <a:gd name="connsiteX6833" fmla="*/ 4463932 w 11967969"/>
                <a:gd name="connsiteY6833" fmla="*/ 1541465 h 5646735"/>
                <a:gd name="connsiteX6834" fmla="*/ 4498072 w 11967969"/>
                <a:gd name="connsiteY6834" fmla="*/ 1506539 h 5646735"/>
                <a:gd name="connsiteX6835" fmla="*/ 5871976 w 11967969"/>
                <a:gd name="connsiteY6835" fmla="*/ 1500186 h 5646735"/>
                <a:gd name="connsiteX6836" fmla="*/ 5906897 w 11967969"/>
                <a:gd name="connsiteY6836" fmla="*/ 1535904 h 5646735"/>
                <a:gd name="connsiteX6837" fmla="*/ 5871976 w 11967969"/>
                <a:gd name="connsiteY6837" fmla="*/ 1571624 h 5646735"/>
                <a:gd name="connsiteX6838" fmla="*/ 5837054 w 11967969"/>
                <a:gd name="connsiteY6838" fmla="*/ 1535904 h 5646735"/>
                <a:gd name="connsiteX6839" fmla="*/ 5871976 w 11967969"/>
                <a:gd name="connsiteY6839" fmla="*/ 1500186 h 5646735"/>
                <a:gd name="connsiteX6840" fmla="*/ 4962396 w 11967969"/>
                <a:gd name="connsiteY6840" fmla="*/ 1498602 h 5646735"/>
                <a:gd name="connsiteX6841" fmla="*/ 4995743 w 11967969"/>
                <a:gd name="connsiteY6841" fmla="*/ 1533524 h 5646735"/>
                <a:gd name="connsiteX6842" fmla="*/ 4962396 w 11967969"/>
                <a:gd name="connsiteY6842" fmla="*/ 1568451 h 5646735"/>
                <a:gd name="connsiteX6843" fmla="*/ 4929066 w 11967969"/>
                <a:gd name="connsiteY6843" fmla="*/ 1533524 h 5646735"/>
                <a:gd name="connsiteX6844" fmla="*/ 4962396 w 11967969"/>
                <a:gd name="connsiteY6844" fmla="*/ 1498602 h 5646735"/>
                <a:gd name="connsiteX6845" fmla="*/ 4287744 w 11967969"/>
                <a:gd name="connsiteY6845" fmla="*/ 1498602 h 5646735"/>
                <a:gd name="connsiteX6846" fmla="*/ 4322668 w 11967969"/>
                <a:gd name="connsiteY6846" fmla="*/ 1533524 h 5646735"/>
                <a:gd name="connsiteX6847" fmla="*/ 4287744 w 11967969"/>
                <a:gd name="connsiteY6847" fmla="*/ 1568451 h 5646735"/>
                <a:gd name="connsiteX6848" fmla="*/ 4252814 w 11967969"/>
                <a:gd name="connsiteY6848" fmla="*/ 1533524 h 5646735"/>
                <a:gd name="connsiteX6849" fmla="*/ 4287744 w 11967969"/>
                <a:gd name="connsiteY6849" fmla="*/ 1498602 h 5646735"/>
                <a:gd name="connsiteX6850" fmla="*/ 7775383 w 11967969"/>
                <a:gd name="connsiteY6850" fmla="*/ 1495423 h 5646735"/>
                <a:gd name="connsiteX6851" fmla="*/ 7808721 w 11967969"/>
                <a:gd name="connsiteY6851" fmla="*/ 1528760 h 5646735"/>
                <a:gd name="connsiteX6852" fmla="*/ 7775383 w 11967969"/>
                <a:gd name="connsiteY6852" fmla="*/ 1562100 h 5646735"/>
                <a:gd name="connsiteX6853" fmla="*/ 7742045 w 11967969"/>
                <a:gd name="connsiteY6853" fmla="*/ 1528760 h 5646735"/>
                <a:gd name="connsiteX6854" fmla="*/ 7775383 w 11967969"/>
                <a:gd name="connsiteY6854" fmla="*/ 1495423 h 5646735"/>
                <a:gd name="connsiteX6855" fmla="*/ 3178270 w 11967969"/>
                <a:gd name="connsiteY6855" fmla="*/ 1492249 h 5646735"/>
                <a:gd name="connsiteX6856" fmla="*/ 3213182 w 11967969"/>
                <a:gd name="connsiteY6856" fmla="*/ 1527174 h 5646735"/>
                <a:gd name="connsiteX6857" fmla="*/ 3178270 w 11967969"/>
                <a:gd name="connsiteY6857" fmla="*/ 1562107 h 5646735"/>
                <a:gd name="connsiteX6858" fmla="*/ 3143359 w 11967969"/>
                <a:gd name="connsiteY6858" fmla="*/ 1527174 h 5646735"/>
                <a:gd name="connsiteX6859" fmla="*/ 3178270 w 11967969"/>
                <a:gd name="connsiteY6859" fmla="*/ 1492249 h 5646735"/>
                <a:gd name="connsiteX6860" fmla="*/ 8904889 w 11967969"/>
                <a:gd name="connsiteY6860" fmla="*/ 1487487 h 5646735"/>
                <a:gd name="connsiteX6861" fmla="*/ 8939021 w 11967969"/>
                <a:gd name="connsiteY6861" fmla="*/ 1520824 h 5646735"/>
                <a:gd name="connsiteX6862" fmla="*/ 8904889 w 11967969"/>
                <a:gd name="connsiteY6862" fmla="*/ 1554163 h 5646735"/>
                <a:gd name="connsiteX6863" fmla="*/ 8870757 w 11967969"/>
                <a:gd name="connsiteY6863" fmla="*/ 1520824 h 5646735"/>
                <a:gd name="connsiteX6864" fmla="*/ 8904889 w 11967969"/>
                <a:gd name="connsiteY6864" fmla="*/ 1487487 h 5646735"/>
                <a:gd name="connsiteX6865" fmla="*/ 3944056 w 11967969"/>
                <a:gd name="connsiteY6865" fmla="*/ 1479549 h 5646735"/>
                <a:gd name="connsiteX6866" fmla="*/ 3978193 w 11967969"/>
                <a:gd name="connsiteY6866" fmla="*/ 1512885 h 5646735"/>
                <a:gd name="connsiteX6867" fmla="*/ 3944056 w 11967969"/>
                <a:gd name="connsiteY6867" fmla="*/ 1546228 h 5646735"/>
                <a:gd name="connsiteX6868" fmla="*/ 3909925 w 11967969"/>
                <a:gd name="connsiteY6868" fmla="*/ 1512885 h 5646735"/>
                <a:gd name="connsiteX6869" fmla="*/ 3944056 w 11967969"/>
                <a:gd name="connsiteY6869" fmla="*/ 1479549 h 5646735"/>
                <a:gd name="connsiteX6870" fmla="*/ 8604057 w 11967969"/>
                <a:gd name="connsiteY6870" fmla="*/ 1470026 h 5646735"/>
                <a:gd name="connsiteX6871" fmla="*/ 8638982 w 11967969"/>
                <a:gd name="connsiteY6871" fmla="*/ 1504158 h 5646735"/>
                <a:gd name="connsiteX6872" fmla="*/ 8604057 w 11967969"/>
                <a:gd name="connsiteY6872" fmla="*/ 1538295 h 5646735"/>
                <a:gd name="connsiteX6873" fmla="*/ 8569132 w 11967969"/>
                <a:gd name="connsiteY6873" fmla="*/ 1504158 h 5646735"/>
                <a:gd name="connsiteX6874" fmla="*/ 8604057 w 11967969"/>
                <a:gd name="connsiteY6874" fmla="*/ 1470026 h 5646735"/>
                <a:gd name="connsiteX6875" fmla="*/ 2127290 w 11967969"/>
                <a:gd name="connsiteY6875" fmla="*/ 1462190 h 5646735"/>
                <a:gd name="connsiteX6876" fmla="*/ 2162214 w 11967969"/>
                <a:gd name="connsiteY6876" fmla="*/ 1496220 h 5646735"/>
                <a:gd name="connsiteX6877" fmla="*/ 2127290 w 11967969"/>
                <a:gd name="connsiteY6877" fmla="*/ 1530351 h 5646735"/>
                <a:gd name="connsiteX6878" fmla="*/ 2092365 w 11967969"/>
                <a:gd name="connsiteY6878" fmla="*/ 1496220 h 5646735"/>
                <a:gd name="connsiteX6879" fmla="*/ 2127290 w 11967969"/>
                <a:gd name="connsiteY6879" fmla="*/ 1462190 h 5646735"/>
                <a:gd name="connsiteX6880" fmla="*/ 5129819 w 11967969"/>
                <a:gd name="connsiteY6880" fmla="*/ 1449392 h 5646735"/>
                <a:gd name="connsiteX6881" fmla="*/ 5163953 w 11967969"/>
                <a:gd name="connsiteY6881" fmla="*/ 1482723 h 5646735"/>
                <a:gd name="connsiteX6882" fmla="*/ 5129819 w 11967969"/>
                <a:gd name="connsiteY6882" fmla="*/ 1516060 h 5646735"/>
                <a:gd name="connsiteX6883" fmla="*/ 5095685 w 11967969"/>
                <a:gd name="connsiteY6883" fmla="*/ 1482723 h 5646735"/>
                <a:gd name="connsiteX6884" fmla="*/ 5129819 w 11967969"/>
                <a:gd name="connsiteY6884" fmla="*/ 1449392 h 5646735"/>
                <a:gd name="connsiteX6885" fmla="*/ 7933338 w 11967969"/>
                <a:gd name="connsiteY6885" fmla="*/ 1443165 h 5646735"/>
                <a:gd name="connsiteX6886" fmla="*/ 7969057 w 11967969"/>
                <a:gd name="connsiteY6886" fmla="*/ 1477168 h 5646735"/>
                <a:gd name="connsiteX6887" fmla="*/ 7933338 w 11967969"/>
                <a:gd name="connsiteY6887" fmla="*/ 1511302 h 5646735"/>
                <a:gd name="connsiteX6888" fmla="*/ 7897619 w 11967969"/>
                <a:gd name="connsiteY6888" fmla="*/ 1477168 h 5646735"/>
                <a:gd name="connsiteX6889" fmla="*/ 7933338 w 11967969"/>
                <a:gd name="connsiteY6889" fmla="*/ 1443165 h 5646735"/>
                <a:gd name="connsiteX6890" fmla="*/ 5471986 w 11967969"/>
                <a:gd name="connsiteY6890" fmla="*/ 1443126 h 5646735"/>
                <a:gd name="connsiteX6891" fmla="*/ 5506906 w 11967969"/>
                <a:gd name="connsiteY6891" fmla="*/ 1478758 h 5646735"/>
                <a:gd name="connsiteX6892" fmla="*/ 5471986 w 11967969"/>
                <a:gd name="connsiteY6892" fmla="*/ 1514477 h 5646735"/>
                <a:gd name="connsiteX6893" fmla="*/ 5437067 w 11967969"/>
                <a:gd name="connsiteY6893" fmla="*/ 1478758 h 5646735"/>
                <a:gd name="connsiteX6894" fmla="*/ 5471986 w 11967969"/>
                <a:gd name="connsiteY6894" fmla="*/ 1443126 h 5646735"/>
                <a:gd name="connsiteX6895" fmla="*/ 6353776 w 11967969"/>
                <a:gd name="connsiteY6895" fmla="*/ 1443040 h 5646735"/>
                <a:gd name="connsiteX6896" fmla="*/ 6387908 w 11967969"/>
                <a:gd name="connsiteY6896" fmla="*/ 1477166 h 5646735"/>
                <a:gd name="connsiteX6897" fmla="*/ 6353776 w 11967969"/>
                <a:gd name="connsiteY6897" fmla="*/ 1511298 h 5646735"/>
                <a:gd name="connsiteX6898" fmla="*/ 6319644 w 11967969"/>
                <a:gd name="connsiteY6898" fmla="*/ 1477166 h 5646735"/>
                <a:gd name="connsiteX6899" fmla="*/ 6353776 w 11967969"/>
                <a:gd name="connsiteY6899" fmla="*/ 1443040 h 5646735"/>
                <a:gd name="connsiteX6900" fmla="*/ 6026756 w 11967969"/>
                <a:gd name="connsiteY6900" fmla="*/ 1441556 h 5646735"/>
                <a:gd name="connsiteX6901" fmla="*/ 6060890 w 11967969"/>
                <a:gd name="connsiteY6901" fmla="*/ 1474787 h 5646735"/>
                <a:gd name="connsiteX6902" fmla="*/ 6026756 w 11967969"/>
                <a:gd name="connsiteY6902" fmla="*/ 1508126 h 5646735"/>
                <a:gd name="connsiteX6903" fmla="*/ 5992621 w 11967969"/>
                <a:gd name="connsiteY6903" fmla="*/ 1474787 h 5646735"/>
                <a:gd name="connsiteX6904" fmla="*/ 6026756 w 11967969"/>
                <a:gd name="connsiteY6904" fmla="*/ 1441556 h 5646735"/>
                <a:gd name="connsiteX6905" fmla="*/ 5697367 w 11967969"/>
                <a:gd name="connsiteY6905" fmla="*/ 1441506 h 5646735"/>
                <a:gd name="connsiteX6906" fmla="*/ 5730702 w 11967969"/>
                <a:gd name="connsiteY6906" fmla="*/ 1474786 h 5646735"/>
                <a:gd name="connsiteX6907" fmla="*/ 5697367 w 11967969"/>
                <a:gd name="connsiteY6907" fmla="*/ 1508125 h 5646735"/>
                <a:gd name="connsiteX6908" fmla="*/ 5664033 w 11967969"/>
                <a:gd name="connsiteY6908" fmla="*/ 1474786 h 5646735"/>
                <a:gd name="connsiteX6909" fmla="*/ 5697367 w 11967969"/>
                <a:gd name="connsiteY6909" fmla="*/ 1441506 h 5646735"/>
                <a:gd name="connsiteX6910" fmla="*/ 7440420 w 11967969"/>
                <a:gd name="connsiteY6910" fmla="*/ 1438373 h 5646735"/>
                <a:gd name="connsiteX6911" fmla="*/ 7473758 w 11967969"/>
                <a:gd name="connsiteY6911" fmla="*/ 1472407 h 5646735"/>
                <a:gd name="connsiteX6912" fmla="*/ 7440420 w 11967969"/>
                <a:gd name="connsiteY6912" fmla="*/ 1506539 h 5646735"/>
                <a:gd name="connsiteX6913" fmla="*/ 7407082 w 11967969"/>
                <a:gd name="connsiteY6913" fmla="*/ 1472407 h 5646735"/>
                <a:gd name="connsiteX6914" fmla="*/ 7440420 w 11967969"/>
                <a:gd name="connsiteY6914" fmla="*/ 1438373 h 5646735"/>
                <a:gd name="connsiteX6915" fmla="*/ 2609677 w 11967969"/>
                <a:gd name="connsiteY6915" fmla="*/ 1438280 h 5646735"/>
                <a:gd name="connsiteX6916" fmla="*/ 2644602 w 11967969"/>
                <a:gd name="connsiteY6916" fmla="*/ 1473197 h 5646735"/>
                <a:gd name="connsiteX6917" fmla="*/ 2609677 w 11967969"/>
                <a:gd name="connsiteY6917" fmla="*/ 1508122 h 5646735"/>
                <a:gd name="connsiteX6918" fmla="*/ 2574751 w 11967969"/>
                <a:gd name="connsiteY6918" fmla="*/ 1473197 h 5646735"/>
                <a:gd name="connsiteX6919" fmla="*/ 2609677 w 11967969"/>
                <a:gd name="connsiteY6919" fmla="*/ 1438280 h 5646735"/>
                <a:gd name="connsiteX6920" fmla="*/ 2797009 w 11967969"/>
                <a:gd name="connsiteY6920" fmla="*/ 1435109 h 5646735"/>
                <a:gd name="connsiteX6921" fmla="*/ 2831935 w 11967969"/>
                <a:gd name="connsiteY6921" fmla="*/ 1469229 h 5646735"/>
                <a:gd name="connsiteX6922" fmla="*/ 2797009 w 11967969"/>
                <a:gd name="connsiteY6922" fmla="*/ 1503361 h 5646735"/>
                <a:gd name="connsiteX6923" fmla="*/ 2762084 w 11967969"/>
                <a:gd name="connsiteY6923" fmla="*/ 1469229 h 5646735"/>
                <a:gd name="connsiteX6924" fmla="*/ 2797009 w 11967969"/>
                <a:gd name="connsiteY6924" fmla="*/ 1435109 h 5646735"/>
                <a:gd name="connsiteX6925" fmla="*/ 8270682 w 11967969"/>
                <a:gd name="connsiteY6925" fmla="*/ 1427289 h 5646735"/>
                <a:gd name="connsiteX6926" fmla="*/ 8305607 w 11967969"/>
                <a:gd name="connsiteY6926" fmla="*/ 1463010 h 5646735"/>
                <a:gd name="connsiteX6927" fmla="*/ 8270682 w 11967969"/>
                <a:gd name="connsiteY6927" fmla="*/ 1498602 h 5646735"/>
                <a:gd name="connsiteX6928" fmla="*/ 8235757 w 11967969"/>
                <a:gd name="connsiteY6928" fmla="*/ 1463010 h 5646735"/>
                <a:gd name="connsiteX6929" fmla="*/ 8270682 w 11967969"/>
                <a:gd name="connsiteY6929" fmla="*/ 1427289 h 5646735"/>
                <a:gd name="connsiteX6930" fmla="*/ 4809971 w 11967969"/>
                <a:gd name="connsiteY6930" fmla="*/ 1427206 h 5646735"/>
                <a:gd name="connsiteX6931" fmla="*/ 4844901 w 11967969"/>
                <a:gd name="connsiteY6931" fmla="*/ 1461338 h 5646735"/>
                <a:gd name="connsiteX6932" fmla="*/ 4809971 w 11967969"/>
                <a:gd name="connsiteY6932" fmla="*/ 1495424 h 5646735"/>
                <a:gd name="connsiteX6933" fmla="*/ 4775048 w 11967969"/>
                <a:gd name="connsiteY6933" fmla="*/ 1461338 h 5646735"/>
                <a:gd name="connsiteX6934" fmla="*/ 4809971 w 11967969"/>
                <a:gd name="connsiteY6934" fmla="*/ 1427206 h 5646735"/>
                <a:gd name="connsiteX6935" fmla="*/ 6692707 w 11967969"/>
                <a:gd name="connsiteY6935" fmla="*/ 1425597 h 5646735"/>
                <a:gd name="connsiteX6936" fmla="*/ 6727632 w 11967969"/>
                <a:gd name="connsiteY6936" fmla="*/ 1458935 h 5646735"/>
                <a:gd name="connsiteX6937" fmla="*/ 6692707 w 11967969"/>
                <a:gd name="connsiteY6937" fmla="*/ 1492248 h 5646735"/>
                <a:gd name="connsiteX6938" fmla="*/ 6657782 w 11967969"/>
                <a:gd name="connsiteY6938" fmla="*/ 1458935 h 5646735"/>
                <a:gd name="connsiteX6939" fmla="*/ 6692707 w 11967969"/>
                <a:gd name="connsiteY6939" fmla="*/ 1425597 h 5646735"/>
                <a:gd name="connsiteX6940" fmla="*/ 4120993 w 11967969"/>
                <a:gd name="connsiteY6940" fmla="*/ 1422466 h 5646735"/>
                <a:gd name="connsiteX6941" fmla="*/ 4155924 w 11967969"/>
                <a:gd name="connsiteY6941" fmla="*/ 1455805 h 5646735"/>
                <a:gd name="connsiteX6942" fmla="*/ 4120993 w 11967969"/>
                <a:gd name="connsiteY6942" fmla="*/ 1489076 h 5646735"/>
                <a:gd name="connsiteX6943" fmla="*/ 4086171 w 11967969"/>
                <a:gd name="connsiteY6943" fmla="*/ 1455805 h 5646735"/>
                <a:gd name="connsiteX6944" fmla="*/ 4120993 w 11967969"/>
                <a:gd name="connsiteY6944" fmla="*/ 1422466 h 5646735"/>
                <a:gd name="connsiteX6945" fmla="*/ 2957488 w 11967969"/>
                <a:gd name="connsiteY6945" fmla="*/ 1411352 h 5646735"/>
                <a:gd name="connsiteX6946" fmla="*/ 2990822 w 11967969"/>
                <a:gd name="connsiteY6946" fmla="*/ 1446278 h 5646735"/>
                <a:gd name="connsiteX6947" fmla="*/ 2957488 w 11967969"/>
                <a:gd name="connsiteY6947" fmla="*/ 1481139 h 5646735"/>
                <a:gd name="connsiteX6948" fmla="*/ 2924150 w 11967969"/>
                <a:gd name="connsiteY6948" fmla="*/ 1446278 h 5646735"/>
                <a:gd name="connsiteX6949" fmla="*/ 2957488 w 11967969"/>
                <a:gd name="connsiteY6949" fmla="*/ 1411352 h 5646735"/>
                <a:gd name="connsiteX6950" fmla="*/ 6903845 w 11967969"/>
                <a:gd name="connsiteY6950" fmla="*/ 1406543 h 5646735"/>
                <a:gd name="connsiteX6951" fmla="*/ 6938770 w 11967969"/>
                <a:gd name="connsiteY6951" fmla="*/ 1439881 h 5646735"/>
                <a:gd name="connsiteX6952" fmla="*/ 6903845 w 11967969"/>
                <a:gd name="connsiteY6952" fmla="*/ 1473198 h 5646735"/>
                <a:gd name="connsiteX6953" fmla="*/ 6868920 w 11967969"/>
                <a:gd name="connsiteY6953" fmla="*/ 1439881 h 5646735"/>
                <a:gd name="connsiteX6954" fmla="*/ 6903845 w 11967969"/>
                <a:gd name="connsiteY6954" fmla="*/ 1406543 h 5646735"/>
                <a:gd name="connsiteX6955" fmla="*/ 7092757 w 11967969"/>
                <a:gd name="connsiteY6955" fmla="*/ 1395435 h 5646735"/>
                <a:gd name="connsiteX6956" fmla="*/ 7127682 w 11967969"/>
                <a:gd name="connsiteY6956" fmla="*/ 1428773 h 5646735"/>
                <a:gd name="connsiteX6957" fmla="*/ 7092757 w 11967969"/>
                <a:gd name="connsiteY6957" fmla="*/ 1462112 h 5646735"/>
                <a:gd name="connsiteX6958" fmla="*/ 7057832 w 11967969"/>
                <a:gd name="connsiteY6958" fmla="*/ 1428773 h 5646735"/>
                <a:gd name="connsiteX6959" fmla="*/ 7092757 w 11967969"/>
                <a:gd name="connsiteY6959" fmla="*/ 1395435 h 5646735"/>
                <a:gd name="connsiteX6960" fmla="*/ 3357555 w 11967969"/>
                <a:gd name="connsiteY6960" fmla="*/ 1384389 h 5646735"/>
                <a:gd name="connsiteX6961" fmla="*/ 3390882 w 11967969"/>
                <a:gd name="connsiteY6961" fmla="*/ 1419315 h 5646735"/>
                <a:gd name="connsiteX6962" fmla="*/ 3357555 w 11967969"/>
                <a:gd name="connsiteY6962" fmla="*/ 1454241 h 5646735"/>
                <a:gd name="connsiteX6963" fmla="*/ 3324229 w 11967969"/>
                <a:gd name="connsiteY6963" fmla="*/ 1419315 h 5646735"/>
                <a:gd name="connsiteX6964" fmla="*/ 3357555 w 11967969"/>
                <a:gd name="connsiteY6964" fmla="*/ 1384389 h 5646735"/>
                <a:gd name="connsiteX6965" fmla="*/ 7248333 w 11967969"/>
                <a:gd name="connsiteY6965" fmla="*/ 1384315 h 5646735"/>
                <a:gd name="connsiteX6966" fmla="*/ 7281671 w 11967969"/>
                <a:gd name="connsiteY6966" fmla="*/ 1418447 h 5646735"/>
                <a:gd name="connsiteX6967" fmla="*/ 7248333 w 11967969"/>
                <a:gd name="connsiteY6967" fmla="*/ 1452580 h 5646735"/>
                <a:gd name="connsiteX6968" fmla="*/ 7214995 w 11967969"/>
                <a:gd name="connsiteY6968" fmla="*/ 1418447 h 5646735"/>
                <a:gd name="connsiteX6969" fmla="*/ 7248333 w 11967969"/>
                <a:gd name="connsiteY6969" fmla="*/ 1384315 h 5646735"/>
                <a:gd name="connsiteX6970" fmla="*/ 3532133 w 11967969"/>
                <a:gd name="connsiteY6970" fmla="*/ 1381208 h 5646735"/>
                <a:gd name="connsiteX6971" fmla="*/ 3567064 w 11967969"/>
                <a:gd name="connsiteY6971" fmla="*/ 1415341 h 5646735"/>
                <a:gd name="connsiteX6972" fmla="*/ 3532133 w 11967969"/>
                <a:gd name="connsiteY6972" fmla="*/ 1449475 h 5646735"/>
                <a:gd name="connsiteX6973" fmla="*/ 3497202 w 11967969"/>
                <a:gd name="connsiteY6973" fmla="*/ 1415341 h 5646735"/>
                <a:gd name="connsiteX6974" fmla="*/ 3532133 w 11967969"/>
                <a:gd name="connsiteY6974" fmla="*/ 1381208 h 5646735"/>
                <a:gd name="connsiteX6975" fmla="*/ 7596789 w 11967969"/>
                <a:gd name="connsiteY6975" fmla="*/ 1379560 h 5646735"/>
                <a:gd name="connsiteX6976" fmla="*/ 7630921 w 11967969"/>
                <a:gd name="connsiteY6976" fmla="*/ 1412898 h 5646735"/>
                <a:gd name="connsiteX6977" fmla="*/ 7596789 w 11967969"/>
                <a:gd name="connsiteY6977" fmla="*/ 1446236 h 5646735"/>
                <a:gd name="connsiteX6978" fmla="*/ 7562657 w 11967969"/>
                <a:gd name="connsiteY6978" fmla="*/ 1412898 h 5646735"/>
                <a:gd name="connsiteX6979" fmla="*/ 7596789 w 11967969"/>
                <a:gd name="connsiteY6979" fmla="*/ 1379560 h 5646735"/>
                <a:gd name="connsiteX6980" fmla="*/ 3686851 w 11967969"/>
                <a:gd name="connsiteY6980" fmla="*/ 1376396 h 5646735"/>
                <a:gd name="connsiteX6981" fmla="*/ 3720986 w 11967969"/>
                <a:gd name="connsiteY6981" fmla="*/ 1411322 h 5646735"/>
                <a:gd name="connsiteX6982" fmla="*/ 3686851 w 11967969"/>
                <a:gd name="connsiteY6982" fmla="*/ 1446247 h 5646735"/>
                <a:gd name="connsiteX6983" fmla="*/ 3652715 w 11967969"/>
                <a:gd name="connsiteY6983" fmla="*/ 1411322 h 5646735"/>
                <a:gd name="connsiteX6984" fmla="*/ 3686851 w 11967969"/>
                <a:gd name="connsiteY6984" fmla="*/ 1376396 h 5646735"/>
                <a:gd name="connsiteX6985" fmla="*/ 2457474 w 11967969"/>
                <a:gd name="connsiteY6985" fmla="*/ 1370106 h 5646735"/>
                <a:gd name="connsiteX6986" fmla="*/ 2490820 w 11967969"/>
                <a:gd name="connsiteY6986" fmla="*/ 1404238 h 5646735"/>
                <a:gd name="connsiteX6987" fmla="*/ 2457474 w 11967969"/>
                <a:gd name="connsiteY6987" fmla="*/ 1438372 h 5646735"/>
                <a:gd name="connsiteX6988" fmla="*/ 2424137 w 11967969"/>
                <a:gd name="connsiteY6988" fmla="*/ 1404238 h 5646735"/>
                <a:gd name="connsiteX6989" fmla="*/ 2457474 w 11967969"/>
                <a:gd name="connsiteY6989" fmla="*/ 1370106 h 5646735"/>
                <a:gd name="connsiteX6990" fmla="*/ 8831864 w 11967969"/>
                <a:gd name="connsiteY6990" fmla="*/ 1362082 h 5646735"/>
                <a:gd name="connsiteX6991" fmla="*/ 8865996 w 11967969"/>
                <a:gd name="connsiteY6991" fmla="*/ 1397801 h 5646735"/>
                <a:gd name="connsiteX6992" fmla="*/ 8831864 w 11967969"/>
                <a:gd name="connsiteY6992" fmla="*/ 1433521 h 5646735"/>
                <a:gd name="connsiteX6993" fmla="*/ 8797732 w 11967969"/>
                <a:gd name="connsiteY6993" fmla="*/ 1397801 h 5646735"/>
                <a:gd name="connsiteX6994" fmla="*/ 8831864 w 11967969"/>
                <a:gd name="connsiteY6994" fmla="*/ 1362082 h 5646735"/>
                <a:gd name="connsiteX6995" fmla="*/ 6168832 w 11967969"/>
                <a:gd name="connsiteY6995" fmla="*/ 1360490 h 5646735"/>
                <a:gd name="connsiteX6996" fmla="*/ 6203757 w 11967969"/>
                <a:gd name="connsiteY6996" fmla="*/ 1393828 h 5646735"/>
                <a:gd name="connsiteX6997" fmla="*/ 6168832 w 11967969"/>
                <a:gd name="connsiteY6997" fmla="*/ 1427166 h 5646735"/>
                <a:gd name="connsiteX6998" fmla="*/ 6133907 w 11967969"/>
                <a:gd name="connsiteY6998" fmla="*/ 1393828 h 5646735"/>
                <a:gd name="connsiteX6999" fmla="*/ 6168832 w 11967969"/>
                <a:gd name="connsiteY6999" fmla="*/ 1360490 h 5646735"/>
                <a:gd name="connsiteX7000" fmla="*/ 5260072 w 11967969"/>
                <a:gd name="connsiteY7000" fmla="*/ 1346309 h 5646735"/>
                <a:gd name="connsiteX7001" fmla="*/ 5294213 w 11967969"/>
                <a:gd name="connsiteY7001" fmla="*/ 1381236 h 5646735"/>
                <a:gd name="connsiteX7002" fmla="*/ 5260072 w 11967969"/>
                <a:gd name="connsiteY7002" fmla="*/ 1416163 h 5646735"/>
                <a:gd name="connsiteX7003" fmla="*/ 5225938 w 11967969"/>
                <a:gd name="connsiteY7003" fmla="*/ 1381236 h 5646735"/>
                <a:gd name="connsiteX7004" fmla="*/ 5260072 w 11967969"/>
                <a:gd name="connsiteY7004" fmla="*/ 1346309 h 5646735"/>
                <a:gd name="connsiteX7005" fmla="*/ 4516249 w 11967969"/>
                <a:gd name="connsiteY7005" fmla="*/ 1343027 h 5646735"/>
                <a:gd name="connsiteX7006" fmla="*/ 4549588 w 11967969"/>
                <a:gd name="connsiteY7006" fmla="*/ 1377159 h 5646735"/>
                <a:gd name="connsiteX7007" fmla="*/ 4516249 w 11967969"/>
                <a:gd name="connsiteY7007" fmla="*/ 1411291 h 5646735"/>
                <a:gd name="connsiteX7008" fmla="*/ 4482910 w 11967969"/>
                <a:gd name="connsiteY7008" fmla="*/ 1377159 h 5646735"/>
                <a:gd name="connsiteX7009" fmla="*/ 4516249 w 11967969"/>
                <a:gd name="connsiteY7009" fmla="*/ 1343027 h 5646735"/>
                <a:gd name="connsiteX7010" fmla="*/ 3092450 w 11967969"/>
                <a:gd name="connsiteY7010" fmla="*/ 1341500 h 5646735"/>
                <a:gd name="connsiteX7011" fmla="*/ 3125781 w 11967969"/>
                <a:gd name="connsiteY7011" fmla="*/ 1376424 h 5646735"/>
                <a:gd name="connsiteX7012" fmla="*/ 3092450 w 11967969"/>
                <a:gd name="connsiteY7012" fmla="*/ 1411350 h 5646735"/>
                <a:gd name="connsiteX7013" fmla="*/ 3059103 w 11967969"/>
                <a:gd name="connsiteY7013" fmla="*/ 1376424 h 5646735"/>
                <a:gd name="connsiteX7014" fmla="*/ 3092450 w 11967969"/>
                <a:gd name="connsiteY7014" fmla="*/ 1341500 h 5646735"/>
                <a:gd name="connsiteX7015" fmla="*/ 2277971 w 11967969"/>
                <a:gd name="connsiteY7015" fmla="*/ 1341479 h 5646735"/>
                <a:gd name="connsiteX7016" fmla="*/ 2312896 w 11967969"/>
                <a:gd name="connsiteY7016" fmla="*/ 1374816 h 5646735"/>
                <a:gd name="connsiteX7017" fmla="*/ 2277971 w 11967969"/>
                <a:gd name="connsiteY7017" fmla="*/ 1408155 h 5646735"/>
                <a:gd name="connsiteX7018" fmla="*/ 2243047 w 11967969"/>
                <a:gd name="connsiteY7018" fmla="*/ 1374816 h 5646735"/>
                <a:gd name="connsiteX7019" fmla="*/ 2277971 w 11967969"/>
                <a:gd name="connsiteY7019" fmla="*/ 1341479 h 5646735"/>
                <a:gd name="connsiteX7020" fmla="*/ 4340898 w 11967969"/>
                <a:gd name="connsiteY7020" fmla="*/ 1335167 h 5646735"/>
                <a:gd name="connsiteX7021" fmla="*/ 4375019 w 11967969"/>
                <a:gd name="connsiteY7021" fmla="*/ 1370887 h 5646735"/>
                <a:gd name="connsiteX7022" fmla="*/ 4340898 w 11967969"/>
                <a:gd name="connsiteY7022" fmla="*/ 1406607 h 5646735"/>
                <a:gd name="connsiteX7023" fmla="*/ 4306778 w 11967969"/>
                <a:gd name="connsiteY7023" fmla="*/ 1370887 h 5646735"/>
                <a:gd name="connsiteX7024" fmla="*/ 4340898 w 11967969"/>
                <a:gd name="connsiteY7024" fmla="*/ 1335167 h 5646735"/>
                <a:gd name="connsiteX7025" fmla="*/ 8454832 w 11967969"/>
                <a:gd name="connsiteY7025" fmla="*/ 1333556 h 5646735"/>
                <a:gd name="connsiteX7026" fmla="*/ 8489757 w 11967969"/>
                <a:gd name="connsiteY7026" fmla="*/ 1368480 h 5646735"/>
                <a:gd name="connsiteX7027" fmla="*/ 8454832 w 11967969"/>
                <a:gd name="connsiteY7027" fmla="*/ 1403406 h 5646735"/>
                <a:gd name="connsiteX7028" fmla="*/ 8419907 w 11967969"/>
                <a:gd name="connsiteY7028" fmla="*/ 1368480 h 5646735"/>
                <a:gd name="connsiteX7029" fmla="*/ 8454832 w 11967969"/>
                <a:gd name="connsiteY7029" fmla="*/ 1333556 h 5646735"/>
                <a:gd name="connsiteX7030" fmla="*/ 8037320 w 11967969"/>
                <a:gd name="connsiteY7030" fmla="*/ 1330366 h 5646735"/>
                <a:gd name="connsiteX7031" fmla="*/ 8070658 w 11967969"/>
                <a:gd name="connsiteY7031" fmla="*/ 1365291 h 5646735"/>
                <a:gd name="connsiteX7032" fmla="*/ 8037320 w 11967969"/>
                <a:gd name="connsiteY7032" fmla="*/ 1400217 h 5646735"/>
                <a:gd name="connsiteX7033" fmla="*/ 8003982 w 11967969"/>
                <a:gd name="connsiteY7033" fmla="*/ 1365291 h 5646735"/>
                <a:gd name="connsiteX7034" fmla="*/ 8037320 w 11967969"/>
                <a:gd name="connsiteY7034" fmla="*/ 1330366 h 5646735"/>
                <a:gd name="connsiteX7035" fmla="*/ 6532370 w 11967969"/>
                <a:gd name="connsiteY7035" fmla="*/ 1330331 h 5646735"/>
                <a:gd name="connsiteX7036" fmla="*/ 6565708 w 11967969"/>
                <a:gd name="connsiteY7036" fmla="*/ 1365257 h 5646735"/>
                <a:gd name="connsiteX7037" fmla="*/ 6532370 w 11967969"/>
                <a:gd name="connsiteY7037" fmla="*/ 1400182 h 5646735"/>
                <a:gd name="connsiteX7038" fmla="*/ 6499032 w 11967969"/>
                <a:gd name="connsiteY7038" fmla="*/ 1365257 h 5646735"/>
                <a:gd name="connsiteX7039" fmla="*/ 6532370 w 11967969"/>
                <a:gd name="connsiteY7039" fmla="*/ 1330331 h 5646735"/>
                <a:gd name="connsiteX7040" fmla="*/ 4993330 w 11967969"/>
                <a:gd name="connsiteY7040" fmla="*/ 1319277 h 5646735"/>
                <a:gd name="connsiteX7041" fmla="*/ 5029064 w 11967969"/>
                <a:gd name="connsiteY7041" fmla="*/ 1353405 h 5646735"/>
                <a:gd name="connsiteX7042" fmla="*/ 4993330 w 11967969"/>
                <a:gd name="connsiteY7042" fmla="*/ 1387537 h 5646735"/>
                <a:gd name="connsiteX7043" fmla="*/ 4957609 w 11967969"/>
                <a:gd name="connsiteY7043" fmla="*/ 1353405 h 5646735"/>
                <a:gd name="connsiteX7044" fmla="*/ 4993330 w 11967969"/>
                <a:gd name="connsiteY7044" fmla="*/ 1319277 h 5646735"/>
                <a:gd name="connsiteX7045" fmla="*/ 5564036 w 11967969"/>
                <a:gd name="connsiteY7045" fmla="*/ 1316109 h 5646735"/>
                <a:gd name="connsiteX7046" fmla="*/ 5598957 w 11967969"/>
                <a:gd name="connsiteY7046" fmla="*/ 1350235 h 5646735"/>
                <a:gd name="connsiteX7047" fmla="*/ 5564036 w 11967969"/>
                <a:gd name="connsiteY7047" fmla="*/ 1384368 h 5646735"/>
                <a:gd name="connsiteX7048" fmla="*/ 5529114 w 11967969"/>
                <a:gd name="connsiteY7048" fmla="*/ 1350235 h 5646735"/>
                <a:gd name="connsiteX7049" fmla="*/ 5564036 w 11967969"/>
                <a:gd name="connsiteY7049" fmla="*/ 1316109 h 5646735"/>
                <a:gd name="connsiteX7050" fmla="*/ 5862457 w 11967969"/>
                <a:gd name="connsiteY7050" fmla="*/ 1311382 h 5646735"/>
                <a:gd name="connsiteX7051" fmla="*/ 5895790 w 11967969"/>
                <a:gd name="connsiteY7051" fmla="*/ 1346308 h 5646735"/>
                <a:gd name="connsiteX7052" fmla="*/ 5862457 w 11967969"/>
                <a:gd name="connsiteY7052" fmla="*/ 1381235 h 5646735"/>
                <a:gd name="connsiteX7053" fmla="*/ 5829125 w 11967969"/>
                <a:gd name="connsiteY7053" fmla="*/ 1346308 h 5646735"/>
                <a:gd name="connsiteX7054" fmla="*/ 5862457 w 11967969"/>
                <a:gd name="connsiteY7054" fmla="*/ 1311382 h 5646735"/>
                <a:gd name="connsiteX7055" fmla="*/ 3821838 w 11967969"/>
                <a:gd name="connsiteY7055" fmla="*/ 1311324 h 5646735"/>
                <a:gd name="connsiteX7056" fmla="*/ 3855974 w 11967969"/>
                <a:gd name="connsiteY7056" fmla="*/ 1345457 h 5646735"/>
                <a:gd name="connsiteX7057" fmla="*/ 3821838 w 11967969"/>
                <a:gd name="connsiteY7057" fmla="*/ 1379589 h 5646735"/>
                <a:gd name="connsiteX7058" fmla="*/ 3787701 w 11967969"/>
                <a:gd name="connsiteY7058" fmla="*/ 1345457 h 5646735"/>
                <a:gd name="connsiteX7059" fmla="*/ 3821838 w 11967969"/>
                <a:gd name="connsiteY7059" fmla="*/ 1311324 h 5646735"/>
                <a:gd name="connsiteX7060" fmla="*/ 4712383 w 11967969"/>
                <a:gd name="connsiteY7060" fmla="*/ 1308213 h 5646735"/>
                <a:gd name="connsiteX7061" fmla="*/ 4748092 w 11967969"/>
                <a:gd name="connsiteY7061" fmla="*/ 1342348 h 5646735"/>
                <a:gd name="connsiteX7062" fmla="*/ 4712383 w 11967969"/>
                <a:gd name="connsiteY7062" fmla="*/ 1376481 h 5646735"/>
                <a:gd name="connsiteX7063" fmla="*/ 4676698 w 11967969"/>
                <a:gd name="connsiteY7063" fmla="*/ 1342348 h 5646735"/>
                <a:gd name="connsiteX7064" fmla="*/ 4712383 w 11967969"/>
                <a:gd name="connsiteY7064" fmla="*/ 1308213 h 5646735"/>
                <a:gd name="connsiteX7065" fmla="*/ 7769827 w 11967969"/>
                <a:gd name="connsiteY7065" fmla="*/ 1306601 h 5646735"/>
                <a:gd name="connsiteX7066" fmla="*/ 7803959 w 11967969"/>
                <a:gd name="connsiteY7066" fmla="*/ 1339943 h 5646735"/>
                <a:gd name="connsiteX7067" fmla="*/ 7769827 w 11967969"/>
                <a:gd name="connsiteY7067" fmla="*/ 1373279 h 5646735"/>
                <a:gd name="connsiteX7068" fmla="*/ 7735695 w 11967969"/>
                <a:gd name="connsiteY7068" fmla="*/ 1339943 h 5646735"/>
                <a:gd name="connsiteX7069" fmla="*/ 7769827 w 11967969"/>
                <a:gd name="connsiteY7069" fmla="*/ 1306601 h 5646735"/>
                <a:gd name="connsiteX7070" fmla="*/ 8704069 w 11967969"/>
                <a:gd name="connsiteY7070" fmla="*/ 1300261 h 5646735"/>
                <a:gd name="connsiteX7071" fmla="*/ 8738994 w 11967969"/>
                <a:gd name="connsiteY7071" fmla="*/ 1335186 h 5646735"/>
                <a:gd name="connsiteX7072" fmla="*/ 8704069 w 11967969"/>
                <a:gd name="connsiteY7072" fmla="*/ 1370111 h 5646735"/>
                <a:gd name="connsiteX7073" fmla="*/ 8669144 w 11967969"/>
                <a:gd name="connsiteY7073" fmla="*/ 1335186 h 5646735"/>
                <a:gd name="connsiteX7074" fmla="*/ 8704069 w 11967969"/>
                <a:gd name="connsiteY7074" fmla="*/ 1300261 h 5646735"/>
                <a:gd name="connsiteX7075" fmla="*/ 2703434 w 11967969"/>
                <a:gd name="connsiteY7075" fmla="*/ 1292275 h 5646735"/>
                <a:gd name="connsiteX7076" fmla="*/ 2736780 w 11967969"/>
                <a:gd name="connsiteY7076" fmla="*/ 1327202 h 5646735"/>
                <a:gd name="connsiteX7077" fmla="*/ 2703434 w 11967969"/>
                <a:gd name="connsiteY7077" fmla="*/ 1362126 h 5646735"/>
                <a:gd name="connsiteX7078" fmla="*/ 2670102 w 11967969"/>
                <a:gd name="connsiteY7078" fmla="*/ 1327202 h 5646735"/>
                <a:gd name="connsiteX7079" fmla="*/ 2703434 w 11967969"/>
                <a:gd name="connsiteY7079" fmla="*/ 1292275 h 5646735"/>
                <a:gd name="connsiteX7080" fmla="*/ 6329964 w 11967969"/>
                <a:gd name="connsiteY7080" fmla="*/ 1287586 h 5646735"/>
                <a:gd name="connsiteX7081" fmla="*/ 6364096 w 11967969"/>
                <a:gd name="connsiteY7081" fmla="*/ 1320930 h 5646735"/>
                <a:gd name="connsiteX7082" fmla="*/ 6329964 w 11967969"/>
                <a:gd name="connsiteY7082" fmla="*/ 1354263 h 5646735"/>
                <a:gd name="connsiteX7083" fmla="*/ 6295832 w 11967969"/>
                <a:gd name="connsiteY7083" fmla="*/ 1320930 h 5646735"/>
                <a:gd name="connsiteX7084" fmla="*/ 6329964 w 11967969"/>
                <a:gd name="connsiteY7084" fmla="*/ 1287586 h 5646735"/>
                <a:gd name="connsiteX7085" fmla="*/ 8207976 w 11967969"/>
                <a:gd name="connsiteY7085" fmla="*/ 1287533 h 5646735"/>
                <a:gd name="connsiteX7086" fmla="*/ 8242108 w 11967969"/>
                <a:gd name="connsiteY7086" fmla="*/ 1322466 h 5646735"/>
                <a:gd name="connsiteX7087" fmla="*/ 8207976 w 11967969"/>
                <a:gd name="connsiteY7087" fmla="*/ 1357384 h 5646735"/>
                <a:gd name="connsiteX7088" fmla="*/ 8173844 w 11967969"/>
                <a:gd name="connsiteY7088" fmla="*/ 1322466 h 5646735"/>
                <a:gd name="connsiteX7089" fmla="*/ 8207976 w 11967969"/>
                <a:gd name="connsiteY7089" fmla="*/ 1287533 h 5646735"/>
                <a:gd name="connsiteX7090" fmla="*/ 6782401 w 11967969"/>
                <a:gd name="connsiteY7090" fmla="*/ 1284325 h 5646735"/>
                <a:gd name="connsiteX7091" fmla="*/ 6818120 w 11967969"/>
                <a:gd name="connsiteY7091" fmla="*/ 1318462 h 5646735"/>
                <a:gd name="connsiteX7092" fmla="*/ 6782401 w 11967969"/>
                <a:gd name="connsiteY7092" fmla="*/ 1352589 h 5646735"/>
                <a:gd name="connsiteX7093" fmla="*/ 6746682 w 11967969"/>
                <a:gd name="connsiteY7093" fmla="*/ 1318462 h 5646735"/>
                <a:gd name="connsiteX7094" fmla="*/ 6782401 w 11967969"/>
                <a:gd name="connsiteY7094" fmla="*/ 1284325 h 5646735"/>
                <a:gd name="connsiteX7095" fmla="*/ 3990081 w 11967969"/>
                <a:gd name="connsiteY7095" fmla="*/ 1277971 h 5646735"/>
                <a:gd name="connsiteX7096" fmla="*/ 4024191 w 11967969"/>
                <a:gd name="connsiteY7096" fmla="*/ 1312104 h 5646735"/>
                <a:gd name="connsiteX7097" fmla="*/ 3990081 w 11967969"/>
                <a:gd name="connsiteY7097" fmla="*/ 1346236 h 5646735"/>
                <a:gd name="connsiteX7098" fmla="*/ 3955947 w 11967969"/>
                <a:gd name="connsiteY7098" fmla="*/ 1312104 h 5646735"/>
                <a:gd name="connsiteX7099" fmla="*/ 3990081 w 11967969"/>
                <a:gd name="connsiteY7099" fmla="*/ 1277971 h 5646735"/>
                <a:gd name="connsiteX7100" fmla="*/ 7417401 w 11967969"/>
                <a:gd name="connsiteY7100" fmla="*/ 1262176 h 5646735"/>
                <a:gd name="connsiteX7101" fmla="*/ 7453120 w 11967969"/>
                <a:gd name="connsiteY7101" fmla="*/ 1297893 h 5646735"/>
                <a:gd name="connsiteX7102" fmla="*/ 7417401 w 11967969"/>
                <a:gd name="connsiteY7102" fmla="*/ 1333614 h 5646735"/>
                <a:gd name="connsiteX7103" fmla="*/ 7381682 w 11967969"/>
                <a:gd name="connsiteY7103" fmla="*/ 1297893 h 5646735"/>
                <a:gd name="connsiteX7104" fmla="*/ 7417401 w 11967969"/>
                <a:gd name="connsiteY7104" fmla="*/ 1262176 h 5646735"/>
                <a:gd name="connsiteX7105" fmla="*/ 4170966 w 11967969"/>
                <a:gd name="connsiteY7105" fmla="*/ 1257300 h 5646735"/>
                <a:gd name="connsiteX7106" fmla="*/ 4205099 w 11967969"/>
                <a:gd name="connsiteY7106" fmla="*/ 1290638 h 5646735"/>
                <a:gd name="connsiteX7107" fmla="*/ 4170966 w 11967969"/>
                <a:gd name="connsiteY7107" fmla="*/ 1323976 h 5646735"/>
                <a:gd name="connsiteX7108" fmla="*/ 4136834 w 11967969"/>
                <a:gd name="connsiteY7108" fmla="*/ 1290638 h 5646735"/>
                <a:gd name="connsiteX7109" fmla="*/ 4170966 w 11967969"/>
                <a:gd name="connsiteY7109" fmla="*/ 1257300 h 5646735"/>
                <a:gd name="connsiteX7110" fmla="*/ 5391047 w 11967969"/>
                <a:gd name="connsiteY7110" fmla="*/ 1241525 h 5646735"/>
                <a:gd name="connsiteX7111" fmla="*/ 5425965 w 11967969"/>
                <a:gd name="connsiteY7111" fmla="*/ 1274865 h 5646735"/>
                <a:gd name="connsiteX7112" fmla="*/ 5391047 w 11967969"/>
                <a:gd name="connsiteY7112" fmla="*/ 1308201 h 5646735"/>
                <a:gd name="connsiteX7113" fmla="*/ 5356120 w 11967969"/>
                <a:gd name="connsiteY7113" fmla="*/ 1274865 h 5646735"/>
                <a:gd name="connsiteX7114" fmla="*/ 5391047 w 11967969"/>
                <a:gd name="connsiteY7114" fmla="*/ 1241525 h 5646735"/>
                <a:gd name="connsiteX7115" fmla="*/ 3395598 w 11967969"/>
                <a:gd name="connsiteY7115" fmla="*/ 1235142 h 5646735"/>
                <a:gd name="connsiteX7116" fmla="*/ 3428928 w 11967969"/>
                <a:gd name="connsiteY7116" fmla="*/ 1269272 h 5646735"/>
                <a:gd name="connsiteX7117" fmla="*/ 3395598 w 11967969"/>
                <a:gd name="connsiteY7117" fmla="*/ 1303401 h 5646735"/>
                <a:gd name="connsiteX7118" fmla="*/ 3362269 w 11967969"/>
                <a:gd name="connsiteY7118" fmla="*/ 1269272 h 5646735"/>
                <a:gd name="connsiteX7119" fmla="*/ 3395598 w 11967969"/>
                <a:gd name="connsiteY7119" fmla="*/ 1235142 h 5646735"/>
                <a:gd name="connsiteX7120" fmla="*/ 6035482 w 11967969"/>
                <a:gd name="connsiteY7120" fmla="*/ 1230374 h 5646735"/>
                <a:gd name="connsiteX7121" fmla="*/ 6068820 w 11967969"/>
                <a:gd name="connsiteY7121" fmla="*/ 1265299 h 5646735"/>
                <a:gd name="connsiteX7122" fmla="*/ 6035482 w 11967969"/>
                <a:gd name="connsiteY7122" fmla="*/ 1300221 h 5646735"/>
                <a:gd name="connsiteX7123" fmla="*/ 6002144 w 11967969"/>
                <a:gd name="connsiteY7123" fmla="*/ 1265299 h 5646735"/>
                <a:gd name="connsiteX7124" fmla="*/ 6035482 w 11967969"/>
                <a:gd name="connsiteY7124" fmla="*/ 1230374 h 5646735"/>
                <a:gd name="connsiteX7125" fmla="*/ 5729901 w 11967969"/>
                <a:gd name="connsiteY7125" fmla="*/ 1227167 h 5646735"/>
                <a:gd name="connsiteX7126" fmla="*/ 5764030 w 11967969"/>
                <a:gd name="connsiteY7126" fmla="*/ 1262093 h 5646735"/>
                <a:gd name="connsiteX7127" fmla="*/ 5729901 w 11967969"/>
                <a:gd name="connsiteY7127" fmla="*/ 1297017 h 5646735"/>
                <a:gd name="connsiteX7128" fmla="*/ 5695770 w 11967969"/>
                <a:gd name="connsiteY7128" fmla="*/ 1262093 h 5646735"/>
                <a:gd name="connsiteX7129" fmla="*/ 5729901 w 11967969"/>
                <a:gd name="connsiteY7129" fmla="*/ 1227167 h 5646735"/>
                <a:gd name="connsiteX7130" fmla="*/ 2925060 w 11967969"/>
                <a:gd name="connsiteY7130" fmla="*/ 1224069 h 5646735"/>
                <a:gd name="connsiteX7131" fmla="*/ 2959186 w 11967969"/>
                <a:gd name="connsiteY7131" fmla="*/ 1259790 h 5646735"/>
                <a:gd name="connsiteX7132" fmla="*/ 2925060 w 11967969"/>
                <a:gd name="connsiteY7132" fmla="*/ 1295508 h 5646735"/>
                <a:gd name="connsiteX7133" fmla="*/ 2890929 w 11967969"/>
                <a:gd name="connsiteY7133" fmla="*/ 1259790 h 5646735"/>
                <a:gd name="connsiteX7134" fmla="*/ 2925060 w 11967969"/>
                <a:gd name="connsiteY7134" fmla="*/ 1224069 h 5646735"/>
                <a:gd name="connsiteX7135" fmla="*/ 3203591 w 11967969"/>
                <a:gd name="connsiteY7135" fmla="*/ 1224040 h 5646735"/>
                <a:gd name="connsiteX7136" fmla="*/ 3236919 w 11967969"/>
                <a:gd name="connsiteY7136" fmla="*/ 1258173 h 5646735"/>
                <a:gd name="connsiteX7137" fmla="*/ 3203591 w 11967969"/>
                <a:gd name="connsiteY7137" fmla="*/ 1292303 h 5646735"/>
                <a:gd name="connsiteX7138" fmla="*/ 3170262 w 11967969"/>
                <a:gd name="connsiteY7138" fmla="*/ 1258173 h 5646735"/>
                <a:gd name="connsiteX7139" fmla="*/ 3203591 w 11967969"/>
                <a:gd name="connsiteY7139" fmla="*/ 1224040 h 5646735"/>
                <a:gd name="connsiteX7140" fmla="*/ 5137813 w 11967969"/>
                <a:gd name="connsiteY7140" fmla="*/ 1214519 h 5646735"/>
                <a:gd name="connsiteX7141" fmla="*/ 5171969 w 11967969"/>
                <a:gd name="connsiteY7141" fmla="*/ 1247858 h 5646735"/>
                <a:gd name="connsiteX7142" fmla="*/ 5137813 w 11967969"/>
                <a:gd name="connsiteY7142" fmla="*/ 1281194 h 5646735"/>
                <a:gd name="connsiteX7143" fmla="*/ 5103657 w 11967969"/>
                <a:gd name="connsiteY7143" fmla="*/ 1247858 h 5646735"/>
                <a:gd name="connsiteX7144" fmla="*/ 5137813 w 11967969"/>
                <a:gd name="connsiteY7144" fmla="*/ 1214519 h 5646735"/>
                <a:gd name="connsiteX7145" fmla="*/ 8570719 w 11967969"/>
                <a:gd name="connsiteY7145" fmla="*/ 1214469 h 5646735"/>
                <a:gd name="connsiteX7146" fmla="*/ 8605644 w 11967969"/>
                <a:gd name="connsiteY7146" fmla="*/ 1249395 h 5646735"/>
                <a:gd name="connsiteX7147" fmla="*/ 8570719 w 11967969"/>
                <a:gd name="connsiteY7147" fmla="*/ 1284319 h 5646735"/>
                <a:gd name="connsiteX7148" fmla="*/ 8535794 w 11967969"/>
                <a:gd name="connsiteY7148" fmla="*/ 1249395 h 5646735"/>
                <a:gd name="connsiteX7149" fmla="*/ 8570719 w 11967969"/>
                <a:gd name="connsiteY7149" fmla="*/ 1214469 h 5646735"/>
                <a:gd name="connsiteX7150" fmla="*/ 7113395 w 11967969"/>
                <a:gd name="connsiteY7150" fmla="*/ 1208202 h 5646735"/>
                <a:gd name="connsiteX7151" fmla="*/ 7146733 w 11967969"/>
                <a:gd name="connsiteY7151" fmla="*/ 1242327 h 5646735"/>
                <a:gd name="connsiteX7152" fmla="*/ 7113395 w 11967969"/>
                <a:gd name="connsiteY7152" fmla="*/ 1276463 h 5646735"/>
                <a:gd name="connsiteX7153" fmla="*/ 7080057 w 11967969"/>
                <a:gd name="connsiteY7153" fmla="*/ 1242327 h 5646735"/>
                <a:gd name="connsiteX7154" fmla="*/ 7113395 w 11967969"/>
                <a:gd name="connsiteY7154" fmla="*/ 1208202 h 5646735"/>
                <a:gd name="connsiteX7155" fmla="*/ 2433676 w 11967969"/>
                <a:gd name="connsiteY7155" fmla="*/ 1208186 h 5646735"/>
                <a:gd name="connsiteX7156" fmla="*/ 2467009 w 11967969"/>
                <a:gd name="connsiteY7156" fmla="*/ 1242314 h 5646735"/>
                <a:gd name="connsiteX7157" fmla="*/ 2433676 w 11967969"/>
                <a:gd name="connsiteY7157" fmla="*/ 1276448 h 5646735"/>
                <a:gd name="connsiteX7158" fmla="*/ 2400336 w 11967969"/>
                <a:gd name="connsiteY7158" fmla="*/ 1242314 h 5646735"/>
                <a:gd name="connsiteX7159" fmla="*/ 2433676 w 11967969"/>
                <a:gd name="connsiteY7159" fmla="*/ 1208186 h 5646735"/>
                <a:gd name="connsiteX7160" fmla="*/ 7910320 w 11967969"/>
                <a:gd name="connsiteY7160" fmla="*/ 1205000 h 5646735"/>
                <a:gd name="connsiteX7161" fmla="*/ 7943658 w 11967969"/>
                <a:gd name="connsiteY7161" fmla="*/ 1239128 h 5646735"/>
                <a:gd name="connsiteX7162" fmla="*/ 7910320 w 11967969"/>
                <a:gd name="connsiteY7162" fmla="*/ 1273260 h 5646735"/>
                <a:gd name="connsiteX7163" fmla="*/ 7876982 w 11967969"/>
                <a:gd name="connsiteY7163" fmla="*/ 1239128 h 5646735"/>
                <a:gd name="connsiteX7164" fmla="*/ 7910320 w 11967969"/>
                <a:gd name="connsiteY7164" fmla="*/ 1205000 h 5646735"/>
                <a:gd name="connsiteX7165" fmla="*/ 6951470 w 11967969"/>
                <a:gd name="connsiteY7165" fmla="*/ 1197051 h 5646735"/>
                <a:gd name="connsiteX7166" fmla="*/ 6984808 w 11967969"/>
                <a:gd name="connsiteY7166" fmla="*/ 1232772 h 5646735"/>
                <a:gd name="connsiteX7167" fmla="*/ 6951470 w 11967969"/>
                <a:gd name="connsiteY7167" fmla="*/ 1268489 h 5646735"/>
                <a:gd name="connsiteX7168" fmla="*/ 6918132 w 11967969"/>
                <a:gd name="connsiteY7168" fmla="*/ 1232772 h 5646735"/>
                <a:gd name="connsiteX7169" fmla="*/ 6951470 w 11967969"/>
                <a:gd name="connsiteY7169" fmla="*/ 1197051 h 5646735"/>
                <a:gd name="connsiteX7170" fmla="*/ 7610282 w 11967969"/>
                <a:gd name="connsiteY7170" fmla="*/ 1195505 h 5646735"/>
                <a:gd name="connsiteX7171" fmla="*/ 7643620 w 11967969"/>
                <a:gd name="connsiteY7171" fmla="*/ 1230430 h 5646735"/>
                <a:gd name="connsiteX7172" fmla="*/ 7610282 w 11967969"/>
                <a:gd name="connsiteY7172" fmla="*/ 1265356 h 5646735"/>
                <a:gd name="connsiteX7173" fmla="*/ 7576944 w 11967969"/>
                <a:gd name="connsiteY7173" fmla="*/ 1230430 h 5646735"/>
                <a:gd name="connsiteX7174" fmla="*/ 7610282 w 11967969"/>
                <a:gd name="connsiteY7174" fmla="*/ 1195505 h 5646735"/>
                <a:gd name="connsiteX7175" fmla="*/ 4902099 w 11967969"/>
                <a:gd name="connsiteY7175" fmla="*/ 1187572 h 5646735"/>
                <a:gd name="connsiteX7176" fmla="*/ 4937010 w 11967969"/>
                <a:gd name="connsiteY7176" fmla="*/ 1220912 h 5646735"/>
                <a:gd name="connsiteX7177" fmla="*/ 4902099 w 11967969"/>
                <a:gd name="connsiteY7177" fmla="*/ 1254248 h 5646735"/>
                <a:gd name="connsiteX7178" fmla="*/ 4867176 w 11967969"/>
                <a:gd name="connsiteY7178" fmla="*/ 1220912 h 5646735"/>
                <a:gd name="connsiteX7179" fmla="*/ 4902099 w 11967969"/>
                <a:gd name="connsiteY7179" fmla="*/ 1187572 h 5646735"/>
                <a:gd name="connsiteX7180" fmla="*/ 4546492 w 11967969"/>
                <a:gd name="connsiteY7180" fmla="*/ 1187540 h 5646735"/>
                <a:gd name="connsiteX7181" fmla="*/ 4579833 w 11967969"/>
                <a:gd name="connsiteY7181" fmla="*/ 1222465 h 5646735"/>
                <a:gd name="connsiteX7182" fmla="*/ 4546492 w 11967969"/>
                <a:gd name="connsiteY7182" fmla="*/ 1257389 h 5646735"/>
                <a:gd name="connsiteX7183" fmla="*/ 4513138 w 11967969"/>
                <a:gd name="connsiteY7183" fmla="*/ 1222465 h 5646735"/>
                <a:gd name="connsiteX7184" fmla="*/ 4546492 w 11967969"/>
                <a:gd name="connsiteY7184" fmla="*/ 1187540 h 5646735"/>
                <a:gd name="connsiteX7185" fmla="*/ 7273732 w 11967969"/>
                <a:gd name="connsiteY7185" fmla="*/ 1181135 h 5646735"/>
                <a:gd name="connsiteX7186" fmla="*/ 7308657 w 11967969"/>
                <a:gd name="connsiteY7186" fmla="*/ 1215269 h 5646735"/>
                <a:gd name="connsiteX7187" fmla="*/ 7273732 w 11967969"/>
                <a:gd name="connsiteY7187" fmla="*/ 1249401 h 5646735"/>
                <a:gd name="connsiteX7188" fmla="*/ 7238807 w 11967969"/>
                <a:gd name="connsiteY7188" fmla="*/ 1215269 h 5646735"/>
                <a:gd name="connsiteX7189" fmla="*/ 7273732 w 11967969"/>
                <a:gd name="connsiteY7189" fmla="*/ 1181135 h 5646735"/>
                <a:gd name="connsiteX7190" fmla="*/ 6576819 w 11967969"/>
                <a:gd name="connsiteY7190" fmla="*/ 1177987 h 5646735"/>
                <a:gd name="connsiteX7191" fmla="*/ 6611744 w 11967969"/>
                <a:gd name="connsiteY7191" fmla="*/ 1212121 h 5646735"/>
                <a:gd name="connsiteX7192" fmla="*/ 6576819 w 11967969"/>
                <a:gd name="connsiteY7192" fmla="*/ 1246251 h 5646735"/>
                <a:gd name="connsiteX7193" fmla="*/ 6541894 w 11967969"/>
                <a:gd name="connsiteY7193" fmla="*/ 1212121 h 5646735"/>
                <a:gd name="connsiteX7194" fmla="*/ 6576819 w 11967969"/>
                <a:gd name="connsiteY7194" fmla="*/ 1177987 h 5646735"/>
                <a:gd name="connsiteX7195" fmla="*/ 3630661 w 11967969"/>
                <a:gd name="connsiteY7195" fmla="*/ 1176461 h 5646735"/>
                <a:gd name="connsiteX7196" fmla="*/ 3664009 w 11967969"/>
                <a:gd name="connsiteY7196" fmla="*/ 1211387 h 5646735"/>
                <a:gd name="connsiteX7197" fmla="*/ 3630661 w 11967969"/>
                <a:gd name="connsiteY7197" fmla="*/ 1246312 h 5646735"/>
                <a:gd name="connsiteX7198" fmla="*/ 3597317 w 11967969"/>
                <a:gd name="connsiteY7198" fmla="*/ 1211387 h 5646735"/>
                <a:gd name="connsiteX7199" fmla="*/ 3630661 w 11967969"/>
                <a:gd name="connsiteY7199" fmla="*/ 1176461 h 5646735"/>
                <a:gd name="connsiteX7200" fmla="*/ 8358789 w 11967969"/>
                <a:gd name="connsiteY7200" fmla="*/ 1170015 h 5646735"/>
                <a:gd name="connsiteX7201" fmla="*/ 8392921 w 11967969"/>
                <a:gd name="connsiteY7201" fmla="*/ 1204147 h 5646735"/>
                <a:gd name="connsiteX7202" fmla="*/ 8358789 w 11967969"/>
                <a:gd name="connsiteY7202" fmla="*/ 1238279 h 5646735"/>
                <a:gd name="connsiteX7203" fmla="*/ 8324657 w 11967969"/>
                <a:gd name="connsiteY7203" fmla="*/ 1204147 h 5646735"/>
                <a:gd name="connsiteX7204" fmla="*/ 8358789 w 11967969"/>
                <a:gd name="connsiteY7204" fmla="*/ 1170015 h 5646735"/>
                <a:gd name="connsiteX7205" fmla="*/ 4332955 w 11967969"/>
                <a:gd name="connsiteY7205" fmla="*/ 1154185 h 5646735"/>
                <a:gd name="connsiteX7206" fmla="*/ 4367075 w 11967969"/>
                <a:gd name="connsiteY7206" fmla="*/ 1188314 h 5646735"/>
                <a:gd name="connsiteX7207" fmla="*/ 4332955 w 11967969"/>
                <a:gd name="connsiteY7207" fmla="*/ 1222446 h 5646735"/>
                <a:gd name="connsiteX7208" fmla="*/ 4298827 w 11967969"/>
                <a:gd name="connsiteY7208" fmla="*/ 1188314 h 5646735"/>
                <a:gd name="connsiteX7209" fmla="*/ 4332955 w 11967969"/>
                <a:gd name="connsiteY7209" fmla="*/ 1154185 h 5646735"/>
                <a:gd name="connsiteX7210" fmla="*/ 8135744 w 11967969"/>
                <a:gd name="connsiteY7210" fmla="*/ 1149412 h 5646735"/>
                <a:gd name="connsiteX7211" fmla="*/ 8170669 w 11967969"/>
                <a:gd name="connsiteY7211" fmla="*/ 1184337 h 5646735"/>
                <a:gd name="connsiteX7212" fmla="*/ 8135744 w 11967969"/>
                <a:gd name="connsiteY7212" fmla="*/ 1219262 h 5646735"/>
                <a:gd name="connsiteX7213" fmla="*/ 8100819 w 11967969"/>
                <a:gd name="connsiteY7213" fmla="*/ 1184337 h 5646735"/>
                <a:gd name="connsiteX7214" fmla="*/ 8135744 w 11967969"/>
                <a:gd name="connsiteY7214" fmla="*/ 1149412 h 5646735"/>
                <a:gd name="connsiteX7215" fmla="*/ 6225982 w 11967969"/>
                <a:gd name="connsiteY7215" fmla="*/ 1149412 h 5646735"/>
                <a:gd name="connsiteX7216" fmla="*/ 6260907 w 11967969"/>
                <a:gd name="connsiteY7216" fmla="*/ 1182751 h 5646735"/>
                <a:gd name="connsiteX7217" fmla="*/ 6225982 w 11967969"/>
                <a:gd name="connsiteY7217" fmla="*/ 1216089 h 5646735"/>
                <a:gd name="connsiteX7218" fmla="*/ 6191057 w 11967969"/>
                <a:gd name="connsiteY7218" fmla="*/ 1182751 h 5646735"/>
                <a:gd name="connsiteX7219" fmla="*/ 6225982 w 11967969"/>
                <a:gd name="connsiteY7219" fmla="*/ 1149412 h 5646735"/>
                <a:gd name="connsiteX7220" fmla="*/ 2581918 w 11967969"/>
                <a:gd name="connsiteY7220" fmla="*/ 1146189 h 5646735"/>
                <a:gd name="connsiteX7221" fmla="*/ 2616051 w 11967969"/>
                <a:gd name="connsiteY7221" fmla="*/ 1180322 h 5646735"/>
                <a:gd name="connsiteX7222" fmla="*/ 2581918 w 11967969"/>
                <a:gd name="connsiteY7222" fmla="*/ 1214454 h 5646735"/>
                <a:gd name="connsiteX7223" fmla="*/ 2547785 w 11967969"/>
                <a:gd name="connsiteY7223" fmla="*/ 1180322 h 5646735"/>
                <a:gd name="connsiteX7224" fmla="*/ 2581918 w 11967969"/>
                <a:gd name="connsiteY7224" fmla="*/ 1146189 h 5646735"/>
                <a:gd name="connsiteX7225" fmla="*/ 3830458 w 11967969"/>
                <a:gd name="connsiteY7225" fmla="*/ 1143002 h 5646735"/>
                <a:gd name="connsiteX7226" fmla="*/ 3863797 w 11967969"/>
                <a:gd name="connsiteY7226" fmla="*/ 1177134 h 5646735"/>
                <a:gd name="connsiteX7227" fmla="*/ 3830458 w 11967969"/>
                <a:gd name="connsiteY7227" fmla="*/ 1211267 h 5646735"/>
                <a:gd name="connsiteX7228" fmla="*/ 3797120 w 11967969"/>
                <a:gd name="connsiteY7228" fmla="*/ 1177134 h 5646735"/>
                <a:gd name="connsiteX7229" fmla="*/ 3830458 w 11967969"/>
                <a:gd name="connsiteY7229" fmla="*/ 1143002 h 5646735"/>
                <a:gd name="connsiteX7230" fmla="*/ 6721282 w 11967969"/>
                <a:gd name="connsiteY7230" fmla="*/ 1138307 h 5646735"/>
                <a:gd name="connsiteX7231" fmla="*/ 6754620 w 11967969"/>
                <a:gd name="connsiteY7231" fmla="*/ 1171646 h 5646735"/>
                <a:gd name="connsiteX7232" fmla="*/ 6721282 w 11967969"/>
                <a:gd name="connsiteY7232" fmla="*/ 1204986 h 5646735"/>
                <a:gd name="connsiteX7233" fmla="*/ 6687944 w 11967969"/>
                <a:gd name="connsiteY7233" fmla="*/ 1171646 h 5646735"/>
                <a:gd name="connsiteX7234" fmla="*/ 6721282 w 11967969"/>
                <a:gd name="connsiteY7234" fmla="*/ 1138307 h 5646735"/>
                <a:gd name="connsiteX7235" fmla="*/ 2808965 w 11967969"/>
                <a:gd name="connsiteY7235" fmla="*/ 1131915 h 5646735"/>
                <a:gd name="connsiteX7236" fmla="*/ 2843100 w 11967969"/>
                <a:gd name="connsiteY7236" fmla="*/ 1167636 h 5646735"/>
                <a:gd name="connsiteX7237" fmla="*/ 2808965 w 11967969"/>
                <a:gd name="connsiteY7237" fmla="*/ 1203355 h 5646735"/>
                <a:gd name="connsiteX7238" fmla="*/ 2774830 w 11967969"/>
                <a:gd name="connsiteY7238" fmla="*/ 1167636 h 5646735"/>
                <a:gd name="connsiteX7239" fmla="*/ 2808965 w 11967969"/>
                <a:gd name="connsiteY7239" fmla="*/ 1131915 h 5646735"/>
                <a:gd name="connsiteX7240" fmla="*/ 4719465 w 11967969"/>
                <a:gd name="connsiteY7240" fmla="*/ 1130420 h 5646735"/>
                <a:gd name="connsiteX7241" fmla="*/ 4752860 w 11967969"/>
                <a:gd name="connsiteY7241" fmla="*/ 1163764 h 5646735"/>
                <a:gd name="connsiteX7242" fmla="*/ 4719465 w 11967969"/>
                <a:gd name="connsiteY7242" fmla="*/ 1197099 h 5646735"/>
                <a:gd name="connsiteX7243" fmla="*/ 4686228 w 11967969"/>
                <a:gd name="connsiteY7243" fmla="*/ 1163764 h 5646735"/>
                <a:gd name="connsiteX7244" fmla="*/ 4719465 w 11967969"/>
                <a:gd name="connsiteY7244" fmla="*/ 1130420 h 5646735"/>
                <a:gd name="connsiteX7245" fmla="*/ 5597380 w 11967969"/>
                <a:gd name="connsiteY7245" fmla="*/ 1130378 h 5646735"/>
                <a:gd name="connsiteX7246" fmla="*/ 5630713 w 11967969"/>
                <a:gd name="connsiteY7246" fmla="*/ 1165306 h 5646735"/>
                <a:gd name="connsiteX7247" fmla="*/ 5597380 w 11967969"/>
                <a:gd name="connsiteY7247" fmla="*/ 1200231 h 5646735"/>
                <a:gd name="connsiteX7248" fmla="*/ 5564046 w 11967969"/>
                <a:gd name="connsiteY7248" fmla="*/ 1165306 h 5646735"/>
                <a:gd name="connsiteX7249" fmla="*/ 5597380 w 11967969"/>
                <a:gd name="connsiteY7249" fmla="*/ 1130378 h 5646735"/>
                <a:gd name="connsiteX7250" fmla="*/ 5902929 w 11967969"/>
                <a:gd name="connsiteY7250" fmla="*/ 1122428 h 5646735"/>
                <a:gd name="connsiteX7251" fmla="*/ 5937059 w 11967969"/>
                <a:gd name="connsiteY7251" fmla="*/ 1155765 h 5646735"/>
                <a:gd name="connsiteX7252" fmla="*/ 5902929 w 11967969"/>
                <a:gd name="connsiteY7252" fmla="*/ 1189102 h 5646735"/>
                <a:gd name="connsiteX7253" fmla="*/ 5868800 w 11967969"/>
                <a:gd name="connsiteY7253" fmla="*/ 1155765 h 5646735"/>
                <a:gd name="connsiteX7254" fmla="*/ 5902929 w 11967969"/>
                <a:gd name="connsiteY7254" fmla="*/ 1122428 h 5646735"/>
                <a:gd name="connsiteX7255" fmla="*/ 6405370 w 11967969"/>
                <a:gd name="connsiteY7255" fmla="*/ 1119249 h 5646735"/>
                <a:gd name="connsiteX7256" fmla="*/ 6438708 w 11967969"/>
                <a:gd name="connsiteY7256" fmla="*/ 1153378 h 5646735"/>
                <a:gd name="connsiteX7257" fmla="*/ 6405370 w 11967969"/>
                <a:gd name="connsiteY7257" fmla="*/ 1187508 h 5646735"/>
                <a:gd name="connsiteX7258" fmla="*/ 6372032 w 11967969"/>
                <a:gd name="connsiteY7258" fmla="*/ 1153378 h 5646735"/>
                <a:gd name="connsiteX7259" fmla="*/ 6405370 w 11967969"/>
                <a:gd name="connsiteY7259" fmla="*/ 1119249 h 5646735"/>
                <a:gd name="connsiteX7260" fmla="*/ 5281505 w 11967969"/>
                <a:gd name="connsiteY7260" fmla="*/ 1111341 h 5646735"/>
                <a:gd name="connsiteX7261" fmla="*/ 5314838 w 11967969"/>
                <a:gd name="connsiteY7261" fmla="*/ 1146263 h 5646735"/>
                <a:gd name="connsiteX7262" fmla="*/ 5281505 w 11967969"/>
                <a:gd name="connsiteY7262" fmla="*/ 1181190 h 5646735"/>
                <a:gd name="connsiteX7263" fmla="*/ 5248153 w 11967969"/>
                <a:gd name="connsiteY7263" fmla="*/ 1146263 h 5646735"/>
                <a:gd name="connsiteX7264" fmla="*/ 5281505 w 11967969"/>
                <a:gd name="connsiteY7264" fmla="*/ 1111341 h 5646735"/>
                <a:gd name="connsiteX7265" fmla="*/ 3079069 w 11967969"/>
                <a:gd name="connsiteY7265" fmla="*/ 1103420 h 5646735"/>
                <a:gd name="connsiteX7266" fmla="*/ 3113193 w 11967969"/>
                <a:gd name="connsiteY7266" fmla="*/ 1136749 h 5646735"/>
                <a:gd name="connsiteX7267" fmla="*/ 3079069 w 11967969"/>
                <a:gd name="connsiteY7267" fmla="*/ 1170090 h 5646735"/>
                <a:gd name="connsiteX7268" fmla="*/ 3044921 w 11967969"/>
                <a:gd name="connsiteY7268" fmla="*/ 1136749 h 5646735"/>
                <a:gd name="connsiteX7269" fmla="*/ 3079069 w 11967969"/>
                <a:gd name="connsiteY7269" fmla="*/ 1103420 h 5646735"/>
                <a:gd name="connsiteX7270" fmla="*/ 3478993 w 11967969"/>
                <a:gd name="connsiteY7270" fmla="*/ 1097065 h 5646735"/>
                <a:gd name="connsiteX7271" fmla="*/ 3513123 w 11967969"/>
                <a:gd name="connsiteY7271" fmla="*/ 1131196 h 5646735"/>
                <a:gd name="connsiteX7272" fmla="*/ 3478993 w 11967969"/>
                <a:gd name="connsiteY7272" fmla="*/ 1165334 h 5646735"/>
                <a:gd name="connsiteX7273" fmla="*/ 3444870 w 11967969"/>
                <a:gd name="connsiteY7273" fmla="*/ 1131196 h 5646735"/>
                <a:gd name="connsiteX7274" fmla="*/ 3478993 w 11967969"/>
                <a:gd name="connsiteY7274" fmla="*/ 1097065 h 5646735"/>
                <a:gd name="connsiteX7275" fmla="*/ 7448358 w 11967969"/>
                <a:gd name="connsiteY7275" fmla="*/ 1087518 h 5646735"/>
                <a:gd name="connsiteX7276" fmla="*/ 7481696 w 11967969"/>
                <a:gd name="connsiteY7276" fmla="*/ 1122445 h 5646735"/>
                <a:gd name="connsiteX7277" fmla="*/ 7448358 w 11967969"/>
                <a:gd name="connsiteY7277" fmla="*/ 1157368 h 5646735"/>
                <a:gd name="connsiteX7278" fmla="*/ 7415020 w 11967969"/>
                <a:gd name="connsiteY7278" fmla="*/ 1122445 h 5646735"/>
                <a:gd name="connsiteX7279" fmla="*/ 7448358 w 11967969"/>
                <a:gd name="connsiteY7279" fmla="*/ 1087518 h 5646735"/>
                <a:gd name="connsiteX7280" fmla="*/ 4154328 w 11967969"/>
                <a:gd name="connsiteY7280" fmla="*/ 1084314 h 5646735"/>
                <a:gd name="connsiteX7281" fmla="*/ 4187670 w 11967969"/>
                <a:gd name="connsiteY7281" fmla="*/ 1117657 h 5646735"/>
                <a:gd name="connsiteX7282" fmla="*/ 4154328 w 11967969"/>
                <a:gd name="connsiteY7282" fmla="*/ 1150992 h 5646735"/>
                <a:gd name="connsiteX7283" fmla="*/ 4120985 w 11967969"/>
                <a:gd name="connsiteY7283" fmla="*/ 1117657 h 5646735"/>
                <a:gd name="connsiteX7284" fmla="*/ 4154328 w 11967969"/>
                <a:gd name="connsiteY7284" fmla="*/ 1084314 h 5646735"/>
                <a:gd name="connsiteX7285" fmla="*/ 5033064 w 11967969"/>
                <a:gd name="connsiteY7285" fmla="*/ 1068510 h 5646735"/>
                <a:gd name="connsiteX7286" fmla="*/ 5067133 w 11967969"/>
                <a:gd name="connsiteY7286" fmla="*/ 1103433 h 5646735"/>
                <a:gd name="connsiteX7287" fmla="*/ 5033064 w 11967969"/>
                <a:gd name="connsiteY7287" fmla="*/ 1138355 h 5646735"/>
                <a:gd name="connsiteX7288" fmla="*/ 4998925 w 11967969"/>
                <a:gd name="connsiteY7288" fmla="*/ 1103433 h 5646735"/>
                <a:gd name="connsiteX7289" fmla="*/ 5033064 w 11967969"/>
                <a:gd name="connsiteY7289" fmla="*/ 1068510 h 5646735"/>
                <a:gd name="connsiteX7290" fmla="*/ 3994988 w 11967969"/>
                <a:gd name="connsiteY7290" fmla="*/ 1065318 h 5646735"/>
                <a:gd name="connsiteX7291" fmla="*/ 4029090 w 11967969"/>
                <a:gd name="connsiteY7291" fmla="*/ 1098653 h 5646735"/>
                <a:gd name="connsiteX7292" fmla="*/ 3994988 w 11967969"/>
                <a:gd name="connsiteY7292" fmla="*/ 1131986 h 5646735"/>
                <a:gd name="connsiteX7293" fmla="*/ 3960860 w 11967969"/>
                <a:gd name="connsiteY7293" fmla="*/ 1098653 h 5646735"/>
                <a:gd name="connsiteX7294" fmla="*/ 3994988 w 11967969"/>
                <a:gd name="connsiteY7294" fmla="*/ 1065318 h 5646735"/>
                <a:gd name="connsiteX7295" fmla="*/ 3288315 w 11967969"/>
                <a:gd name="connsiteY7295" fmla="*/ 1050923 h 5646735"/>
                <a:gd name="connsiteX7296" fmla="*/ 3324033 w 11967969"/>
                <a:gd name="connsiteY7296" fmla="*/ 1085055 h 5646735"/>
                <a:gd name="connsiteX7297" fmla="*/ 3288315 w 11967969"/>
                <a:gd name="connsiteY7297" fmla="*/ 1119187 h 5646735"/>
                <a:gd name="connsiteX7298" fmla="*/ 3252596 w 11967969"/>
                <a:gd name="connsiteY7298" fmla="*/ 1085055 h 5646735"/>
                <a:gd name="connsiteX7299" fmla="*/ 3288315 w 11967969"/>
                <a:gd name="connsiteY7299" fmla="*/ 1050923 h 5646735"/>
                <a:gd name="connsiteX7300" fmla="*/ 5460091 w 11967969"/>
                <a:gd name="connsiteY7300" fmla="*/ 1043092 h 5646735"/>
                <a:gd name="connsiteX7301" fmla="*/ 5494219 w 11967969"/>
                <a:gd name="connsiteY7301" fmla="*/ 1077225 h 5646735"/>
                <a:gd name="connsiteX7302" fmla="*/ 5460091 w 11967969"/>
                <a:gd name="connsiteY7302" fmla="*/ 1111353 h 5646735"/>
                <a:gd name="connsiteX7303" fmla="*/ 5425966 w 11967969"/>
                <a:gd name="connsiteY7303" fmla="*/ 1077225 h 5646735"/>
                <a:gd name="connsiteX7304" fmla="*/ 5460091 w 11967969"/>
                <a:gd name="connsiteY7304" fmla="*/ 1043092 h 5646735"/>
                <a:gd name="connsiteX7305" fmla="*/ 4483718 w 11967969"/>
                <a:gd name="connsiteY7305" fmla="*/ 1041419 h 5646735"/>
                <a:gd name="connsiteX7306" fmla="*/ 4517851 w 11967969"/>
                <a:gd name="connsiteY7306" fmla="*/ 1074758 h 5646735"/>
                <a:gd name="connsiteX7307" fmla="*/ 4483718 w 11967969"/>
                <a:gd name="connsiteY7307" fmla="*/ 1108096 h 5646735"/>
                <a:gd name="connsiteX7308" fmla="*/ 4449594 w 11967969"/>
                <a:gd name="connsiteY7308" fmla="*/ 1074758 h 5646735"/>
                <a:gd name="connsiteX7309" fmla="*/ 4483718 w 11967969"/>
                <a:gd name="connsiteY7309" fmla="*/ 1041419 h 5646735"/>
                <a:gd name="connsiteX7310" fmla="*/ 6128351 w 11967969"/>
                <a:gd name="connsiteY7310" fmla="*/ 1030328 h 5646735"/>
                <a:gd name="connsiteX7311" fmla="*/ 6164070 w 11967969"/>
                <a:gd name="connsiteY7311" fmla="*/ 1065260 h 5646735"/>
                <a:gd name="connsiteX7312" fmla="*/ 6128351 w 11967969"/>
                <a:gd name="connsiteY7312" fmla="*/ 1100182 h 5646735"/>
                <a:gd name="connsiteX7313" fmla="*/ 6092632 w 11967969"/>
                <a:gd name="connsiteY7313" fmla="*/ 1065260 h 5646735"/>
                <a:gd name="connsiteX7314" fmla="*/ 6128351 w 11967969"/>
                <a:gd name="connsiteY7314" fmla="*/ 1030328 h 5646735"/>
                <a:gd name="connsiteX7315" fmla="*/ 6890351 w 11967969"/>
                <a:gd name="connsiteY7315" fmla="*/ 1022434 h 5646735"/>
                <a:gd name="connsiteX7316" fmla="*/ 6926070 w 11967969"/>
                <a:gd name="connsiteY7316" fmla="*/ 1055776 h 5646735"/>
                <a:gd name="connsiteX7317" fmla="*/ 6890351 w 11967969"/>
                <a:gd name="connsiteY7317" fmla="*/ 1089111 h 5646735"/>
                <a:gd name="connsiteX7318" fmla="*/ 6854632 w 11967969"/>
                <a:gd name="connsiteY7318" fmla="*/ 1055776 h 5646735"/>
                <a:gd name="connsiteX7319" fmla="*/ 6890351 w 11967969"/>
                <a:gd name="connsiteY7319" fmla="*/ 1022434 h 5646735"/>
                <a:gd name="connsiteX7320" fmla="*/ 5724361 w 11967969"/>
                <a:gd name="connsiteY7320" fmla="*/ 1019255 h 5646735"/>
                <a:gd name="connsiteX7321" fmla="*/ 5757695 w 11967969"/>
                <a:gd name="connsiteY7321" fmla="*/ 1053390 h 5646735"/>
                <a:gd name="connsiteX7322" fmla="*/ 5724361 w 11967969"/>
                <a:gd name="connsiteY7322" fmla="*/ 1087518 h 5646735"/>
                <a:gd name="connsiteX7323" fmla="*/ 5691027 w 11967969"/>
                <a:gd name="connsiteY7323" fmla="*/ 1053390 h 5646735"/>
                <a:gd name="connsiteX7324" fmla="*/ 5724361 w 11967969"/>
                <a:gd name="connsiteY7324" fmla="*/ 1019255 h 5646735"/>
                <a:gd name="connsiteX7325" fmla="*/ 2714637 w 11967969"/>
                <a:gd name="connsiteY7325" fmla="*/ 1016093 h 5646735"/>
                <a:gd name="connsiteX7326" fmla="*/ 2747974 w 11967969"/>
                <a:gd name="connsiteY7326" fmla="*/ 1051815 h 5646735"/>
                <a:gd name="connsiteX7327" fmla="*/ 2714637 w 11967969"/>
                <a:gd name="connsiteY7327" fmla="*/ 1087527 h 5646735"/>
                <a:gd name="connsiteX7328" fmla="*/ 2681286 w 11967969"/>
                <a:gd name="connsiteY7328" fmla="*/ 1051815 h 5646735"/>
                <a:gd name="connsiteX7329" fmla="*/ 2714637 w 11967969"/>
                <a:gd name="connsiteY7329" fmla="*/ 1016093 h 5646735"/>
                <a:gd name="connsiteX7330" fmla="*/ 7057832 w 11967969"/>
                <a:gd name="connsiteY7330" fmla="*/ 1011246 h 5646735"/>
                <a:gd name="connsiteX7331" fmla="*/ 7092757 w 11967969"/>
                <a:gd name="connsiteY7331" fmla="*/ 1044585 h 5646735"/>
                <a:gd name="connsiteX7332" fmla="*/ 7057832 w 11967969"/>
                <a:gd name="connsiteY7332" fmla="*/ 1077924 h 5646735"/>
                <a:gd name="connsiteX7333" fmla="*/ 7022907 w 11967969"/>
                <a:gd name="connsiteY7333" fmla="*/ 1044585 h 5646735"/>
                <a:gd name="connsiteX7334" fmla="*/ 7057832 w 11967969"/>
                <a:gd name="connsiteY7334" fmla="*/ 1011246 h 5646735"/>
                <a:gd name="connsiteX7335" fmla="*/ 7223726 w 11967969"/>
                <a:gd name="connsiteY7335" fmla="*/ 1005007 h 5646735"/>
                <a:gd name="connsiteX7336" fmla="*/ 7257858 w 11967969"/>
                <a:gd name="connsiteY7336" fmla="*/ 1039131 h 5646735"/>
                <a:gd name="connsiteX7337" fmla="*/ 7223726 w 11967969"/>
                <a:gd name="connsiteY7337" fmla="*/ 1073270 h 5646735"/>
                <a:gd name="connsiteX7338" fmla="*/ 7189594 w 11967969"/>
                <a:gd name="connsiteY7338" fmla="*/ 1039131 h 5646735"/>
                <a:gd name="connsiteX7339" fmla="*/ 7223726 w 11967969"/>
                <a:gd name="connsiteY7339" fmla="*/ 1005007 h 5646735"/>
                <a:gd name="connsiteX7340" fmla="*/ 7604726 w 11967969"/>
                <a:gd name="connsiteY7340" fmla="*/ 1000168 h 5646735"/>
                <a:gd name="connsiteX7341" fmla="*/ 7638858 w 11967969"/>
                <a:gd name="connsiteY7341" fmla="*/ 1035086 h 5646735"/>
                <a:gd name="connsiteX7342" fmla="*/ 7604726 w 11967969"/>
                <a:gd name="connsiteY7342" fmla="*/ 1070023 h 5646735"/>
                <a:gd name="connsiteX7343" fmla="*/ 7570594 w 11967969"/>
                <a:gd name="connsiteY7343" fmla="*/ 1035086 h 5646735"/>
                <a:gd name="connsiteX7344" fmla="*/ 7604726 w 11967969"/>
                <a:gd name="connsiteY7344" fmla="*/ 1000168 h 5646735"/>
                <a:gd name="connsiteX7345" fmla="*/ 3667837 w 11967969"/>
                <a:gd name="connsiteY7345" fmla="*/ 997009 h 5646735"/>
                <a:gd name="connsiteX7346" fmla="*/ 3701973 w 11967969"/>
                <a:gd name="connsiteY7346" fmla="*/ 1032715 h 5646735"/>
                <a:gd name="connsiteX7347" fmla="*/ 3667837 w 11967969"/>
                <a:gd name="connsiteY7347" fmla="*/ 1068447 h 5646735"/>
                <a:gd name="connsiteX7348" fmla="*/ 3633700 w 11967969"/>
                <a:gd name="connsiteY7348" fmla="*/ 1032715 h 5646735"/>
                <a:gd name="connsiteX7349" fmla="*/ 3667837 w 11967969"/>
                <a:gd name="connsiteY7349" fmla="*/ 997009 h 5646735"/>
                <a:gd name="connsiteX7350" fmla="*/ 5171962 w 11967969"/>
                <a:gd name="connsiteY7350" fmla="*/ 985915 h 5646735"/>
                <a:gd name="connsiteX7351" fmla="*/ 5206882 w 11967969"/>
                <a:gd name="connsiteY7351" fmla="*/ 1021631 h 5646735"/>
                <a:gd name="connsiteX7352" fmla="*/ 5171962 w 11967969"/>
                <a:gd name="connsiteY7352" fmla="*/ 1057350 h 5646735"/>
                <a:gd name="connsiteX7353" fmla="*/ 5137019 w 11967969"/>
                <a:gd name="connsiteY7353" fmla="*/ 1021631 h 5646735"/>
                <a:gd name="connsiteX7354" fmla="*/ 5171962 w 11967969"/>
                <a:gd name="connsiteY7354" fmla="*/ 985915 h 5646735"/>
                <a:gd name="connsiteX7355" fmla="*/ 5937857 w 11967969"/>
                <a:gd name="connsiteY7355" fmla="*/ 970075 h 5646735"/>
                <a:gd name="connsiteX7356" fmla="*/ 5971997 w 11967969"/>
                <a:gd name="connsiteY7356" fmla="*/ 1004219 h 5646735"/>
                <a:gd name="connsiteX7357" fmla="*/ 5937857 w 11967969"/>
                <a:gd name="connsiteY7357" fmla="*/ 1038343 h 5646735"/>
                <a:gd name="connsiteX7358" fmla="*/ 5903730 w 11967969"/>
                <a:gd name="connsiteY7358" fmla="*/ 1004219 h 5646735"/>
                <a:gd name="connsiteX7359" fmla="*/ 5937857 w 11967969"/>
                <a:gd name="connsiteY7359" fmla="*/ 970075 h 5646735"/>
                <a:gd name="connsiteX7360" fmla="*/ 2920243 w 11967969"/>
                <a:gd name="connsiteY7360" fmla="*/ 970044 h 5646735"/>
                <a:gd name="connsiteX7361" fmla="*/ 2954373 w 11967969"/>
                <a:gd name="connsiteY7361" fmla="*/ 1004185 h 5646735"/>
                <a:gd name="connsiteX7362" fmla="*/ 2920243 w 11967969"/>
                <a:gd name="connsiteY7362" fmla="*/ 1038314 h 5646735"/>
                <a:gd name="connsiteX7363" fmla="*/ 2886108 w 11967969"/>
                <a:gd name="connsiteY7363" fmla="*/ 1004185 h 5646735"/>
                <a:gd name="connsiteX7364" fmla="*/ 2920243 w 11967969"/>
                <a:gd name="connsiteY7364" fmla="*/ 970044 h 5646735"/>
                <a:gd name="connsiteX7365" fmla="*/ 6464901 w 11967969"/>
                <a:gd name="connsiteY7365" fmla="*/ 968411 h 5646735"/>
                <a:gd name="connsiteX7366" fmla="*/ 6499033 w 11967969"/>
                <a:gd name="connsiteY7366" fmla="*/ 1001749 h 5646735"/>
                <a:gd name="connsiteX7367" fmla="*/ 6464901 w 11967969"/>
                <a:gd name="connsiteY7367" fmla="*/ 1035083 h 5646735"/>
                <a:gd name="connsiteX7368" fmla="*/ 6430769 w 11967969"/>
                <a:gd name="connsiteY7368" fmla="*/ 1001749 h 5646735"/>
                <a:gd name="connsiteX7369" fmla="*/ 6464901 w 11967969"/>
                <a:gd name="connsiteY7369" fmla="*/ 968411 h 5646735"/>
                <a:gd name="connsiteX7370" fmla="*/ 4311515 w 11967969"/>
                <a:gd name="connsiteY7370" fmla="*/ 962080 h 5646735"/>
                <a:gd name="connsiteX7371" fmla="*/ 4344857 w 11967969"/>
                <a:gd name="connsiteY7371" fmla="*/ 996217 h 5646735"/>
                <a:gd name="connsiteX7372" fmla="*/ 4311515 w 11967969"/>
                <a:gd name="connsiteY7372" fmla="*/ 1030337 h 5646735"/>
                <a:gd name="connsiteX7373" fmla="*/ 4278172 w 11967969"/>
                <a:gd name="connsiteY7373" fmla="*/ 996217 h 5646735"/>
                <a:gd name="connsiteX7374" fmla="*/ 4311515 w 11967969"/>
                <a:gd name="connsiteY7374" fmla="*/ 962080 h 5646735"/>
                <a:gd name="connsiteX7375" fmla="*/ 6736363 w 11967969"/>
                <a:gd name="connsiteY7375" fmla="*/ 954210 h 5646735"/>
                <a:gd name="connsiteX7376" fmla="*/ 6772082 w 11967969"/>
                <a:gd name="connsiteY7376" fmla="*/ 989137 h 5646735"/>
                <a:gd name="connsiteX7377" fmla="*/ 6736363 w 11967969"/>
                <a:gd name="connsiteY7377" fmla="*/ 1024058 h 5646735"/>
                <a:gd name="connsiteX7378" fmla="*/ 6700644 w 11967969"/>
                <a:gd name="connsiteY7378" fmla="*/ 989137 h 5646735"/>
                <a:gd name="connsiteX7379" fmla="*/ 6736363 w 11967969"/>
                <a:gd name="connsiteY7379" fmla="*/ 954210 h 5646735"/>
                <a:gd name="connsiteX7380" fmla="*/ 4910829 w 11967969"/>
                <a:gd name="connsiteY7380" fmla="*/ 951037 h 5646735"/>
                <a:gd name="connsiteX7381" fmla="*/ 4944946 w 11967969"/>
                <a:gd name="connsiteY7381" fmla="*/ 985166 h 5646735"/>
                <a:gd name="connsiteX7382" fmla="*/ 4910829 w 11967969"/>
                <a:gd name="connsiteY7382" fmla="*/ 1019299 h 5646735"/>
                <a:gd name="connsiteX7383" fmla="*/ 4876703 w 11967969"/>
                <a:gd name="connsiteY7383" fmla="*/ 985166 h 5646735"/>
                <a:gd name="connsiteX7384" fmla="*/ 4910829 w 11967969"/>
                <a:gd name="connsiteY7384" fmla="*/ 951037 h 5646735"/>
                <a:gd name="connsiteX7385" fmla="*/ 3825730 w 11967969"/>
                <a:gd name="connsiteY7385" fmla="*/ 942994 h 5646735"/>
                <a:gd name="connsiteX7386" fmla="*/ 3860657 w 11967969"/>
                <a:gd name="connsiteY7386" fmla="*/ 977124 h 5646735"/>
                <a:gd name="connsiteX7387" fmla="*/ 3825730 w 11967969"/>
                <a:gd name="connsiteY7387" fmla="*/ 1011257 h 5646735"/>
                <a:gd name="connsiteX7388" fmla="*/ 3790803 w 11967969"/>
                <a:gd name="connsiteY7388" fmla="*/ 977124 h 5646735"/>
                <a:gd name="connsiteX7389" fmla="*/ 3825730 w 11967969"/>
                <a:gd name="connsiteY7389" fmla="*/ 942994 h 5646735"/>
                <a:gd name="connsiteX7390" fmla="*/ 3486851 w 11967969"/>
                <a:gd name="connsiteY7390" fmla="*/ 938279 h 5646735"/>
                <a:gd name="connsiteX7391" fmla="*/ 3520982 w 11967969"/>
                <a:gd name="connsiteY7391" fmla="*/ 971609 h 5646735"/>
                <a:gd name="connsiteX7392" fmla="*/ 3486851 w 11967969"/>
                <a:gd name="connsiteY7392" fmla="*/ 1004952 h 5646735"/>
                <a:gd name="connsiteX7393" fmla="*/ 3452725 w 11967969"/>
                <a:gd name="connsiteY7393" fmla="*/ 971609 h 5646735"/>
                <a:gd name="connsiteX7394" fmla="*/ 3486851 w 11967969"/>
                <a:gd name="connsiteY7394" fmla="*/ 938279 h 5646735"/>
                <a:gd name="connsiteX7395" fmla="*/ 7392795 w 11967969"/>
                <a:gd name="connsiteY7395" fmla="*/ 930321 h 5646735"/>
                <a:gd name="connsiteX7396" fmla="*/ 7427720 w 11967969"/>
                <a:gd name="connsiteY7396" fmla="*/ 963662 h 5646735"/>
                <a:gd name="connsiteX7397" fmla="*/ 7392795 w 11967969"/>
                <a:gd name="connsiteY7397" fmla="*/ 997005 h 5646735"/>
                <a:gd name="connsiteX7398" fmla="*/ 7357870 w 11967969"/>
                <a:gd name="connsiteY7398" fmla="*/ 963662 h 5646735"/>
                <a:gd name="connsiteX7399" fmla="*/ 7392795 w 11967969"/>
                <a:gd name="connsiteY7399" fmla="*/ 930321 h 5646735"/>
                <a:gd name="connsiteX7400" fmla="*/ 3084642 w 11967969"/>
                <a:gd name="connsiteY7400" fmla="*/ 919262 h 5646735"/>
                <a:gd name="connsiteX7401" fmla="*/ 3117969 w 11967969"/>
                <a:gd name="connsiteY7401" fmla="*/ 954200 h 5646735"/>
                <a:gd name="connsiteX7402" fmla="*/ 3084642 w 11967969"/>
                <a:gd name="connsiteY7402" fmla="*/ 989126 h 5646735"/>
                <a:gd name="connsiteX7403" fmla="*/ 3051289 w 11967969"/>
                <a:gd name="connsiteY7403" fmla="*/ 954200 h 5646735"/>
                <a:gd name="connsiteX7404" fmla="*/ 3084642 w 11967969"/>
                <a:gd name="connsiteY7404" fmla="*/ 919262 h 5646735"/>
                <a:gd name="connsiteX7405" fmla="*/ 6587932 w 11967969"/>
                <a:gd name="connsiteY7405" fmla="*/ 919190 h 5646735"/>
                <a:gd name="connsiteX7406" fmla="*/ 6622857 w 11967969"/>
                <a:gd name="connsiteY7406" fmla="*/ 952534 h 5646735"/>
                <a:gd name="connsiteX7407" fmla="*/ 6587932 w 11967969"/>
                <a:gd name="connsiteY7407" fmla="*/ 985869 h 5646735"/>
                <a:gd name="connsiteX7408" fmla="*/ 6553007 w 11967969"/>
                <a:gd name="connsiteY7408" fmla="*/ 952534 h 5646735"/>
                <a:gd name="connsiteX7409" fmla="*/ 6587932 w 11967969"/>
                <a:gd name="connsiteY7409" fmla="*/ 919190 h 5646735"/>
                <a:gd name="connsiteX7410" fmla="*/ 4140854 w 11967969"/>
                <a:gd name="connsiteY7410" fmla="*/ 903375 h 5646735"/>
                <a:gd name="connsiteX7411" fmla="*/ 4174993 w 11967969"/>
                <a:gd name="connsiteY7411" fmla="*/ 938306 h 5646735"/>
                <a:gd name="connsiteX7412" fmla="*/ 4140854 w 11967969"/>
                <a:gd name="connsiteY7412" fmla="*/ 973219 h 5646735"/>
                <a:gd name="connsiteX7413" fmla="*/ 4106714 w 11967969"/>
                <a:gd name="connsiteY7413" fmla="*/ 938306 h 5646735"/>
                <a:gd name="connsiteX7414" fmla="*/ 4140854 w 11967969"/>
                <a:gd name="connsiteY7414" fmla="*/ 903375 h 5646735"/>
                <a:gd name="connsiteX7415" fmla="*/ 6305357 w 11967969"/>
                <a:gd name="connsiteY7415" fmla="*/ 897013 h 5646735"/>
                <a:gd name="connsiteX7416" fmla="*/ 6338695 w 11967969"/>
                <a:gd name="connsiteY7416" fmla="*/ 931144 h 5646735"/>
                <a:gd name="connsiteX7417" fmla="*/ 6305357 w 11967969"/>
                <a:gd name="connsiteY7417" fmla="*/ 965273 h 5646735"/>
                <a:gd name="connsiteX7418" fmla="*/ 6272019 w 11967969"/>
                <a:gd name="connsiteY7418" fmla="*/ 931144 h 5646735"/>
                <a:gd name="connsiteX7419" fmla="*/ 6305357 w 11967969"/>
                <a:gd name="connsiteY7419" fmla="*/ 897013 h 5646735"/>
                <a:gd name="connsiteX7420" fmla="*/ 5391807 w 11967969"/>
                <a:gd name="connsiteY7420" fmla="*/ 889053 h 5646735"/>
                <a:gd name="connsiteX7421" fmla="*/ 5425936 w 11967969"/>
                <a:gd name="connsiteY7421" fmla="*/ 923976 h 5646735"/>
                <a:gd name="connsiteX7422" fmla="*/ 5391807 w 11967969"/>
                <a:gd name="connsiteY7422" fmla="*/ 958915 h 5646735"/>
                <a:gd name="connsiteX7423" fmla="*/ 5357678 w 11967969"/>
                <a:gd name="connsiteY7423" fmla="*/ 923976 h 5646735"/>
                <a:gd name="connsiteX7424" fmla="*/ 5391807 w 11967969"/>
                <a:gd name="connsiteY7424" fmla="*/ 889053 h 5646735"/>
                <a:gd name="connsiteX7425" fmla="*/ 3228929 w 11967969"/>
                <a:gd name="connsiteY7425" fmla="*/ 889048 h 5646735"/>
                <a:gd name="connsiteX7426" fmla="*/ 3263847 w 11967969"/>
                <a:gd name="connsiteY7426" fmla="*/ 923178 h 5646735"/>
                <a:gd name="connsiteX7427" fmla="*/ 3228929 w 11967969"/>
                <a:gd name="connsiteY7427" fmla="*/ 957322 h 5646735"/>
                <a:gd name="connsiteX7428" fmla="*/ 3194011 w 11967969"/>
                <a:gd name="connsiteY7428" fmla="*/ 923178 h 5646735"/>
                <a:gd name="connsiteX7429" fmla="*/ 3228929 w 11967969"/>
                <a:gd name="connsiteY7429" fmla="*/ 889048 h 5646735"/>
                <a:gd name="connsiteX7430" fmla="*/ 5568822 w 11967969"/>
                <a:gd name="connsiteY7430" fmla="*/ 878003 h 5646735"/>
                <a:gd name="connsiteX7431" fmla="*/ 5603736 w 11967969"/>
                <a:gd name="connsiteY7431" fmla="*/ 912129 h 5646735"/>
                <a:gd name="connsiteX7432" fmla="*/ 5568822 w 11967969"/>
                <a:gd name="connsiteY7432" fmla="*/ 946273 h 5646735"/>
                <a:gd name="connsiteX7433" fmla="*/ 5533902 w 11967969"/>
                <a:gd name="connsiteY7433" fmla="*/ 912129 h 5646735"/>
                <a:gd name="connsiteX7434" fmla="*/ 5568822 w 11967969"/>
                <a:gd name="connsiteY7434" fmla="*/ 878003 h 5646735"/>
                <a:gd name="connsiteX7435" fmla="*/ 6153751 w 11967969"/>
                <a:gd name="connsiteY7435" fmla="*/ 862071 h 5646735"/>
                <a:gd name="connsiteX7436" fmla="*/ 6187883 w 11967969"/>
                <a:gd name="connsiteY7436" fmla="*/ 896999 h 5646735"/>
                <a:gd name="connsiteX7437" fmla="*/ 6153751 w 11967969"/>
                <a:gd name="connsiteY7437" fmla="*/ 931923 h 5646735"/>
                <a:gd name="connsiteX7438" fmla="*/ 6119619 w 11967969"/>
                <a:gd name="connsiteY7438" fmla="*/ 896999 h 5646735"/>
                <a:gd name="connsiteX7439" fmla="*/ 6153751 w 11967969"/>
                <a:gd name="connsiteY7439" fmla="*/ 862071 h 5646735"/>
                <a:gd name="connsiteX7440" fmla="*/ 3951969 w 11967969"/>
                <a:gd name="connsiteY7440" fmla="*/ 858867 h 5646735"/>
                <a:gd name="connsiteX7441" fmla="*/ 3986101 w 11967969"/>
                <a:gd name="connsiteY7441" fmla="*/ 894585 h 5646735"/>
                <a:gd name="connsiteX7442" fmla="*/ 3951969 w 11967969"/>
                <a:gd name="connsiteY7442" fmla="*/ 930303 h 5646735"/>
                <a:gd name="connsiteX7443" fmla="*/ 3917836 w 11967969"/>
                <a:gd name="connsiteY7443" fmla="*/ 894585 h 5646735"/>
                <a:gd name="connsiteX7444" fmla="*/ 3951969 w 11967969"/>
                <a:gd name="connsiteY7444" fmla="*/ 858867 h 5646735"/>
                <a:gd name="connsiteX7445" fmla="*/ 5778312 w 11967969"/>
                <a:gd name="connsiteY7445" fmla="*/ 858850 h 5646735"/>
                <a:gd name="connsiteX7446" fmla="*/ 5811649 w 11967969"/>
                <a:gd name="connsiteY7446" fmla="*/ 892981 h 5646735"/>
                <a:gd name="connsiteX7447" fmla="*/ 5778312 w 11967969"/>
                <a:gd name="connsiteY7447" fmla="*/ 927112 h 5646735"/>
                <a:gd name="connsiteX7448" fmla="*/ 5744975 w 11967969"/>
                <a:gd name="connsiteY7448" fmla="*/ 892981 h 5646735"/>
                <a:gd name="connsiteX7449" fmla="*/ 5778312 w 11967969"/>
                <a:gd name="connsiteY7449" fmla="*/ 858850 h 5646735"/>
                <a:gd name="connsiteX7450" fmla="*/ 6917338 w 11967969"/>
                <a:gd name="connsiteY7450" fmla="*/ 843001 h 5646735"/>
                <a:gd name="connsiteX7451" fmla="*/ 6953057 w 11967969"/>
                <a:gd name="connsiteY7451" fmla="*/ 877925 h 5646735"/>
                <a:gd name="connsiteX7452" fmla="*/ 6917338 w 11967969"/>
                <a:gd name="connsiteY7452" fmla="*/ 912850 h 5646735"/>
                <a:gd name="connsiteX7453" fmla="*/ 6881619 w 11967969"/>
                <a:gd name="connsiteY7453" fmla="*/ 877925 h 5646735"/>
                <a:gd name="connsiteX7454" fmla="*/ 6917338 w 11967969"/>
                <a:gd name="connsiteY7454" fmla="*/ 843001 h 5646735"/>
                <a:gd name="connsiteX7455" fmla="*/ 5237845 w 11967969"/>
                <a:gd name="connsiteY7455" fmla="*/ 838303 h 5646735"/>
                <a:gd name="connsiteX7456" fmla="*/ 5271982 w 11967969"/>
                <a:gd name="connsiteY7456" fmla="*/ 873223 h 5646735"/>
                <a:gd name="connsiteX7457" fmla="*/ 5237845 w 11967969"/>
                <a:gd name="connsiteY7457" fmla="*/ 908145 h 5646735"/>
                <a:gd name="connsiteX7458" fmla="*/ 5203735 w 11967969"/>
                <a:gd name="connsiteY7458" fmla="*/ 873223 h 5646735"/>
                <a:gd name="connsiteX7459" fmla="*/ 5237845 w 11967969"/>
                <a:gd name="connsiteY7459" fmla="*/ 838303 h 5646735"/>
                <a:gd name="connsiteX7460" fmla="*/ 3397237 w 11967969"/>
                <a:gd name="connsiteY7460" fmla="*/ 838292 h 5646735"/>
                <a:gd name="connsiteX7461" fmla="*/ 3432151 w 11967969"/>
                <a:gd name="connsiteY7461" fmla="*/ 871628 h 5646735"/>
                <a:gd name="connsiteX7462" fmla="*/ 3397237 w 11967969"/>
                <a:gd name="connsiteY7462" fmla="*/ 904965 h 5646735"/>
                <a:gd name="connsiteX7463" fmla="*/ 3362323 w 11967969"/>
                <a:gd name="connsiteY7463" fmla="*/ 871628 h 5646735"/>
                <a:gd name="connsiteX7464" fmla="*/ 3397237 w 11967969"/>
                <a:gd name="connsiteY7464" fmla="*/ 838292 h 5646735"/>
                <a:gd name="connsiteX7465" fmla="*/ 5033036 w 11967969"/>
                <a:gd name="connsiteY7465" fmla="*/ 831917 h 5646735"/>
                <a:gd name="connsiteX7466" fmla="*/ 5067116 w 11967969"/>
                <a:gd name="connsiteY7466" fmla="*/ 866051 h 5646735"/>
                <a:gd name="connsiteX7467" fmla="*/ 5033036 w 11967969"/>
                <a:gd name="connsiteY7467" fmla="*/ 900185 h 5646735"/>
                <a:gd name="connsiteX7468" fmla="*/ 4998896 w 11967969"/>
                <a:gd name="connsiteY7468" fmla="*/ 866051 h 5646735"/>
                <a:gd name="connsiteX7469" fmla="*/ 5033036 w 11967969"/>
                <a:gd name="connsiteY7469" fmla="*/ 831917 h 5646735"/>
                <a:gd name="connsiteX7470" fmla="*/ 3666935 w 11967969"/>
                <a:gd name="connsiteY7470" fmla="*/ 827086 h 5646735"/>
                <a:gd name="connsiteX7471" fmla="*/ 3701860 w 11967969"/>
                <a:gd name="connsiteY7471" fmla="*/ 861218 h 5646735"/>
                <a:gd name="connsiteX7472" fmla="*/ 3666935 w 11967969"/>
                <a:gd name="connsiteY7472" fmla="*/ 895350 h 5646735"/>
                <a:gd name="connsiteX7473" fmla="*/ 3632011 w 11967969"/>
                <a:gd name="connsiteY7473" fmla="*/ 861218 h 5646735"/>
                <a:gd name="connsiteX7474" fmla="*/ 3666935 w 11967969"/>
                <a:gd name="connsiteY7474" fmla="*/ 827086 h 5646735"/>
                <a:gd name="connsiteX7475" fmla="*/ 5982304 w 11967969"/>
                <a:gd name="connsiteY7475" fmla="*/ 815996 h 5646735"/>
                <a:gd name="connsiteX7476" fmla="*/ 6018020 w 11967969"/>
                <a:gd name="connsiteY7476" fmla="*/ 850128 h 5646735"/>
                <a:gd name="connsiteX7477" fmla="*/ 5982304 w 11967969"/>
                <a:gd name="connsiteY7477" fmla="*/ 884260 h 5646735"/>
                <a:gd name="connsiteX7478" fmla="*/ 5946583 w 11967969"/>
                <a:gd name="connsiteY7478" fmla="*/ 850128 h 5646735"/>
                <a:gd name="connsiteX7479" fmla="*/ 5982304 w 11967969"/>
                <a:gd name="connsiteY7479" fmla="*/ 815996 h 5646735"/>
                <a:gd name="connsiteX7480" fmla="*/ 7087995 w 11967969"/>
                <a:gd name="connsiteY7480" fmla="*/ 812848 h 5646735"/>
                <a:gd name="connsiteX7481" fmla="*/ 7122920 w 11967969"/>
                <a:gd name="connsiteY7481" fmla="*/ 846978 h 5646735"/>
                <a:gd name="connsiteX7482" fmla="*/ 7087995 w 11967969"/>
                <a:gd name="connsiteY7482" fmla="*/ 881108 h 5646735"/>
                <a:gd name="connsiteX7483" fmla="*/ 7053070 w 11967969"/>
                <a:gd name="connsiteY7483" fmla="*/ 846978 h 5646735"/>
                <a:gd name="connsiteX7484" fmla="*/ 7087995 w 11967969"/>
                <a:gd name="connsiteY7484" fmla="*/ 812848 h 5646735"/>
                <a:gd name="connsiteX7485" fmla="*/ 7535669 w 11967969"/>
                <a:gd name="connsiteY7485" fmla="*/ 808160 h 5646735"/>
                <a:gd name="connsiteX7486" fmla="*/ 7570594 w 11967969"/>
                <a:gd name="connsiteY7486" fmla="*/ 842288 h 5646735"/>
                <a:gd name="connsiteX7487" fmla="*/ 7535669 w 11967969"/>
                <a:gd name="connsiteY7487" fmla="*/ 876418 h 5646735"/>
                <a:gd name="connsiteX7488" fmla="*/ 7500744 w 11967969"/>
                <a:gd name="connsiteY7488" fmla="*/ 842288 h 5646735"/>
                <a:gd name="connsiteX7489" fmla="*/ 7535669 w 11967969"/>
                <a:gd name="connsiteY7489" fmla="*/ 808160 h 5646735"/>
                <a:gd name="connsiteX7490" fmla="*/ 7253889 w 11967969"/>
                <a:gd name="connsiteY7490" fmla="*/ 796964 h 5646735"/>
                <a:gd name="connsiteX7491" fmla="*/ 7288021 w 11967969"/>
                <a:gd name="connsiteY7491" fmla="*/ 831095 h 5646735"/>
                <a:gd name="connsiteX7492" fmla="*/ 7253889 w 11967969"/>
                <a:gd name="connsiteY7492" fmla="*/ 865225 h 5646735"/>
                <a:gd name="connsiteX7493" fmla="*/ 7219757 w 11967969"/>
                <a:gd name="connsiteY7493" fmla="*/ 831095 h 5646735"/>
                <a:gd name="connsiteX7494" fmla="*/ 7253889 w 11967969"/>
                <a:gd name="connsiteY7494" fmla="*/ 796964 h 5646735"/>
                <a:gd name="connsiteX7495" fmla="*/ 6640320 w 11967969"/>
                <a:gd name="connsiteY7495" fmla="*/ 769940 h 5646735"/>
                <a:gd name="connsiteX7496" fmla="*/ 6673658 w 11967969"/>
                <a:gd name="connsiteY7496" fmla="*/ 804072 h 5646735"/>
                <a:gd name="connsiteX7497" fmla="*/ 6640320 w 11967969"/>
                <a:gd name="connsiteY7497" fmla="*/ 838204 h 5646735"/>
                <a:gd name="connsiteX7498" fmla="*/ 6606982 w 11967969"/>
                <a:gd name="connsiteY7498" fmla="*/ 804072 h 5646735"/>
                <a:gd name="connsiteX7499" fmla="*/ 6640320 w 11967969"/>
                <a:gd name="connsiteY7499" fmla="*/ 769940 h 5646735"/>
                <a:gd name="connsiteX7500" fmla="*/ 6428389 w 11967969"/>
                <a:gd name="connsiteY7500" fmla="*/ 754141 h 5646735"/>
                <a:gd name="connsiteX7501" fmla="*/ 6464108 w 11967969"/>
                <a:gd name="connsiteY7501" fmla="*/ 788275 h 5646735"/>
                <a:gd name="connsiteX7502" fmla="*/ 6428389 w 11967969"/>
                <a:gd name="connsiteY7502" fmla="*/ 822403 h 5646735"/>
                <a:gd name="connsiteX7503" fmla="*/ 6392670 w 11967969"/>
                <a:gd name="connsiteY7503" fmla="*/ 788275 h 5646735"/>
                <a:gd name="connsiteX7504" fmla="*/ 6428389 w 11967969"/>
                <a:gd name="connsiteY7504" fmla="*/ 754141 h 5646735"/>
                <a:gd name="connsiteX7505" fmla="*/ 6832407 w 11967969"/>
                <a:gd name="connsiteY7505" fmla="*/ 722377 h 5646735"/>
                <a:gd name="connsiteX7506" fmla="*/ 6865745 w 11967969"/>
                <a:gd name="connsiteY7506" fmla="*/ 757299 h 5646735"/>
                <a:gd name="connsiteX7507" fmla="*/ 6832407 w 11967969"/>
                <a:gd name="connsiteY7507" fmla="*/ 792225 h 5646735"/>
                <a:gd name="connsiteX7508" fmla="*/ 6799069 w 11967969"/>
                <a:gd name="connsiteY7508" fmla="*/ 757299 h 5646735"/>
                <a:gd name="connsiteX7509" fmla="*/ 6832407 w 11967969"/>
                <a:gd name="connsiteY7509" fmla="*/ 722377 h 5646735"/>
                <a:gd name="connsiteX7510" fmla="*/ 5744990 w 11967969"/>
                <a:gd name="connsiteY7510" fmla="*/ 712855 h 5646735"/>
                <a:gd name="connsiteX7511" fmla="*/ 5779911 w 11967969"/>
                <a:gd name="connsiteY7511" fmla="*/ 748569 h 5646735"/>
                <a:gd name="connsiteX7512" fmla="*/ 5744990 w 11967969"/>
                <a:gd name="connsiteY7512" fmla="*/ 784292 h 5646735"/>
                <a:gd name="connsiteX7513" fmla="*/ 5710069 w 11967969"/>
                <a:gd name="connsiteY7513" fmla="*/ 748569 h 5646735"/>
                <a:gd name="connsiteX7514" fmla="*/ 5744990 w 11967969"/>
                <a:gd name="connsiteY7514" fmla="*/ 712855 h 5646735"/>
                <a:gd name="connsiteX7515" fmla="*/ 7396764 w 11967969"/>
                <a:gd name="connsiteY7515" fmla="*/ 711216 h 5646735"/>
                <a:gd name="connsiteX7516" fmla="*/ 7430896 w 11967969"/>
                <a:gd name="connsiteY7516" fmla="*/ 746141 h 5646735"/>
                <a:gd name="connsiteX7517" fmla="*/ 7396764 w 11967969"/>
                <a:gd name="connsiteY7517" fmla="*/ 781065 h 5646735"/>
                <a:gd name="connsiteX7518" fmla="*/ 7362632 w 11967969"/>
                <a:gd name="connsiteY7518" fmla="*/ 746141 h 5646735"/>
                <a:gd name="connsiteX7519" fmla="*/ 7396764 w 11967969"/>
                <a:gd name="connsiteY7519" fmla="*/ 711216 h 5646735"/>
                <a:gd name="connsiteX7520" fmla="*/ 5437076 w 11967969"/>
                <a:gd name="connsiteY7520" fmla="*/ 693848 h 5646735"/>
                <a:gd name="connsiteX7521" fmla="*/ 5471997 w 11967969"/>
                <a:gd name="connsiteY7521" fmla="*/ 727974 h 5646735"/>
                <a:gd name="connsiteX7522" fmla="*/ 5437076 w 11967969"/>
                <a:gd name="connsiteY7522" fmla="*/ 762107 h 5646735"/>
                <a:gd name="connsiteX7523" fmla="*/ 5402157 w 11967969"/>
                <a:gd name="connsiteY7523" fmla="*/ 727974 h 5646735"/>
                <a:gd name="connsiteX7524" fmla="*/ 5437076 w 11967969"/>
                <a:gd name="connsiteY7524" fmla="*/ 693848 h 5646735"/>
                <a:gd name="connsiteX7525" fmla="*/ 6134701 w 11967969"/>
                <a:gd name="connsiteY7525" fmla="*/ 692279 h 5646735"/>
                <a:gd name="connsiteX7526" fmla="*/ 6168833 w 11967969"/>
                <a:gd name="connsiteY7526" fmla="*/ 725605 h 5646735"/>
                <a:gd name="connsiteX7527" fmla="*/ 6134701 w 11967969"/>
                <a:gd name="connsiteY7527" fmla="*/ 758945 h 5646735"/>
                <a:gd name="connsiteX7528" fmla="*/ 6100577 w 11967969"/>
                <a:gd name="connsiteY7528" fmla="*/ 725605 h 5646735"/>
                <a:gd name="connsiteX7529" fmla="*/ 6134701 w 11967969"/>
                <a:gd name="connsiteY7529" fmla="*/ 692279 h 5646735"/>
                <a:gd name="connsiteX7530" fmla="*/ 5245782 w 11967969"/>
                <a:gd name="connsiteY7530" fmla="*/ 677973 h 5646735"/>
                <a:gd name="connsiteX7531" fmla="*/ 5279925 w 11967969"/>
                <a:gd name="connsiteY7531" fmla="*/ 713695 h 5646735"/>
                <a:gd name="connsiteX7532" fmla="*/ 5245782 w 11967969"/>
                <a:gd name="connsiteY7532" fmla="*/ 749406 h 5646735"/>
                <a:gd name="connsiteX7533" fmla="*/ 5211663 w 11967969"/>
                <a:gd name="connsiteY7533" fmla="*/ 713695 h 5646735"/>
                <a:gd name="connsiteX7534" fmla="*/ 5245782 w 11967969"/>
                <a:gd name="connsiteY7534" fmla="*/ 677973 h 5646735"/>
                <a:gd name="connsiteX7535" fmla="*/ 5044940 w 11967969"/>
                <a:gd name="connsiteY7535" fmla="*/ 666854 h 5646735"/>
                <a:gd name="connsiteX7536" fmla="*/ 5079862 w 11967969"/>
                <a:gd name="connsiteY7536" fmla="*/ 702597 h 5646735"/>
                <a:gd name="connsiteX7537" fmla="*/ 5044940 w 11967969"/>
                <a:gd name="connsiteY7537" fmla="*/ 738309 h 5646735"/>
                <a:gd name="connsiteX7538" fmla="*/ 5010060 w 11967969"/>
                <a:gd name="connsiteY7538" fmla="*/ 702597 h 5646735"/>
                <a:gd name="connsiteX7539" fmla="*/ 5044940 w 11967969"/>
                <a:gd name="connsiteY7539" fmla="*/ 666854 h 5646735"/>
                <a:gd name="connsiteX7540" fmla="*/ 5597372 w 11967969"/>
                <a:gd name="connsiteY7540" fmla="*/ 662036 h 5646735"/>
                <a:gd name="connsiteX7541" fmla="*/ 5630705 w 11967969"/>
                <a:gd name="connsiteY7541" fmla="*/ 696990 h 5646735"/>
                <a:gd name="connsiteX7542" fmla="*/ 5597372 w 11967969"/>
                <a:gd name="connsiteY7542" fmla="*/ 731908 h 5646735"/>
                <a:gd name="connsiteX7543" fmla="*/ 5564039 w 11967969"/>
                <a:gd name="connsiteY7543" fmla="*/ 696990 h 5646735"/>
                <a:gd name="connsiteX7544" fmla="*/ 5597372 w 11967969"/>
                <a:gd name="connsiteY7544" fmla="*/ 662036 h 5646735"/>
                <a:gd name="connsiteX7545" fmla="*/ 5943412 w 11967969"/>
                <a:gd name="connsiteY7545" fmla="*/ 658907 h 5646735"/>
                <a:gd name="connsiteX7546" fmla="*/ 5976761 w 11967969"/>
                <a:gd name="connsiteY7546" fmla="*/ 694658 h 5646735"/>
                <a:gd name="connsiteX7547" fmla="*/ 5943412 w 11967969"/>
                <a:gd name="connsiteY7547" fmla="*/ 730368 h 5646735"/>
                <a:gd name="connsiteX7548" fmla="*/ 5910076 w 11967969"/>
                <a:gd name="connsiteY7548" fmla="*/ 694658 h 5646735"/>
                <a:gd name="connsiteX7549" fmla="*/ 5943412 w 11967969"/>
                <a:gd name="connsiteY7549" fmla="*/ 658907 h 5646735"/>
                <a:gd name="connsiteX7550" fmla="*/ 6302976 w 11967969"/>
                <a:gd name="connsiteY7550" fmla="*/ 657315 h 5646735"/>
                <a:gd name="connsiteX7551" fmla="*/ 6337108 w 11967969"/>
                <a:gd name="connsiteY7551" fmla="*/ 690681 h 5646735"/>
                <a:gd name="connsiteX7552" fmla="*/ 6302976 w 11967969"/>
                <a:gd name="connsiteY7552" fmla="*/ 724011 h 5646735"/>
                <a:gd name="connsiteX7553" fmla="*/ 6268844 w 11967969"/>
                <a:gd name="connsiteY7553" fmla="*/ 690681 h 5646735"/>
                <a:gd name="connsiteX7554" fmla="*/ 6302976 w 11967969"/>
                <a:gd name="connsiteY7554" fmla="*/ 657315 h 5646735"/>
                <a:gd name="connsiteX7555" fmla="*/ 7051482 w 11967969"/>
                <a:gd name="connsiteY7555" fmla="*/ 657280 h 5646735"/>
                <a:gd name="connsiteX7556" fmla="*/ 7084820 w 11967969"/>
                <a:gd name="connsiteY7556" fmla="*/ 690645 h 5646735"/>
                <a:gd name="connsiteX7557" fmla="*/ 7051482 w 11967969"/>
                <a:gd name="connsiteY7557" fmla="*/ 723975 h 5646735"/>
                <a:gd name="connsiteX7558" fmla="*/ 7018144 w 11967969"/>
                <a:gd name="connsiteY7558" fmla="*/ 690645 h 5646735"/>
                <a:gd name="connsiteX7559" fmla="*/ 7051482 w 11967969"/>
                <a:gd name="connsiteY7559" fmla="*/ 657280 h 5646735"/>
                <a:gd name="connsiteX7560" fmla="*/ 6537927 w 11967969"/>
                <a:gd name="connsiteY7560" fmla="*/ 603333 h 5646735"/>
                <a:gd name="connsiteX7561" fmla="*/ 6572059 w 11967969"/>
                <a:gd name="connsiteY7561" fmla="*/ 636668 h 5646735"/>
                <a:gd name="connsiteX7562" fmla="*/ 6537927 w 11967969"/>
                <a:gd name="connsiteY7562" fmla="*/ 670004 h 5646735"/>
                <a:gd name="connsiteX7563" fmla="*/ 6503795 w 11967969"/>
                <a:gd name="connsiteY7563" fmla="*/ 636668 h 5646735"/>
                <a:gd name="connsiteX7564" fmla="*/ 6537927 w 11967969"/>
                <a:gd name="connsiteY7564" fmla="*/ 603333 h 5646735"/>
                <a:gd name="connsiteX7565" fmla="*/ 6699057 w 11967969"/>
                <a:gd name="connsiteY7565" fmla="*/ 600091 h 5646735"/>
                <a:gd name="connsiteX7566" fmla="*/ 6733982 w 11967969"/>
                <a:gd name="connsiteY7566" fmla="*/ 635014 h 5646735"/>
                <a:gd name="connsiteX7567" fmla="*/ 6699057 w 11967969"/>
                <a:gd name="connsiteY7567" fmla="*/ 669937 h 5646735"/>
                <a:gd name="connsiteX7568" fmla="*/ 6664132 w 11967969"/>
                <a:gd name="connsiteY7568" fmla="*/ 635014 h 5646735"/>
                <a:gd name="connsiteX7569" fmla="*/ 6699057 w 11967969"/>
                <a:gd name="connsiteY7569" fmla="*/ 600091 h 5646735"/>
                <a:gd name="connsiteX7570" fmla="*/ 7234045 w 11967969"/>
                <a:gd name="connsiteY7570" fmla="*/ 584254 h 5646735"/>
                <a:gd name="connsiteX7571" fmla="*/ 7268970 w 11967969"/>
                <a:gd name="connsiteY7571" fmla="*/ 617592 h 5646735"/>
                <a:gd name="connsiteX7572" fmla="*/ 7234045 w 11967969"/>
                <a:gd name="connsiteY7572" fmla="*/ 650921 h 5646735"/>
                <a:gd name="connsiteX7573" fmla="*/ 7199120 w 11967969"/>
                <a:gd name="connsiteY7573" fmla="*/ 617592 h 5646735"/>
                <a:gd name="connsiteX7574" fmla="*/ 7234045 w 11967969"/>
                <a:gd name="connsiteY7574" fmla="*/ 584254 h 5646735"/>
                <a:gd name="connsiteX7575" fmla="*/ 7415814 w 11967969"/>
                <a:gd name="connsiteY7575" fmla="*/ 565186 h 5646735"/>
                <a:gd name="connsiteX7576" fmla="*/ 7449946 w 11967969"/>
                <a:gd name="connsiteY7576" fmla="*/ 600108 h 5646735"/>
                <a:gd name="connsiteX7577" fmla="*/ 7415814 w 11967969"/>
                <a:gd name="connsiteY7577" fmla="*/ 635034 h 5646735"/>
                <a:gd name="connsiteX7578" fmla="*/ 7381682 w 11967969"/>
                <a:gd name="connsiteY7578" fmla="*/ 600108 h 5646735"/>
                <a:gd name="connsiteX7579" fmla="*/ 7415814 w 11967969"/>
                <a:gd name="connsiteY7579" fmla="*/ 565186 h 5646735"/>
                <a:gd name="connsiteX7580" fmla="*/ 5160845 w 11967969"/>
                <a:gd name="connsiteY7580" fmla="*/ 527129 h 5646735"/>
                <a:gd name="connsiteX7581" fmla="*/ 5195788 w 11967969"/>
                <a:gd name="connsiteY7581" fmla="*/ 560464 h 5646735"/>
                <a:gd name="connsiteX7582" fmla="*/ 5160845 w 11967969"/>
                <a:gd name="connsiteY7582" fmla="*/ 593804 h 5646735"/>
                <a:gd name="connsiteX7583" fmla="*/ 5125895 w 11967969"/>
                <a:gd name="connsiteY7583" fmla="*/ 560464 h 5646735"/>
                <a:gd name="connsiteX7584" fmla="*/ 5160845 w 11967969"/>
                <a:gd name="connsiteY7584" fmla="*/ 527129 h 5646735"/>
                <a:gd name="connsiteX7585" fmla="*/ 6857014 w 11967969"/>
                <a:gd name="connsiteY7585" fmla="*/ 527056 h 5646735"/>
                <a:gd name="connsiteX7586" fmla="*/ 6891146 w 11967969"/>
                <a:gd name="connsiteY7586" fmla="*/ 560394 h 5646735"/>
                <a:gd name="connsiteX7587" fmla="*/ 6857014 w 11967969"/>
                <a:gd name="connsiteY7587" fmla="*/ 593732 h 5646735"/>
                <a:gd name="connsiteX7588" fmla="*/ 6822882 w 11967969"/>
                <a:gd name="connsiteY7588" fmla="*/ 560394 h 5646735"/>
                <a:gd name="connsiteX7589" fmla="*/ 6857014 w 11967969"/>
                <a:gd name="connsiteY7589" fmla="*/ 527056 h 5646735"/>
                <a:gd name="connsiteX7590" fmla="*/ 5732299 w 11967969"/>
                <a:gd name="connsiteY7590" fmla="*/ 523960 h 5646735"/>
                <a:gd name="connsiteX7591" fmla="*/ 5765631 w 11967969"/>
                <a:gd name="connsiteY7591" fmla="*/ 558882 h 5646735"/>
                <a:gd name="connsiteX7592" fmla="*/ 5732299 w 11967969"/>
                <a:gd name="connsiteY7592" fmla="*/ 593804 h 5646735"/>
                <a:gd name="connsiteX7593" fmla="*/ 5698965 w 11967969"/>
                <a:gd name="connsiteY7593" fmla="*/ 558882 h 5646735"/>
                <a:gd name="connsiteX7594" fmla="*/ 5732299 w 11967969"/>
                <a:gd name="connsiteY7594" fmla="*/ 523960 h 5646735"/>
                <a:gd name="connsiteX7595" fmla="*/ 5375918 w 11967969"/>
                <a:gd name="connsiteY7595" fmla="*/ 523919 h 5646735"/>
                <a:gd name="connsiteX7596" fmla="*/ 5410048 w 11967969"/>
                <a:gd name="connsiteY7596" fmla="*/ 558047 h 5646735"/>
                <a:gd name="connsiteX7597" fmla="*/ 5375918 w 11967969"/>
                <a:gd name="connsiteY7597" fmla="*/ 592182 h 5646735"/>
                <a:gd name="connsiteX7598" fmla="*/ 5341786 w 11967969"/>
                <a:gd name="connsiteY7598" fmla="*/ 558047 h 5646735"/>
                <a:gd name="connsiteX7599" fmla="*/ 5375918 w 11967969"/>
                <a:gd name="connsiteY7599" fmla="*/ 523919 h 5646735"/>
                <a:gd name="connsiteX7600" fmla="*/ 6134702 w 11967969"/>
                <a:gd name="connsiteY7600" fmla="*/ 520787 h 5646735"/>
                <a:gd name="connsiteX7601" fmla="*/ 6168834 w 11967969"/>
                <a:gd name="connsiteY7601" fmla="*/ 554916 h 5646735"/>
                <a:gd name="connsiteX7602" fmla="*/ 6134702 w 11967969"/>
                <a:gd name="connsiteY7602" fmla="*/ 589044 h 5646735"/>
                <a:gd name="connsiteX7603" fmla="*/ 6100570 w 11967969"/>
                <a:gd name="connsiteY7603" fmla="*/ 554916 h 5646735"/>
                <a:gd name="connsiteX7604" fmla="*/ 6134702 w 11967969"/>
                <a:gd name="connsiteY7604" fmla="*/ 520787 h 5646735"/>
                <a:gd name="connsiteX7605" fmla="*/ 5911659 w 11967969"/>
                <a:gd name="connsiteY7605" fmla="*/ 519149 h 5646735"/>
                <a:gd name="connsiteX7606" fmla="*/ 5946583 w 11967969"/>
                <a:gd name="connsiteY7606" fmla="*/ 552484 h 5646735"/>
                <a:gd name="connsiteX7607" fmla="*/ 5911659 w 11967969"/>
                <a:gd name="connsiteY7607" fmla="*/ 585819 h 5646735"/>
                <a:gd name="connsiteX7608" fmla="*/ 5876735 w 11967969"/>
                <a:gd name="connsiteY7608" fmla="*/ 552484 h 5646735"/>
                <a:gd name="connsiteX7609" fmla="*/ 5911659 w 11967969"/>
                <a:gd name="connsiteY7609" fmla="*/ 519149 h 5646735"/>
                <a:gd name="connsiteX7610" fmla="*/ 7026876 w 11967969"/>
                <a:gd name="connsiteY7610" fmla="*/ 504951 h 5646735"/>
                <a:gd name="connsiteX7611" fmla="*/ 7061008 w 11967969"/>
                <a:gd name="connsiteY7611" fmla="*/ 539871 h 5646735"/>
                <a:gd name="connsiteX7612" fmla="*/ 7026876 w 11967969"/>
                <a:gd name="connsiteY7612" fmla="*/ 574783 h 5646735"/>
                <a:gd name="connsiteX7613" fmla="*/ 6992744 w 11967969"/>
                <a:gd name="connsiteY7613" fmla="*/ 539871 h 5646735"/>
                <a:gd name="connsiteX7614" fmla="*/ 7026876 w 11967969"/>
                <a:gd name="connsiteY7614" fmla="*/ 504951 h 5646735"/>
                <a:gd name="connsiteX7615" fmla="*/ 6452994 w 11967969"/>
                <a:gd name="connsiteY7615" fmla="*/ 477883 h 5646735"/>
                <a:gd name="connsiteX7616" fmla="*/ 6487919 w 11967969"/>
                <a:gd name="connsiteY7616" fmla="*/ 512015 h 5646735"/>
                <a:gd name="connsiteX7617" fmla="*/ 6452994 w 11967969"/>
                <a:gd name="connsiteY7617" fmla="*/ 546143 h 5646735"/>
                <a:gd name="connsiteX7618" fmla="*/ 6418069 w 11967969"/>
                <a:gd name="connsiteY7618" fmla="*/ 512015 h 5646735"/>
                <a:gd name="connsiteX7619" fmla="*/ 6452994 w 11967969"/>
                <a:gd name="connsiteY7619" fmla="*/ 477883 h 5646735"/>
                <a:gd name="connsiteX7620" fmla="*/ 5541773 w 11967969"/>
                <a:gd name="connsiteY7620" fmla="*/ 474664 h 5646735"/>
                <a:gd name="connsiteX7621" fmla="*/ 5576697 w 11967969"/>
                <a:gd name="connsiteY7621" fmla="*/ 508797 h 5646735"/>
                <a:gd name="connsiteX7622" fmla="*/ 5541773 w 11967969"/>
                <a:gd name="connsiteY7622" fmla="*/ 542929 h 5646735"/>
                <a:gd name="connsiteX7623" fmla="*/ 5506848 w 11967969"/>
                <a:gd name="connsiteY7623" fmla="*/ 508797 h 5646735"/>
                <a:gd name="connsiteX7624" fmla="*/ 5541773 w 11967969"/>
                <a:gd name="connsiteY7624" fmla="*/ 474664 h 5646735"/>
                <a:gd name="connsiteX7625" fmla="*/ 6286307 w 11967969"/>
                <a:gd name="connsiteY7625" fmla="*/ 446180 h 5646735"/>
                <a:gd name="connsiteX7626" fmla="*/ 6319645 w 11967969"/>
                <a:gd name="connsiteY7626" fmla="*/ 481112 h 5646735"/>
                <a:gd name="connsiteX7627" fmla="*/ 6286307 w 11967969"/>
                <a:gd name="connsiteY7627" fmla="*/ 516040 h 5646735"/>
                <a:gd name="connsiteX7628" fmla="*/ 6252969 w 11967969"/>
                <a:gd name="connsiteY7628" fmla="*/ 481112 h 5646735"/>
                <a:gd name="connsiteX7629" fmla="*/ 6286307 w 11967969"/>
                <a:gd name="connsiteY7629" fmla="*/ 446180 h 5646735"/>
                <a:gd name="connsiteX7630" fmla="*/ 6699852 w 11967969"/>
                <a:gd name="connsiteY7630" fmla="*/ 411235 h 5646735"/>
                <a:gd name="connsiteX7631" fmla="*/ 6733984 w 11967969"/>
                <a:gd name="connsiteY7631" fmla="*/ 446163 h 5646735"/>
                <a:gd name="connsiteX7632" fmla="*/ 6699852 w 11967969"/>
                <a:gd name="connsiteY7632" fmla="*/ 481098 h 5646735"/>
                <a:gd name="connsiteX7633" fmla="*/ 6665720 w 11967969"/>
                <a:gd name="connsiteY7633" fmla="*/ 446163 h 5646735"/>
                <a:gd name="connsiteX7634" fmla="*/ 6699852 w 11967969"/>
                <a:gd name="connsiteY7634" fmla="*/ 411235 h 5646735"/>
                <a:gd name="connsiteX7635" fmla="*/ 7280877 w 11967969"/>
                <a:gd name="connsiteY7635" fmla="*/ 400064 h 5646735"/>
                <a:gd name="connsiteX7636" fmla="*/ 7315009 w 11967969"/>
                <a:gd name="connsiteY7636" fmla="*/ 434991 h 5646735"/>
                <a:gd name="connsiteX7637" fmla="*/ 7280877 w 11967969"/>
                <a:gd name="connsiteY7637" fmla="*/ 469916 h 5646735"/>
                <a:gd name="connsiteX7638" fmla="*/ 7246745 w 11967969"/>
                <a:gd name="connsiteY7638" fmla="*/ 434991 h 5646735"/>
                <a:gd name="connsiteX7639" fmla="*/ 7280877 w 11967969"/>
                <a:gd name="connsiteY7639" fmla="*/ 400064 h 5646735"/>
                <a:gd name="connsiteX7640" fmla="*/ 7107839 w 11967969"/>
                <a:gd name="connsiteY7640" fmla="*/ 392217 h 5646735"/>
                <a:gd name="connsiteX7641" fmla="*/ 7141971 w 11967969"/>
                <a:gd name="connsiteY7641" fmla="*/ 425569 h 5646735"/>
                <a:gd name="connsiteX7642" fmla="*/ 7107839 w 11967969"/>
                <a:gd name="connsiteY7642" fmla="*/ 458907 h 5646735"/>
                <a:gd name="connsiteX7643" fmla="*/ 7073707 w 11967969"/>
                <a:gd name="connsiteY7643" fmla="*/ 425569 h 5646735"/>
                <a:gd name="connsiteX7644" fmla="*/ 7107839 w 11967969"/>
                <a:gd name="connsiteY7644" fmla="*/ 392217 h 5646735"/>
                <a:gd name="connsiteX7645" fmla="*/ 5248905 w 11967969"/>
                <a:gd name="connsiteY7645" fmla="*/ 384204 h 5646735"/>
                <a:gd name="connsiteX7646" fmla="*/ 5283040 w 11967969"/>
                <a:gd name="connsiteY7646" fmla="*/ 417542 h 5646735"/>
                <a:gd name="connsiteX7647" fmla="*/ 5248905 w 11967969"/>
                <a:gd name="connsiteY7647" fmla="*/ 450880 h 5646735"/>
                <a:gd name="connsiteX7648" fmla="*/ 5214775 w 11967969"/>
                <a:gd name="connsiteY7648" fmla="*/ 417542 h 5646735"/>
                <a:gd name="connsiteX7649" fmla="*/ 5248905 w 11967969"/>
                <a:gd name="connsiteY7649" fmla="*/ 384204 h 5646735"/>
                <a:gd name="connsiteX7650" fmla="*/ 6049769 w 11967969"/>
                <a:gd name="connsiteY7650" fmla="*/ 373062 h 5646735"/>
                <a:gd name="connsiteX7651" fmla="*/ 6084694 w 11967969"/>
                <a:gd name="connsiteY7651" fmla="*/ 407987 h 5646735"/>
                <a:gd name="connsiteX7652" fmla="*/ 6049769 w 11967969"/>
                <a:gd name="connsiteY7652" fmla="*/ 442912 h 5646735"/>
                <a:gd name="connsiteX7653" fmla="*/ 6014844 w 11967969"/>
                <a:gd name="connsiteY7653" fmla="*/ 407987 h 5646735"/>
                <a:gd name="connsiteX7654" fmla="*/ 6049769 w 11967969"/>
                <a:gd name="connsiteY7654" fmla="*/ 373062 h 5646735"/>
                <a:gd name="connsiteX7655" fmla="*/ 5870385 w 11967969"/>
                <a:gd name="connsiteY7655" fmla="*/ 354039 h 5646735"/>
                <a:gd name="connsiteX7656" fmla="*/ 5903721 w 11967969"/>
                <a:gd name="connsiteY7656" fmla="*/ 388964 h 5646735"/>
                <a:gd name="connsiteX7657" fmla="*/ 5870385 w 11967969"/>
                <a:gd name="connsiteY7657" fmla="*/ 423893 h 5646735"/>
                <a:gd name="connsiteX7658" fmla="*/ 5837049 w 11967969"/>
                <a:gd name="connsiteY7658" fmla="*/ 388964 h 5646735"/>
                <a:gd name="connsiteX7659" fmla="*/ 5870385 w 11967969"/>
                <a:gd name="connsiteY7659" fmla="*/ 354039 h 5646735"/>
                <a:gd name="connsiteX7660" fmla="*/ 5648953 w 11967969"/>
                <a:gd name="connsiteY7660" fmla="*/ 342951 h 5646735"/>
                <a:gd name="connsiteX7661" fmla="*/ 5683082 w 11967969"/>
                <a:gd name="connsiteY7661" fmla="*/ 377875 h 5646735"/>
                <a:gd name="connsiteX7662" fmla="*/ 5648953 w 11967969"/>
                <a:gd name="connsiteY7662" fmla="*/ 412800 h 5646735"/>
                <a:gd name="connsiteX7663" fmla="*/ 5614825 w 11967969"/>
                <a:gd name="connsiteY7663" fmla="*/ 377875 h 5646735"/>
                <a:gd name="connsiteX7664" fmla="*/ 5648953 w 11967969"/>
                <a:gd name="connsiteY7664" fmla="*/ 342951 h 5646735"/>
                <a:gd name="connsiteX7665" fmla="*/ 6894320 w 11967969"/>
                <a:gd name="connsiteY7665" fmla="*/ 331813 h 5646735"/>
                <a:gd name="connsiteX7666" fmla="*/ 6927658 w 11967969"/>
                <a:gd name="connsiteY7666" fmla="*/ 366738 h 5646735"/>
                <a:gd name="connsiteX7667" fmla="*/ 6894320 w 11967969"/>
                <a:gd name="connsiteY7667" fmla="*/ 401662 h 5646735"/>
                <a:gd name="connsiteX7668" fmla="*/ 6860982 w 11967969"/>
                <a:gd name="connsiteY7668" fmla="*/ 366738 h 5646735"/>
                <a:gd name="connsiteX7669" fmla="*/ 6894320 w 11967969"/>
                <a:gd name="connsiteY7669" fmla="*/ 331813 h 5646735"/>
                <a:gd name="connsiteX7670" fmla="*/ 5370375 w 11967969"/>
                <a:gd name="connsiteY7670" fmla="*/ 308027 h 5646735"/>
                <a:gd name="connsiteX7671" fmla="*/ 5403710 w 11967969"/>
                <a:gd name="connsiteY7671" fmla="*/ 341366 h 5646735"/>
                <a:gd name="connsiteX7672" fmla="*/ 5370375 w 11967969"/>
                <a:gd name="connsiteY7672" fmla="*/ 374703 h 5646735"/>
                <a:gd name="connsiteX7673" fmla="*/ 5337035 w 11967969"/>
                <a:gd name="connsiteY7673" fmla="*/ 341366 h 5646735"/>
                <a:gd name="connsiteX7674" fmla="*/ 5370375 w 11967969"/>
                <a:gd name="connsiteY7674" fmla="*/ 308027 h 5646735"/>
                <a:gd name="connsiteX7675" fmla="*/ 6567295 w 11967969"/>
                <a:gd name="connsiteY7675" fmla="*/ 285834 h 5646735"/>
                <a:gd name="connsiteX7676" fmla="*/ 6600633 w 11967969"/>
                <a:gd name="connsiteY7676" fmla="*/ 319967 h 5646735"/>
                <a:gd name="connsiteX7677" fmla="*/ 6567295 w 11967969"/>
                <a:gd name="connsiteY7677" fmla="*/ 354101 h 5646735"/>
                <a:gd name="connsiteX7678" fmla="*/ 6533957 w 11967969"/>
                <a:gd name="connsiteY7678" fmla="*/ 319967 h 5646735"/>
                <a:gd name="connsiteX7679" fmla="*/ 6567295 w 11967969"/>
                <a:gd name="connsiteY7679" fmla="*/ 285834 h 5646735"/>
                <a:gd name="connsiteX7680" fmla="*/ 6443470 w 11967969"/>
                <a:gd name="connsiteY7680" fmla="*/ 255667 h 5646735"/>
                <a:gd name="connsiteX7681" fmla="*/ 6476808 w 11967969"/>
                <a:gd name="connsiteY7681" fmla="*/ 289799 h 5646735"/>
                <a:gd name="connsiteX7682" fmla="*/ 6443470 w 11967969"/>
                <a:gd name="connsiteY7682" fmla="*/ 323930 h 5646735"/>
                <a:gd name="connsiteX7683" fmla="*/ 6410132 w 11967969"/>
                <a:gd name="connsiteY7683" fmla="*/ 289799 h 5646735"/>
                <a:gd name="connsiteX7684" fmla="*/ 6443470 w 11967969"/>
                <a:gd name="connsiteY7684" fmla="*/ 255667 h 5646735"/>
                <a:gd name="connsiteX7685" fmla="*/ 6307739 w 11967969"/>
                <a:gd name="connsiteY7685" fmla="*/ 254090 h 5646735"/>
                <a:gd name="connsiteX7686" fmla="*/ 6341871 w 11967969"/>
                <a:gd name="connsiteY7686" fmla="*/ 289015 h 5646735"/>
                <a:gd name="connsiteX7687" fmla="*/ 6307739 w 11967969"/>
                <a:gd name="connsiteY7687" fmla="*/ 323939 h 5646735"/>
                <a:gd name="connsiteX7688" fmla="*/ 6273607 w 11967969"/>
                <a:gd name="connsiteY7688" fmla="*/ 289015 h 5646735"/>
                <a:gd name="connsiteX7689" fmla="*/ 6307739 w 11967969"/>
                <a:gd name="connsiteY7689" fmla="*/ 254090 h 5646735"/>
                <a:gd name="connsiteX7690" fmla="*/ 5478345 w 11967969"/>
                <a:gd name="connsiteY7690" fmla="*/ 242981 h 5646735"/>
                <a:gd name="connsiteX7691" fmla="*/ 5511678 w 11967969"/>
                <a:gd name="connsiteY7691" fmla="*/ 277111 h 5646735"/>
                <a:gd name="connsiteX7692" fmla="*/ 5478345 w 11967969"/>
                <a:gd name="connsiteY7692" fmla="*/ 311246 h 5646735"/>
                <a:gd name="connsiteX7693" fmla="*/ 5445013 w 11967969"/>
                <a:gd name="connsiteY7693" fmla="*/ 277111 h 5646735"/>
                <a:gd name="connsiteX7694" fmla="*/ 5478345 w 11967969"/>
                <a:gd name="connsiteY7694" fmla="*/ 242981 h 5646735"/>
                <a:gd name="connsiteX7695" fmla="*/ 5774363 w 11967969"/>
                <a:gd name="connsiteY7695" fmla="*/ 242978 h 5646735"/>
                <a:gd name="connsiteX7696" fmla="*/ 5810077 w 11967969"/>
                <a:gd name="connsiteY7696" fmla="*/ 277901 h 5646735"/>
                <a:gd name="connsiteX7697" fmla="*/ 5774363 w 11967969"/>
                <a:gd name="connsiteY7697" fmla="*/ 312829 h 5646735"/>
                <a:gd name="connsiteX7698" fmla="*/ 5738651 w 11967969"/>
                <a:gd name="connsiteY7698" fmla="*/ 277901 h 5646735"/>
                <a:gd name="connsiteX7699" fmla="*/ 5774363 w 11967969"/>
                <a:gd name="connsiteY7699" fmla="*/ 242978 h 5646735"/>
                <a:gd name="connsiteX7700" fmla="*/ 7092757 w 11967969"/>
                <a:gd name="connsiteY7700" fmla="*/ 239822 h 5646735"/>
                <a:gd name="connsiteX7701" fmla="*/ 7127682 w 11967969"/>
                <a:gd name="connsiteY7701" fmla="*/ 273953 h 5646735"/>
                <a:gd name="connsiteX7702" fmla="*/ 7092757 w 11967969"/>
                <a:gd name="connsiteY7702" fmla="*/ 308086 h 5646735"/>
                <a:gd name="connsiteX7703" fmla="*/ 7057832 w 11967969"/>
                <a:gd name="connsiteY7703" fmla="*/ 273953 h 5646735"/>
                <a:gd name="connsiteX7704" fmla="*/ 7092757 w 11967969"/>
                <a:gd name="connsiteY7704" fmla="*/ 239822 h 5646735"/>
                <a:gd name="connsiteX7705" fmla="*/ 6149782 w 11967969"/>
                <a:gd name="connsiteY7705" fmla="*/ 235043 h 5646735"/>
                <a:gd name="connsiteX7706" fmla="*/ 6184707 w 11967969"/>
                <a:gd name="connsiteY7706" fmla="*/ 268380 h 5646735"/>
                <a:gd name="connsiteX7707" fmla="*/ 6149782 w 11967969"/>
                <a:gd name="connsiteY7707" fmla="*/ 301720 h 5646735"/>
                <a:gd name="connsiteX7708" fmla="*/ 6114857 w 11967969"/>
                <a:gd name="connsiteY7708" fmla="*/ 268380 h 5646735"/>
                <a:gd name="connsiteX7709" fmla="*/ 6149782 w 11967969"/>
                <a:gd name="connsiteY7709" fmla="*/ 235043 h 5646735"/>
                <a:gd name="connsiteX7710" fmla="*/ 6721282 w 11967969"/>
                <a:gd name="connsiteY7710" fmla="*/ 231776 h 5646735"/>
                <a:gd name="connsiteX7711" fmla="*/ 6754620 w 11967969"/>
                <a:gd name="connsiteY7711" fmla="*/ 265908 h 5646735"/>
                <a:gd name="connsiteX7712" fmla="*/ 6721282 w 11967969"/>
                <a:gd name="connsiteY7712" fmla="*/ 300040 h 5646735"/>
                <a:gd name="connsiteX7713" fmla="*/ 6687944 w 11967969"/>
                <a:gd name="connsiteY7713" fmla="*/ 265908 h 5646735"/>
                <a:gd name="connsiteX7714" fmla="*/ 6721282 w 11967969"/>
                <a:gd name="connsiteY7714" fmla="*/ 231776 h 5646735"/>
                <a:gd name="connsiteX7715" fmla="*/ 5984682 w 11967969"/>
                <a:gd name="connsiteY7715" fmla="*/ 166689 h 5646735"/>
                <a:gd name="connsiteX7716" fmla="*/ 6019607 w 11967969"/>
                <a:gd name="connsiteY7716" fmla="*/ 200821 h 5646735"/>
                <a:gd name="connsiteX7717" fmla="*/ 5984682 w 11967969"/>
                <a:gd name="connsiteY7717" fmla="*/ 234953 h 5646735"/>
                <a:gd name="connsiteX7718" fmla="*/ 5949757 w 11967969"/>
                <a:gd name="connsiteY7718" fmla="*/ 200821 h 5646735"/>
                <a:gd name="connsiteX7719" fmla="*/ 5984682 w 11967969"/>
                <a:gd name="connsiteY7719" fmla="*/ 166689 h 5646735"/>
                <a:gd name="connsiteX7720" fmla="*/ 6936389 w 11967969"/>
                <a:gd name="connsiteY7720" fmla="*/ 158760 h 5646735"/>
                <a:gd name="connsiteX7721" fmla="*/ 6972108 w 11967969"/>
                <a:gd name="connsiteY7721" fmla="*/ 193685 h 5646735"/>
                <a:gd name="connsiteX7722" fmla="*/ 6936389 w 11967969"/>
                <a:gd name="connsiteY7722" fmla="*/ 228610 h 5646735"/>
                <a:gd name="connsiteX7723" fmla="*/ 6900670 w 11967969"/>
                <a:gd name="connsiteY7723" fmla="*/ 193685 h 5646735"/>
                <a:gd name="connsiteX7724" fmla="*/ 6936389 w 11967969"/>
                <a:gd name="connsiteY7724" fmla="*/ 158760 h 5646735"/>
                <a:gd name="connsiteX7725" fmla="*/ 5595005 w 11967969"/>
                <a:gd name="connsiteY7725" fmla="*/ 128674 h 5646735"/>
                <a:gd name="connsiteX7726" fmla="*/ 5629130 w 11967969"/>
                <a:gd name="connsiteY7726" fmla="*/ 162807 h 5646735"/>
                <a:gd name="connsiteX7727" fmla="*/ 5595005 w 11967969"/>
                <a:gd name="connsiteY7727" fmla="*/ 196938 h 5646735"/>
                <a:gd name="connsiteX7728" fmla="*/ 5560878 w 11967969"/>
                <a:gd name="connsiteY7728" fmla="*/ 162807 h 5646735"/>
                <a:gd name="connsiteX7729" fmla="*/ 5595005 w 11967969"/>
                <a:gd name="connsiteY7729" fmla="*/ 128674 h 5646735"/>
                <a:gd name="connsiteX7730" fmla="*/ 5764034 w 11967969"/>
                <a:gd name="connsiteY7730" fmla="*/ 81002 h 5646735"/>
                <a:gd name="connsiteX7731" fmla="*/ 5798955 w 11967969"/>
                <a:gd name="connsiteY7731" fmla="*/ 114339 h 5646735"/>
                <a:gd name="connsiteX7732" fmla="*/ 5764034 w 11967969"/>
                <a:gd name="connsiteY7732" fmla="*/ 147678 h 5646735"/>
                <a:gd name="connsiteX7733" fmla="*/ 5729110 w 11967969"/>
                <a:gd name="connsiteY7733" fmla="*/ 114339 h 5646735"/>
                <a:gd name="connsiteX7734" fmla="*/ 5764034 w 11967969"/>
                <a:gd name="connsiteY7734" fmla="*/ 81002 h 5646735"/>
                <a:gd name="connsiteX7735" fmla="*/ 6784782 w 11967969"/>
                <a:gd name="connsiteY7735" fmla="*/ 77896 h 5646735"/>
                <a:gd name="connsiteX7736" fmla="*/ 6819707 w 11967969"/>
                <a:gd name="connsiteY7736" fmla="*/ 112026 h 5646735"/>
                <a:gd name="connsiteX7737" fmla="*/ 6784782 w 11967969"/>
                <a:gd name="connsiteY7737" fmla="*/ 146159 h 5646735"/>
                <a:gd name="connsiteX7738" fmla="*/ 6749857 w 11967969"/>
                <a:gd name="connsiteY7738" fmla="*/ 112026 h 5646735"/>
                <a:gd name="connsiteX7739" fmla="*/ 6784782 w 11967969"/>
                <a:gd name="connsiteY7739" fmla="*/ 77896 h 5646735"/>
                <a:gd name="connsiteX7740" fmla="*/ 6630002 w 11967969"/>
                <a:gd name="connsiteY7740" fmla="*/ 55575 h 5646735"/>
                <a:gd name="connsiteX7741" fmla="*/ 6664134 w 11967969"/>
                <a:gd name="connsiteY7741" fmla="*/ 89708 h 5646735"/>
                <a:gd name="connsiteX7742" fmla="*/ 6630002 w 11967969"/>
                <a:gd name="connsiteY7742" fmla="*/ 123839 h 5646735"/>
                <a:gd name="connsiteX7743" fmla="*/ 6595870 w 11967969"/>
                <a:gd name="connsiteY7743" fmla="*/ 89708 h 5646735"/>
                <a:gd name="connsiteX7744" fmla="*/ 6630002 w 11967969"/>
                <a:gd name="connsiteY7744" fmla="*/ 55575 h 5646735"/>
                <a:gd name="connsiteX7745" fmla="*/ 6240270 w 11967969"/>
                <a:gd name="connsiteY7745" fmla="*/ 47636 h 5646735"/>
                <a:gd name="connsiteX7746" fmla="*/ 6273608 w 11967969"/>
                <a:gd name="connsiteY7746" fmla="*/ 83355 h 5646735"/>
                <a:gd name="connsiteX7747" fmla="*/ 6240270 w 11967969"/>
                <a:gd name="connsiteY7747" fmla="*/ 119074 h 5646735"/>
                <a:gd name="connsiteX7748" fmla="*/ 6206932 w 11967969"/>
                <a:gd name="connsiteY7748" fmla="*/ 83355 h 5646735"/>
                <a:gd name="connsiteX7749" fmla="*/ 6240270 w 11967969"/>
                <a:gd name="connsiteY7749" fmla="*/ 47636 h 5646735"/>
                <a:gd name="connsiteX7750" fmla="*/ 6499032 w 11967969"/>
                <a:gd name="connsiteY7750" fmla="*/ 23818 h 5646735"/>
                <a:gd name="connsiteX7751" fmla="*/ 6533957 w 11967969"/>
                <a:gd name="connsiteY7751" fmla="*/ 57950 h 5646735"/>
                <a:gd name="connsiteX7752" fmla="*/ 6499032 w 11967969"/>
                <a:gd name="connsiteY7752" fmla="*/ 92082 h 5646735"/>
                <a:gd name="connsiteX7753" fmla="*/ 6464107 w 11967969"/>
                <a:gd name="connsiteY7753" fmla="*/ 57950 h 5646735"/>
                <a:gd name="connsiteX7754" fmla="*/ 6499032 w 11967969"/>
                <a:gd name="connsiteY7754" fmla="*/ 23818 h 5646735"/>
                <a:gd name="connsiteX7755" fmla="*/ 6367270 w 11967969"/>
                <a:gd name="connsiteY7755" fmla="*/ 9611 h 5646735"/>
                <a:gd name="connsiteX7756" fmla="*/ 6400608 w 11967969"/>
                <a:gd name="connsiteY7756" fmla="*/ 43738 h 5646735"/>
                <a:gd name="connsiteX7757" fmla="*/ 6367270 w 11967969"/>
                <a:gd name="connsiteY7757" fmla="*/ 77872 h 5646735"/>
                <a:gd name="connsiteX7758" fmla="*/ 6333932 w 11967969"/>
                <a:gd name="connsiteY7758" fmla="*/ 43738 h 5646735"/>
                <a:gd name="connsiteX7759" fmla="*/ 6367270 w 11967969"/>
                <a:gd name="connsiteY7759" fmla="*/ 9611 h 5646735"/>
                <a:gd name="connsiteX7760" fmla="*/ 5920388 w 11967969"/>
                <a:gd name="connsiteY7760" fmla="*/ 1585 h 5646735"/>
                <a:gd name="connsiteX7761" fmla="*/ 5956108 w 11967969"/>
                <a:gd name="connsiteY7761" fmla="*/ 35717 h 5646735"/>
                <a:gd name="connsiteX7762" fmla="*/ 5920388 w 11967969"/>
                <a:gd name="connsiteY7762" fmla="*/ 69849 h 5646735"/>
                <a:gd name="connsiteX7763" fmla="*/ 5884670 w 11967969"/>
                <a:gd name="connsiteY7763" fmla="*/ 35717 h 5646735"/>
                <a:gd name="connsiteX7764" fmla="*/ 5920388 w 11967969"/>
                <a:gd name="connsiteY7764" fmla="*/ 1585 h 5646735"/>
                <a:gd name="connsiteX7765" fmla="*/ 6099776 w 11967969"/>
                <a:gd name="connsiteY7765" fmla="*/ 0 h 5646735"/>
                <a:gd name="connsiteX7766" fmla="*/ 6133908 w 11967969"/>
                <a:gd name="connsiteY7766" fmla="*/ 33338 h 5646735"/>
                <a:gd name="connsiteX7767" fmla="*/ 6099776 w 11967969"/>
                <a:gd name="connsiteY7767" fmla="*/ 66676 h 5646735"/>
                <a:gd name="connsiteX7768" fmla="*/ 6065644 w 11967969"/>
                <a:gd name="connsiteY7768" fmla="*/ 33338 h 5646735"/>
                <a:gd name="connsiteX7769" fmla="*/ 6099776 w 11967969"/>
                <a:gd name="connsiteY7769" fmla="*/ 0 h 564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Lst>
              <a:rect l="l" t="t" r="r" b="b"/>
              <a:pathLst>
                <a:path w="11967969" h="5646735">
                  <a:moveTo>
                    <a:pt x="1762014" y="5580059"/>
                  </a:moveTo>
                  <a:cubicBezTo>
                    <a:pt x="1781304" y="5580059"/>
                    <a:pt x="1796939" y="5594985"/>
                    <a:pt x="1796939" y="5613397"/>
                  </a:cubicBezTo>
                  <a:cubicBezTo>
                    <a:pt x="1796939" y="5631809"/>
                    <a:pt x="1781304" y="5646735"/>
                    <a:pt x="1762014" y="5646735"/>
                  </a:cubicBezTo>
                  <a:cubicBezTo>
                    <a:pt x="1742726" y="5646735"/>
                    <a:pt x="1727089" y="5631809"/>
                    <a:pt x="1727089" y="5613397"/>
                  </a:cubicBezTo>
                  <a:cubicBezTo>
                    <a:pt x="1727089" y="5594985"/>
                    <a:pt x="1742726" y="5580059"/>
                    <a:pt x="1762014" y="5580059"/>
                  </a:cubicBezTo>
                  <a:close/>
                  <a:moveTo>
                    <a:pt x="5475921" y="5576884"/>
                  </a:moveTo>
                  <a:cubicBezTo>
                    <a:pt x="5494771" y="5576884"/>
                    <a:pt x="5510050" y="5592520"/>
                    <a:pt x="5510050" y="5611809"/>
                  </a:cubicBezTo>
                  <a:cubicBezTo>
                    <a:pt x="5510050" y="5631098"/>
                    <a:pt x="5494771" y="5646734"/>
                    <a:pt x="5475921" y="5646734"/>
                  </a:cubicBezTo>
                  <a:cubicBezTo>
                    <a:pt x="5457071" y="5646734"/>
                    <a:pt x="5441792" y="5631098"/>
                    <a:pt x="5441792" y="5611809"/>
                  </a:cubicBezTo>
                  <a:cubicBezTo>
                    <a:pt x="5441792" y="5592520"/>
                    <a:pt x="5457071" y="5576884"/>
                    <a:pt x="5475921" y="5576884"/>
                  </a:cubicBezTo>
                  <a:close/>
                  <a:moveTo>
                    <a:pt x="1517573" y="5576884"/>
                  </a:moveTo>
                  <a:cubicBezTo>
                    <a:pt x="1535985" y="5576884"/>
                    <a:pt x="1550911" y="5592520"/>
                    <a:pt x="1550911" y="5611809"/>
                  </a:cubicBezTo>
                  <a:cubicBezTo>
                    <a:pt x="1550911" y="5631098"/>
                    <a:pt x="1535985" y="5646734"/>
                    <a:pt x="1517573" y="5646734"/>
                  </a:cubicBezTo>
                  <a:cubicBezTo>
                    <a:pt x="1499161" y="5646734"/>
                    <a:pt x="1484235" y="5631098"/>
                    <a:pt x="1484235" y="5611809"/>
                  </a:cubicBezTo>
                  <a:cubicBezTo>
                    <a:pt x="1484235" y="5592520"/>
                    <a:pt x="1499161" y="5576884"/>
                    <a:pt x="1517573" y="5576884"/>
                  </a:cubicBezTo>
                  <a:close/>
                  <a:moveTo>
                    <a:pt x="4519435" y="5572122"/>
                  </a:moveTo>
                  <a:cubicBezTo>
                    <a:pt x="4537850" y="5572122"/>
                    <a:pt x="4552779" y="5587048"/>
                    <a:pt x="4552779" y="5605460"/>
                  </a:cubicBezTo>
                  <a:cubicBezTo>
                    <a:pt x="4552779" y="5623872"/>
                    <a:pt x="4537850" y="5638798"/>
                    <a:pt x="4519435" y="5638798"/>
                  </a:cubicBezTo>
                  <a:cubicBezTo>
                    <a:pt x="4501024" y="5638798"/>
                    <a:pt x="4486097" y="5623872"/>
                    <a:pt x="4486097" y="5605460"/>
                  </a:cubicBezTo>
                  <a:cubicBezTo>
                    <a:pt x="4486097" y="5587048"/>
                    <a:pt x="4501024" y="5572122"/>
                    <a:pt x="4519435" y="5572122"/>
                  </a:cubicBezTo>
                  <a:close/>
                  <a:moveTo>
                    <a:pt x="3471014" y="5572122"/>
                  </a:moveTo>
                  <a:cubicBezTo>
                    <a:pt x="3489860" y="5572122"/>
                    <a:pt x="3505140" y="5587048"/>
                    <a:pt x="3505140" y="5605460"/>
                  </a:cubicBezTo>
                  <a:cubicBezTo>
                    <a:pt x="3505140" y="5623872"/>
                    <a:pt x="3489860" y="5638798"/>
                    <a:pt x="3471014" y="5638798"/>
                  </a:cubicBezTo>
                  <a:cubicBezTo>
                    <a:pt x="3452169" y="5638798"/>
                    <a:pt x="3436893" y="5623872"/>
                    <a:pt x="3436893" y="5605460"/>
                  </a:cubicBezTo>
                  <a:cubicBezTo>
                    <a:pt x="3436893" y="5587048"/>
                    <a:pt x="3452169" y="5572122"/>
                    <a:pt x="3471014" y="5572122"/>
                  </a:cubicBezTo>
                  <a:close/>
                  <a:moveTo>
                    <a:pt x="8587389" y="5568947"/>
                  </a:moveTo>
                  <a:cubicBezTo>
                    <a:pt x="8607116" y="5568947"/>
                    <a:pt x="8623108" y="5583873"/>
                    <a:pt x="8623108" y="5602285"/>
                  </a:cubicBezTo>
                  <a:cubicBezTo>
                    <a:pt x="8623108" y="5620697"/>
                    <a:pt x="8607116" y="5635623"/>
                    <a:pt x="8587389" y="5635623"/>
                  </a:cubicBezTo>
                  <a:cubicBezTo>
                    <a:pt x="8567662" y="5635623"/>
                    <a:pt x="8551670" y="5620697"/>
                    <a:pt x="8551670" y="5602285"/>
                  </a:cubicBezTo>
                  <a:cubicBezTo>
                    <a:pt x="8551670" y="5583873"/>
                    <a:pt x="8567662" y="5568947"/>
                    <a:pt x="8587389" y="5568947"/>
                  </a:cubicBezTo>
                  <a:close/>
                  <a:moveTo>
                    <a:pt x="9730389" y="5565772"/>
                  </a:moveTo>
                  <a:cubicBezTo>
                    <a:pt x="9750116" y="5565772"/>
                    <a:pt x="9766108" y="5581408"/>
                    <a:pt x="9766108" y="5600697"/>
                  </a:cubicBezTo>
                  <a:cubicBezTo>
                    <a:pt x="9766108" y="5619986"/>
                    <a:pt x="9750116" y="5635622"/>
                    <a:pt x="9730389" y="5635622"/>
                  </a:cubicBezTo>
                  <a:cubicBezTo>
                    <a:pt x="9710662" y="5635622"/>
                    <a:pt x="9694670" y="5619986"/>
                    <a:pt x="9694670" y="5600697"/>
                  </a:cubicBezTo>
                  <a:cubicBezTo>
                    <a:pt x="9694670" y="5581408"/>
                    <a:pt x="9710662" y="5565772"/>
                    <a:pt x="9730389" y="5565772"/>
                  </a:cubicBezTo>
                  <a:close/>
                  <a:moveTo>
                    <a:pt x="9123964" y="5565772"/>
                  </a:moveTo>
                  <a:cubicBezTo>
                    <a:pt x="9142815" y="5565772"/>
                    <a:pt x="9158096" y="5581053"/>
                    <a:pt x="9158096" y="5599904"/>
                  </a:cubicBezTo>
                  <a:cubicBezTo>
                    <a:pt x="9158096" y="5618755"/>
                    <a:pt x="9142815" y="5634036"/>
                    <a:pt x="9123964" y="5634036"/>
                  </a:cubicBezTo>
                  <a:cubicBezTo>
                    <a:pt x="9105113" y="5634036"/>
                    <a:pt x="9089832" y="5618755"/>
                    <a:pt x="9089832" y="5599904"/>
                  </a:cubicBezTo>
                  <a:cubicBezTo>
                    <a:pt x="9089832" y="5581053"/>
                    <a:pt x="9105113" y="5565772"/>
                    <a:pt x="9123964" y="5565772"/>
                  </a:cubicBezTo>
                  <a:close/>
                  <a:moveTo>
                    <a:pt x="7438832" y="5565772"/>
                  </a:moveTo>
                  <a:cubicBezTo>
                    <a:pt x="7458121" y="5565772"/>
                    <a:pt x="7473757" y="5581053"/>
                    <a:pt x="7473757" y="5599904"/>
                  </a:cubicBezTo>
                  <a:cubicBezTo>
                    <a:pt x="7473757" y="5618755"/>
                    <a:pt x="7458121" y="5634036"/>
                    <a:pt x="7438832" y="5634036"/>
                  </a:cubicBezTo>
                  <a:cubicBezTo>
                    <a:pt x="7419543" y="5634036"/>
                    <a:pt x="7403907" y="5618755"/>
                    <a:pt x="7403907" y="5599904"/>
                  </a:cubicBezTo>
                  <a:cubicBezTo>
                    <a:pt x="7403907" y="5581053"/>
                    <a:pt x="7419543" y="5565772"/>
                    <a:pt x="7438832" y="5565772"/>
                  </a:cubicBezTo>
                  <a:close/>
                  <a:moveTo>
                    <a:pt x="6895907" y="5565772"/>
                  </a:moveTo>
                  <a:cubicBezTo>
                    <a:pt x="6915196" y="5565772"/>
                    <a:pt x="6930832" y="5581053"/>
                    <a:pt x="6930832" y="5599904"/>
                  </a:cubicBezTo>
                  <a:cubicBezTo>
                    <a:pt x="6930832" y="5618755"/>
                    <a:pt x="6915196" y="5634036"/>
                    <a:pt x="6895907" y="5634036"/>
                  </a:cubicBezTo>
                  <a:cubicBezTo>
                    <a:pt x="6876618" y="5634036"/>
                    <a:pt x="6860982" y="5618755"/>
                    <a:pt x="6860982" y="5599904"/>
                  </a:cubicBezTo>
                  <a:cubicBezTo>
                    <a:pt x="6860982" y="5581053"/>
                    <a:pt x="6876618" y="5565772"/>
                    <a:pt x="6895907" y="5565772"/>
                  </a:cubicBezTo>
                  <a:close/>
                  <a:moveTo>
                    <a:pt x="2349388" y="5565772"/>
                  </a:moveTo>
                  <a:cubicBezTo>
                    <a:pt x="2367799" y="5565772"/>
                    <a:pt x="2382725" y="5581408"/>
                    <a:pt x="2382725" y="5600697"/>
                  </a:cubicBezTo>
                  <a:cubicBezTo>
                    <a:pt x="2382725" y="5619986"/>
                    <a:pt x="2367799" y="5635622"/>
                    <a:pt x="2349388" y="5635622"/>
                  </a:cubicBezTo>
                  <a:cubicBezTo>
                    <a:pt x="2330976" y="5635622"/>
                    <a:pt x="2316049" y="5619986"/>
                    <a:pt x="2316049" y="5600697"/>
                  </a:cubicBezTo>
                  <a:cubicBezTo>
                    <a:pt x="2316049" y="5581408"/>
                    <a:pt x="2330976" y="5565772"/>
                    <a:pt x="2349388" y="5565772"/>
                  </a:cubicBezTo>
                  <a:close/>
                  <a:moveTo>
                    <a:pt x="9484326" y="5562597"/>
                  </a:moveTo>
                  <a:cubicBezTo>
                    <a:pt x="9504053" y="5562597"/>
                    <a:pt x="9520045" y="5578589"/>
                    <a:pt x="9520045" y="5598316"/>
                  </a:cubicBezTo>
                  <a:cubicBezTo>
                    <a:pt x="9520045" y="5618043"/>
                    <a:pt x="9504053" y="5634035"/>
                    <a:pt x="9484326" y="5634035"/>
                  </a:cubicBezTo>
                  <a:cubicBezTo>
                    <a:pt x="9464599" y="5634035"/>
                    <a:pt x="9448607" y="5618043"/>
                    <a:pt x="9448607" y="5598316"/>
                  </a:cubicBezTo>
                  <a:cubicBezTo>
                    <a:pt x="9448607" y="5578589"/>
                    <a:pt x="9464599" y="5562597"/>
                    <a:pt x="9484326" y="5562597"/>
                  </a:cubicBezTo>
                  <a:close/>
                  <a:moveTo>
                    <a:pt x="7242777" y="5562597"/>
                  </a:moveTo>
                  <a:cubicBezTo>
                    <a:pt x="7261628" y="5562597"/>
                    <a:pt x="7276909" y="5578589"/>
                    <a:pt x="7276909" y="5598316"/>
                  </a:cubicBezTo>
                  <a:cubicBezTo>
                    <a:pt x="7276909" y="5618043"/>
                    <a:pt x="7261628" y="5634035"/>
                    <a:pt x="7242777" y="5634035"/>
                  </a:cubicBezTo>
                  <a:cubicBezTo>
                    <a:pt x="7223926" y="5634035"/>
                    <a:pt x="7208645" y="5618043"/>
                    <a:pt x="7208645" y="5598316"/>
                  </a:cubicBezTo>
                  <a:cubicBezTo>
                    <a:pt x="7208645" y="5578589"/>
                    <a:pt x="7223926" y="5562597"/>
                    <a:pt x="7242777" y="5562597"/>
                  </a:cubicBezTo>
                  <a:close/>
                  <a:moveTo>
                    <a:pt x="6491889" y="5562597"/>
                  </a:moveTo>
                  <a:cubicBezTo>
                    <a:pt x="6510740" y="5562597"/>
                    <a:pt x="6526021" y="5578589"/>
                    <a:pt x="6526021" y="5598316"/>
                  </a:cubicBezTo>
                  <a:cubicBezTo>
                    <a:pt x="6526021" y="5618043"/>
                    <a:pt x="6510740" y="5634035"/>
                    <a:pt x="6491889" y="5634035"/>
                  </a:cubicBezTo>
                  <a:cubicBezTo>
                    <a:pt x="6473038" y="5634035"/>
                    <a:pt x="6457757" y="5618043"/>
                    <a:pt x="6457757" y="5598316"/>
                  </a:cubicBezTo>
                  <a:cubicBezTo>
                    <a:pt x="6457757" y="5578589"/>
                    <a:pt x="6473038" y="5562597"/>
                    <a:pt x="6491889" y="5562597"/>
                  </a:cubicBezTo>
                  <a:close/>
                  <a:moveTo>
                    <a:pt x="8807257" y="5561009"/>
                  </a:moveTo>
                  <a:cubicBezTo>
                    <a:pt x="8825669" y="5561009"/>
                    <a:pt x="8840595" y="5575935"/>
                    <a:pt x="8840595" y="5594347"/>
                  </a:cubicBezTo>
                  <a:cubicBezTo>
                    <a:pt x="8840595" y="5612759"/>
                    <a:pt x="8825669" y="5627685"/>
                    <a:pt x="8807257" y="5627685"/>
                  </a:cubicBezTo>
                  <a:cubicBezTo>
                    <a:pt x="8788845" y="5627685"/>
                    <a:pt x="8773919" y="5612759"/>
                    <a:pt x="8773919" y="5594347"/>
                  </a:cubicBezTo>
                  <a:cubicBezTo>
                    <a:pt x="8773919" y="5575935"/>
                    <a:pt x="8788845" y="5561009"/>
                    <a:pt x="8807257" y="5561009"/>
                  </a:cubicBezTo>
                  <a:close/>
                  <a:moveTo>
                    <a:pt x="7637270" y="5561009"/>
                  </a:moveTo>
                  <a:cubicBezTo>
                    <a:pt x="7655682" y="5561009"/>
                    <a:pt x="7670608" y="5575935"/>
                    <a:pt x="7670608" y="5594347"/>
                  </a:cubicBezTo>
                  <a:cubicBezTo>
                    <a:pt x="7670608" y="5612759"/>
                    <a:pt x="7655682" y="5627685"/>
                    <a:pt x="7637270" y="5627685"/>
                  </a:cubicBezTo>
                  <a:cubicBezTo>
                    <a:pt x="7618858" y="5627685"/>
                    <a:pt x="7603932" y="5612759"/>
                    <a:pt x="7603932" y="5594347"/>
                  </a:cubicBezTo>
                  <a:cubicBezTo>
                    <a:pt x="7603932" y="5575935"/>
                    <a:pt x="7618858" y="5561009"/>
                    <a:pt x="7637270" y="5561009"/>
                  </a:cubicBezTo>
                  <a:close/>
                  <a:moveTo>
                    <a:pt x="6710964" y="5561009"/>
                  </a:moveTo>
                  <a:cubicBezTo>
                    <a:pt x="6729815" y="5561009"/>
                    <a:pt x="6745096" y="5575935"/>
                    <a:pt x="6745096" y="5594347"/>
                  </a:cubicBezTo>
                  <a:cubicBezTo>
                    <a:pt x="6745096" y="5612759"/>
                    <a:pt x="6729815" y="5627685"/>
                    <a:pt x="6710964" y="5627685"/>
                  </a:cubicBezTo>
                  <a:cubicBezTo>
                    <a:pt x="6692113" y="5627685"/>
                    <a:pt x="6676832" y="5612759"/>
                    <a:pt x="6676832" y="5594347"/>
                  </a:cubicBezTo>
                  <a:cubicBezTo>
                    <a:pt x="6676832" y="5575935"/>
                    <a:pt x="6692113" y="5561009"/>
                    <a:pt x="6710964" y="5561009"/>
                  </a:cubicBezTo>
                  <a:close/>
                  <a:moveTo>
                    <a:pt x="4912330" y="5561009"/>
                  </a:moveTo>
                  <a:cubicBezTo>
                    <a:pt x="4932057" y="5561009"/>
                    <a:pt x="4948048" y="5575935"/>
                    <a:pt x="4948048" y="5594347"/>
                  </a:cubicBezTo>
                  <a:cubicBezTo>
                    <a:pt x="4948048" y="5612759"/>
                    <a:pt x="4932057" y="5627685"/>
                    <a:pt x="4912330" y="5627685"/>
                  </a:cubicBezTo>
                  <a:cubicBezTo>
                    <a:pt x="4892603" y="5627685"/>
                    <a:pt x="4876611" y="5612759"/>
                    <a:pt x="4876611" y="5594347"/>
                  </a:cubicBezTo>
                  <a:cubicBezTo>
                    <a:pt x="4876611" y="5575935"/>
                    <a:pt x="4892603" y="5561009"/>
                    <a:pt x="4912330" y="5561009"/>
                  </a:cubicBezTo>
                  <a:close/>
                  <a:moveTo>
                    <a:pt x="2003338" y="5561009"/>
                  </a:moveTo>
                  <a:cubicBezTo>
                    <a:pt x="2021747" y="5561009"/>
                    <a:pt x="2036675" y="5576645"/>
                    <a:pt x="2036675" y="5595934"/>
                  </a:cubicBezTo>
                  <a:cubicBezTo>
                    <a:pt x="2036675" y="5615223"/>
                    <a:pt x="2021747" y="5630859"/>
                    <a:pt x="2003338" y="5630859"/>
                  </a:cubicBezTo>
                  <a:cubicBezTo>
                    <a:pt x="1984907" y="5630859"/>
                    <a:pt x="1969979" y="5615223"/>
                    <a:pt x="1969979" y="5595934"/>
                  </a:cubicBezTo>
                  <a:cubicBezTo>
                    <a:pt x="1969979" y="5576645"/>
                    <a:pt x="1984907" y="5561009"/>
                    <a:pt x="2003338" y="5561009"/>
                  </a:cubicBezTo>
                  <a:close/>
                  <a:moveTo>
                    <a:pt x="9932795" y="5557834"/>
                  </a:moveTo>
                  <a:cubicBezTo>
                    <a:pt x="9952084" y="5557834"/>
                    <a:pt x="9967720" y="5573115"/>
                    <a:pt x="9967720" y="5591966"/>
                  </a:cubicBezTo>
                  <a:cubicBezTo>
                    <a:pt x="9967720" y="5610817"/>
                    <a:pt x="9952084" y="5626098"/>
                    <a:pt x="9932795" y="5626098"/>
                  </a:cubicBezTo>
                  <a:cubicBezTo>
                    <a:pt x="9913506" y="5626098"/>
                    <a:pt x="9897870" y="5610817"/>
                    <a:pt x="9897870" y="5591966"/>
                  </a:cubicBezTo>
                  <a:cubicBezTo>
                    <a:pt x="9897870" y="5573115"/>
                    <a:pt x="9913506" y="5557834"/>
                    <a:pt x="9932795" y="5557834"/>
                  </a:cubicBezTo>
                  <a:close/>
                  <a:moveTo>
                    <a:pt x="4319441" y="5557834"/>
                  </a:moveTo>
                  <a:cubicBezTo>
                    <a:pt x="4337850" y="5557834"/>
                    <a:pt x="4352779" y="5573470"/>
                    <a:pt x="4352779" y="5592759"/>
                  </a:cubicBezTo>
                  <a:cubicBezTo>
                    <a:pt x="4352779" y="5612048"/>
                    <a:pt x="4337850" y="5627684"/>
                    <a:pt x="4319441" y="5627684"/>
                  </a:cubicBezTo>
                  <a:cubicBezTo>
                    <a:pt x="4301028" y="5627684"/>
                    <a:pt x="4286101" y="5612048"/>
                    <a:pt x="4286101" y="5592759"/>
                  </a:cubicBezTo>
                  <a:cubicBezTo>
                    <a:pt x="4286101" y="5573470"/>
                    <a:pt x="4301028" y="5557834"/>
                    <a:pt x="4319441" y="5557834"/>
                  </a:cubicBezTo>
                  <a:close/>
                  <a:moveTo>
                    <a:pt x="9304939" y="5554660"/>
                  </a:moveTo>
                  <a:cubicBezTo>
                    <a:pt x="9323790" y="5554660"/>
                    <a:pt x="9339071" y="5569941"/>
                    <a:pt x="9339071" y="5588792"/>
                  </a:cubicBezTo>
                  <a:cubicBezTo>
                    <a:pt x="9339071" y="5607643"/>
                    <a:pt x="9323790" y="5622924"/>
                    <a:pt x="9304939" y="5622924"/>
                  </a:cubicBezTo>
                  <a:cubicBezTo>
                    <a:pt x="9286088" y="5622924"/>
                    <a:pt x="9270807" y="5607643"/>
                    <a:pt x="9270807" y="5588792"/>
                  </a:cubicBezTo>
                  <a:cubicBezTo>
                    <a:pt x="9270807" y="5569941"/>
                    <a:pt x="9286088" y="5554660"/>
                    <a:pt x="9304939" y="5554660"/>
                  </a:cubicBezTo>
                  <a:close/>
                  <a:moveTo>
                    <a:pt x="6175976" y="5554660"/>
                  </a:moveTo>
                  <a:cubicBezTo>
                    <a:pt x="6194827" y="5554660"/>
                    <a:pt x="6210108" y="5570652"/>
                    <a:pt x="6210108" y="5590379"/>
                  </a:cubicBezTo>
                  <a:cubicBezTo>
                    <a:pt x="6210108" y="5610106"/>
                    <a:pt x="6194827" y="5626098"/>
                    <a:pt x="6175976" y="5626098"/>
                  </a:cubicBezTo>
                  <a:cubicBezTo>
                    <a:pt x="6157125" y="5626098"/>
                    <a:pt x="6141844" y="5610106"/>
                    <a:pt x="6141844" y="5590379"/>
                  </a:cubicBezTo>
                  <a:cubicBezTo>
                    <a:pt x="6141844" y="5570652"/>
                    <a:pt x="6157125" y="5554660"/>
                    <a:pt x="6175976" y="5554660"/>
                  </a:cubicBezTo>
                  <a:close/>
                  <a:moveTo>
                    <a:pt x="5995005" y="5554659"/>
                  </a:moveTo>
                  <a:cubicBezTo>
                    <a:pt x="6013860" y="5554659"/>
                    <a:pt x="6029140" y="5569940"/>
                    <a:pt x="6029140" y="5588791"/>
                  </a:cubicBezTo>
                  <a:cubicBezTo>
                    <a:pt x="6029140" y="5607642"/>
                    <a:pt x="6013860" y="5622923"/>
                    <a:pt x="5995005" y="5622923"/>
                  </a:cubicBezTo>
                  <a:cubicBezTo>
                    <a:pt x="5976165" y="5622923"/>
                    <a:pt x="5960878" y="5607642"/>
                    <a:pt x="5960878" y="5588791"/>
                  </a:cubicBezTo>
                  <a:cubicBezTo>
                    <a:pt x="5960878" y="5569940"/>
                    <a:pt x="5976165" y="5554659"/>
                    <a:pt x="5995005" y="5554659"/>
                  </a:cubicBezTo>
                  <a:close/>
                  <a:moveTo>
                    <a:pt x="5129095" y="5554659"/>
                  </a:moveTo>
                  <a:cubicBezTo>
                    <a:pt x="5148394" y="5554659"/>
                    <a:pt x="5164041" y="5569940"/>
                    <a:pt x="5164041" y="5588791"/>
                  </a:cubicBezTo>
                  <a:cubicBezTo>
                    <a:pt x="5164041" y="5607642"/>
                    <a:pt x="5148394" y="5622923"/>
                    <a:pt x="5129095" y="5622923"/>
                  </a:cubicBezTo>
                  <a:cubicBezTo>
                    <a:pt x="5109807" y="5622923"/>
                    <a:pt x="5094143" y="5607642"/>
                    <a:pt x="5094143" y="5588791"/>
                  </a:cubicBezTo>
                  <a:cubicBezTo>
                    <a:pt x="5094143" y="5569940"/>
                    <a:pt x="5109807" y="5554659"/>
                    <a:pt x="5129095" y="5554659"/>
                  </a:cubicBezTo>
                  <a:close/>
                  <a:moveTo>
                    <a:pt x="5832298" y="5553072"/>
                  </a:moveTo>
                  <a:cubicBezTo>
                    <a:pt x="5850707" y="5553072"/>
                    <a:pt x="5865630" y="5568708"/>
                    <a:pt x="5865630" y="5587997"/>
                  </a:cubicBezTo>
                  <a:cubicBezTo>
                    <a:pt x="5865630" y="5607286"/>
                    <a:pt x="5850707" y="5622922"/>
                    <a:pt x="5832298" y="5622922"/>
                  </a:cubicBezTo>
                  <a:cubicBezTo>
                    <a:pt x="5813888" y="5622922"/>
                    <a:pt x="5798964" y="5607286"/>
                    <a:pt x="5798964" y="5587997"/>
                  </a:cubicBezTo>
                  <a:cubicBezTo>
                    <a:pt x="5798964" y="5568708"/>
                    <a:pt x="5813888" y="5553072"/>
                    <a:pt x="5832298" y="5553072"/>
                  </a:cubicBezTo>
                  <a:close/>
                  <a:moveTo>
                    <a:pt x="4142447" y="5553072"/>
                  </a:moveTo>
                  <a:cubicBezTo>
                    <a:pt x="4162179" y="5553072"/>
                    <a:pt x="4178174" y="5567998"/>
                    <a:pt x="4178174" y="5586410"/>
                  </a:cubicBezTo>
                  <a:cubicBezTo>
                    <a:pt x="4178174" y="5604822"/>
                    <a:pt x="4162179" y="5619748"/>
                    <a:pt x="4142447" y="5619748"/>
                  </a:cubicBezTo>
                  <a:cubicBezTo>
                    <a:pt x="4122713" y="5619748"/>
                    <a:pt x="4106720" y="5604822"/>
                    <a:pt x="4106720" y="5586410"/>
                  </a:cubicBezTo>
                  <a:cubicBezTo>
                    <a:pt x="4106720" y="5567998"/>
                    <a:pt x="4122713" y="5553072"/>
                    <a:pt x="4142447" y="5553072"/>
                  </a:cubicBezTo>
                  <a:close/>
                  <a:moveTo>
                    <a:pt x="3265348" y="5553072"/>
                  </a:moveTo>
                  <a:cubicBezTo>
                    <a:pt x="3283759" y="5553072"/>
                    <a:pt x="3298684" y="5568708"/>
                    <a:pt x="3298684" y="5587997"/>
                  </a:cubicBezTo>
                  <a:cubicBezTo>
                    <a:pt x="3298684" y="5607286"/>
                    <a:pt x="3283759" y="5622922"/>
                    <a:pt x="3265348" y="5622922"/>
                  </a:cubicBezTo>
                  <a:cubicBezTo>
                    <a:pt x="3246939" y="5622922"/>
                    <a:pt x="3232014" y="5607286"/>
                    <a:pt x="3232014" y="5587997"/>
                  </a:cubicBezTo>
                  <a:cubicBezTo>
                    <a:pt x="3232014" y="5568708"/>
                    <a:pt x="3246939" y="5553072"/>
                    <a:pt x="3265348" y="5553072"/>
                  </a:cubicBezTo>
                  <a:close/>
                  <a:moveTo>
                    <a:pt x="2911460" y="5553072"/>
                  </a:moveTo>
                  <a:cubicBezTo>
                    <a:pt x="2929872" y="5553072"/>
                    <a:pt x="2944792" y="5567998"/>
                    <a:pt x="2944792" y="5586410"/>
                  </a:cubicBezTo>
                  <a:cubicBezTo>
                    <a:pt x="2944792" y="5604822"/>
                    <a:pt x="2929872" y="5619748"/>
                    <a:pt x="2911460" y="5619748"/>
                  </a:cubicBezTo>
                  <a:cubicBezTo>
                    <a:pt x="2893047" y="5619748"/>
                    <a:pt x="2878119" y="5604822"/>
                    <a:pt x="2878119" y="5586410"/>
                  </a:cubicBezTo>
                  <a:cubicBezTo>
                    <a:pt x="2878119" y="5567998"/>
                    <a:pt x="2893047" y="5553072"/>
                    <a:pt x="2911460" y="5553072"/>
                  </a:cubicBezTo>
                  <a:close/>
                  <a:moveTo>
                    <a:pt x="2589235" y="5553072"/>
                  </a:moveTo>
                  <a:cubicBezTo>
                    <a:pt x="2608520" y="5553072"/>
                    <a:pt x="2624173" y="5567998"/>
                    <a:pt x="2624173" y="5586410"/>
                  </a:cubicBezTo>
                  <a:cubicBezTo>
                    <a:pt x="2624173" y="5604822"/>
                    <a:pt x="2608520" y="5619748"/>
                    <a:pt x="2589235" y="5619748"/>
                  </a:cubicBezTo>
                  <a:cubicBezTo>
                    <a:pt x="2569939" y="5619748"/>
                    <a:pt x="2554299" y="5604822"/>
                    <a:pt x="2554299" y="5586410"/>
                  </a:cubicBezTo>
                  <a:cubicBezTo>
                    <a:pt x="2554299" y="5567998"/>
                    <a:pt x="2569939" y="5553072"/>
                    <a:pt x="2589235" y="5553072"/>
                  </a:cubicBezTo>
                  <a:close/>
                  <a:moveTo>
                    <a:pt x="8099232" y="5549897"/>
                  </a:moveTo>
                  <a:cubicBezTo>
                    <a:pt x="8117644" y="5549897"/>
                    <a:pt x="8132570" y="5565533"/>
                    <a:pt x="8132570" y="5584822"/>
                  </a:cubicBezTo>
                  <a:cubicBezTo>
                    <a:pt x="8132570" y="5604111"/>
                    <a:pt x="8117644" y="5619747"/>
                    <a:pt x="8099232" y="5619747"/>
                  </a:cubicBezTo>
                  <a:cubicBezTo>
                    <a:pt x="8080820" y="5619747"/>
                    <a:pt x="8065894" y="5604111"/>
                    <a:pt x="8065894" y="5584822"/>
                  </a:cubicBezTo>
                  <a:cubicBezTo>
                    <a:pt x="8065894" y="5565533"/>
                    <a:pt x="8080820" y="5549897"/>
                    <a:pt x="8099232" y="5549897"/>
                  </a:cubicBezTo>
                  <a:close/>
                  <a:moveTo>
                    <a:pt x="7931751" y="5549897"/>
                  </a:moveTo>
                  <a:cubicBezTo>
                    <a:pt x="7950602" y="5549897"/>
                    <a:pt x="7965883" y="5564823"/>
                    <a:pt x="7965883" y="5583235"/>
                  </a:cubicBezTo>
                  <a:cubicBezTo>
                    <a:pt x="7965883" y="5601647"/>
                    <a:pt x="7950602" y="5616573"/>
                    <a:pt x="7931751" y="5616573"/>
                  </a:cubicBezTo>
                  <a:cubicBezTo>
                    <a:pt x="7912900" y="5616573"/>
                    <a:pt x="7897619" y="5601647"/>
                    <a:pt x="7897619" y="5583235"/>
                  </a:cubicBezTo>
                  <a:cubicBezTo>
                    <a:pt x="7897619" y="5564823"/>
                    <a:pt x="7912900" y="5549897"/>
                    <a:pt x="7931751" y="5549897"/>
                  </a:cubicBezTo>
                  <a:close/>
                  <a:moveTo>
                    <a:pt x="5287070" y="5549897"/>
                  </a:moveTo>
                  <a:cubicBezTo>
                    <a:pt x="5305917" y="5549897"/>
                    <a:pt x="5321196" y="5564823"/>
                    <a:pt x="5321196" y="5583235"/>
                  </a:cubicBezTo>
                  <a:cubicBezTo>
                    <a:pt x="5321196" y="5601647"/>
                    <a:pt x="5305917" y="5616573"/>
                    <a:pt x="5287070" y="5616573"/>
                  </a:cubicBezTo>
                  <a:cubicBezTo>
                    <a:pt x="5268205" y="5616573"/>
                    <a:pt x="5252923" y="5601647"/>
                    <a:pt x="5252923" y="5583235"/>
                  </a:cubicBezTo>
                  <a:cubicBezTo>
                    <a:pt x="5252923" y="5564823"/>
                    <a:pt x="5268205" y="5549897"/>
                    <a:pt x="5287070" y="5549897"/>
                  </a:cubicBezTo>
                  <a:close/>
                  <a:moveTo>
                    <a:pt x="10242357" y="5546722"/>
                  </a:moveTo>
                  <a:cubicBezTo>
                    <a:pt x="10260769" y="5546722"/>
                    <a:pt x="10275695" y="5562003"/>
                    <a:pt x="10275695" y="5580854"/>
                  </a:cubicBezTo>
                  <a:cubicBezTo>
                    <a:pt x="10275695" y="5599705"/>
                    <a:pt x="10260769" y="5614986"/>
                    <a:pt x="10242357" y="5614986"/>
                  </a:cubicBezTo>
                  <a:cubicBezTo>
                    <a:pt x="10223945" y="5614986"/>
                    <a:pt x="10209019" y="5599705"/>
                    <a:pt x="10209019" y="5580854"/>
                  </a:cubicBezTo>
                  <a:cubicBezTo>
                    <a:pt x="10209019" y="5562003"/>
                    <a:pt x="10223945" y="5546722"/>
                    <a:pt x="10242357" y="5546722"/>
                  </a:cubicBezTo>
                  <a:close/>
                  <a:moveTo>
                    <a:pt x="8400857" y="5546722"/>
                  </a:moveTo>
                  <a:cubicBezTo>
                    <a:pt x="8420146" y="5546722"/>
                    <a:pt x="8435782" y="5562358"/>
                    <a:pt x="8435782" y="5581647"/>
                  </a:cubicBezTo>
                  <a:cubicBezTo>
                    <a:pt x="8435782" y="5600936"/>
                    <a:pt x="8420146" y="5616572"/>
                    <a:pt x="8400857" y="5616572"/>
                  </a:cubicBezTo>
                  <a:cubicBezTo>
                    <a:pt x="8381568" y="5616572"/>
                    <a:pt x="8365932" y="5600936"/>
                    <a:pt x="8365932" y="5581647"/>
                  </a:cubicBezTo>
                  <a:cubicBezTo>
                    <a:pt x="8365932" y="5562358"/>
                    <a:pt x="8381568" y="5546722"/>
                    <a:pt x="8400857" y="5546722"/>
                  </a:cubicBezTo>
                  <a:close/>
                  <a:moveTo>
                    <a:pt x="3084520" y="5546722"/>
                  </a:moveTo>
                  <a:cubicBezTo>
                    <a:pt x="3102930" y="5546722"/>
                    <a:pt x="3117854" y="5562358"/>
                    <a:pt x="3117854" y="5581647"/>
                  </a:cubicBezTo>
                  <a:cubicBezTo>
                    <a:pt x="3117854" y="5600936"/>
                    <a:pt x="3102930" y="5616572"/>
                    <a:pt x="3084520" y="5616572"/>
                  </a:cubicBezTo>
                  <a:cubicBezTo>
                    <a:pt x="3066103" y="5616572"/>
                    <a:pt x="3051171" y="5600936"/>
                    <a:pt x="3051171" y="5581647"/>
                  </a:cubicBezTo>
                  <a:cubicBezTo>
                    <a:pt x="3051171" y="5562358"/>
                    <a:pt x="3066103" y="5546722"/>
                    <a:pt x="3084520" y="5546722"/>
                  </a:cubicBezTo>
                  <a:close/>
                  <a:moveTo>
                    <a:pt x="3817203" y="5543547"/>
                  </a:moveTo>
                  <a:cubicBezTo>
                    <a:pt x="3836060" y="5543547"/>
                    <a:pt x="3851344" y="5559539"/>
                    <a:pt x="3851344" y="5579266"/>
                  </a:cubicBezTo>
                  <a:cubicBezTo>
                    <a:pt x="3851344" y="5598993"/>
                    <a:pt x="3836060" y="5614985"/>
                    <a:pt x="3817203" y="5614985"/>
                  </a:cubicBezTo>
                  <a:cubicBezTo>
                    <a:pt x="3798350" y="5614985"/>
                    <a:pt x="3783065" y="5598993"/>
                    <a:pt x="3783065" y="5579266"/>
                  </a:cubicBezTo>
                  <a:cubicBezTo>
                    <a:pt x="3783065" y="5559539"/>
                    <a:pt x="3798350" y="5543547"/>
                    <a:pt x="3817203" y="5543547"/>
                  </a:cubicBezTo>
                  <a:close/>
                  <a:moveTo>
                    <a:pt x="8252426" y="5541959"/>
                  </a:moveTo>
                  <a:cubicBezTo>
                    <a:pt x="8272153" y="5541959"/>
                    <a:pt x="8288145" y="5556885"/>
                    <a:pt x="8288145" y="5575297"/>
                  </a:cubicBezTo>
                  <a:cubicBezTo>
                    <a:pt x="8288145" y="5593709"/>
                    <a:pt x="8272153" y="5608635"/>
                    <a:pt x="8252426" y="5608635"/>
                  </a:cubicBezTo>
                  <a:cubicBezTo>
                    <a:pt x="8232699" y="5608635"/>
                    <a:pt x="8216707" y="5593709"/>
                    <a:pt x="8216707" y="5575297"/>
                  </a:cubicBezTo>
                  <a:cubicBezTo>
                    <a:pt x="8216707" y="5556885"/>
                    <a:pt x="8232699" y="5541959"/>
                    <a:pt x="8252426" y="5541959"/>
                  </a:cubicBezTo>
                  <a:close/>
                  <a:moveTo>
                    <a:pt x="7071326" y="5541959"/>
                  </a:moveTo>
                  <a:cubicBezTo>
                    <a:pt x="7091053" y="5541959"/>
                    <a:pt x="7107045" y="5556885"/>
                    <a:pt x="7107045" y="5575297"/>
                  </a:cubicBezTo>
                  <a:cubicBezTo>
                    <a:pt x="7107045" y="5593709"/>
                    <a:pt x="7091053" y="5608635"/>
                    <a:pt x="7071326" y="5608635"/>
                  </a:cubicBezTo>
                  <a:cubicBezTo>
                    <a:pt x="7051599" y="5608635"/>
                    <a:pt x="7035607" y="5593709"/>
                    <a:pt x="7035607" y="5575297"/>
                  </a:cubicBezTo>
                  <a:cubicBezTo>
                    <a:pt x="7035607" y="5556885"/>
                    <a:pt x="7051599" y="5541959"/>
                    <a:pt x="7071326" y="5541959"/>
                  </a:cubicBezTo>
                  <a:close/>
                  <a:moveTo>
                    <a:pt x="10394757" y="5535610"/>
                  </a:moveTo>
                  <a:cubicBezTo>
                    <a:pt x="10414046" y="5535610"/>
                    <a:pt x="10429682" y="5550891"/>
                    <a:pt x="10429682" y="5569742"/>
                  </a:cubicBezTo>
                  <a:cubicBezTo>
                    <a:pt x="10429682" y="5588593"/>
                    <a:pt x="10414046" y="5603874"/>
                    <a:pt x="10394757" y="5603874"/>
                  </a:cubicBezTo>
                  <a:cubicBezTo>
                    <a:pt x="10375468" y="5603874"/>
                    <a:pt x="10359832" y="5588593"/>
                    <a:pt x="10359832" y="5569742"/>
                  </a:cubicBezTo>
                  <a:cubicBezTo>
                    <a:pt x="10359832" y="5550891"/>
                    <a:pt x="10375468" y="5535610"/>
                    <a:pt x="10394757" y="5535610"/>
                  </a:cubicBezTo>
                  <a:close/>
                  <a:moveTo>
                    <a:pt x="3975948" y="5535609"/>
                  </a:moveTo>
                  <a:cubicBezTo>
                    <a:pt x="3994778" y="5535609"/>
                    <a:pt x="4010035" y="5551601"/>
                    <a:pt x="4010035" y="5571328"/>
                  </a:cubicBezTo>
                  <a:cubicBezTo>
                    <a:pt x="4010035" y="5591055"/>
                    <a:pt x="3994778" y="5607047"/>
                    <a:pt x="3975948" y="5607047"/>
                  </a:cubicBezTo>
                  <a:cubicBezTo>
                    <a:pt x="3957076" y="5607047"/>
                    <a:pt x="3941804" y="5591055"/>
                    <a:pt x="3941804" y="5571328"/>
                  </a:cubicBezTo>
                  <a:cubicBezTo>
                    <a:pt x="3941804" y="5551601"/>
                    <a:pt x="3957076" y="5535609"/>
                    <a:pt x="3975948" y="5535609"/>
                  </a:cubicBezTo>
                  <a:close/>
                  <a:moveTo>
                    <a:pt x="6338694" y="5534022"/>
                  </a:moveTo>
                  <a:cubicBezTo>
                    <a:pt x="6357983" y="5534022"/>
                    <a:pt x="6373619" y="5549658"/>
                    <a:pt x="6373619" y="5568947"/>
                  </a:cubicBezTo>
                  <a:cubicBezTo>
                    <a:pt x="6373619" y="5588236"/>
                    <a:pt x="6357983" y="5603872"/>
                    <a:pt x="6338694" y="5603872"/>
                  </a:cubicBezTo>
                  <a:cubicBezTo>
                    <a:pt x="6319405" y="5603872"/>
                    <a:pt x="6303769" y="5588236"/>
                    <a:pt x="6303769" y="5568947"/>
                  </a:cubicBezTo>
                  <a:cubicBezTo>
                    <a:pt x="6303769" y="5549658"/>
                    <a:pt x="6319405" y="5534022"/>
                    <a:pt x="6338694" y="5534022"/>
                  </a:cubicBezTo>
                  <a:close/>
                  <a:moveTo>
                    <a:pt x="4756752" y="5534022"/>
                  </a:moveTo>
                  <a:cubicBezTo>
                    <a:pt x="4775602" y="5534022"/>
                    <a:pt x="4790884" y="5548948"/>
                    <a:pt x="4790884" y="5567360"/>
                  </a:cubicBezTo>
                  <a:cubicBezTo>
                    <a:pt x="4790884" y="5585772"/>
                    <a:pt x="4775602" y="5600698"/>
                    <a:pt x="4756752" y="5600698"/>
                  </a:cubicBezTo>
                  <a:cubicBezTo>
                    <a:pt x="4737901" y="5600698"/>
                    <a:pt x="4722619" y="5585772"/>
                    <a:pt x="4722619" y="5567360"/>
                  </a:cubicBezTo>
                  <a:cubicBezTo>
                    <a:pt x="4722619" y="5548948"/>
                    <a:pt x="4737901" y="5534022"/>
                    <a:pt x="4756752" y="5534022"/>
                  </a:cubicBezTo>
                  <a:close/>
                  <a:moveTo>
                    <a:pt x="3651101" y="5534022"/>
                  </a:moveTo>
                  <a:cubicBezTo>
                    <a:pt x="3670391" y="5534022"/>
                    <a:pt x="3686028" y="5549658"/>
                    <a:pt x="3686028" y="5568947"/>
                  </a:cubicBezTo>
                  <a:cubicBezTo>
                    <a:pt x="3686028" y="5588236"/>
                    <a:pt x="3670391" y="5603872"/>
                    <a:pt x="3651101" y="5603872"/>
                  </a:cubicBezTo>
                  <a:cubicBezTo>
                    <a:pt x="3631811" y="5603872"/>
                    <a:pt x="3616174" y="5588236"/>
                    <a:pt x="3616174" y="5568947"/>
                  </a:cubicBezTo>
                  <a:cubicBezTo>
                    <a:pt x="3616174" y="5549658"/>
                    <a:pt x="3631811" y="5534022"/>
                    <a:pt x="3651101" y="5534022"/>
                  </a:cubicBezTo>
                  <a:close/>
                  <a:moveTo>
                    <a:pt x="2745395" y="5534022"/>
                  </a:moveTo>
                  <a:cubicBezTo>
                    <a:pt x="2765122" y="5534022"/>
                    <a:pt x="2781114" y="5549658"/>
                    <a:pt x="2781114" y="5568947"/>
                  </a:cubicBezTo>
                  <a:cubicBezTo>
                    <a:pt x="2781114" y="5588236"/>
                    <a:pt x="2765122" y="5603872"/>
                    <a:pt x="2745395" y="5603872"/>
                  </a:cubicBezTo>
                  <a:cubicBezTo>
                    <a:pt x="2725668" y="5603872"/>
                    <a:pt x="2709676" y="5588236"/>
                    <a:pt x="2709676" y="5568947"/>
                  </a:cubicBezTo>
                  <a:cubicBezTo>
                    <a:pt x="2709676" y="5549658"/>
                    <a:pt x="2725668" y="5534022"/>
                    <a:pt x="2745395" y="5534022"/>
                  </a:cubicBezTo>
                  <a:close/>
                  <a:moveTo>
                    <a:pt x="8964420" y="5530847"/>
                  </a:moveTo>
                  <a:cubicBezTo>
                    <a:pt x="8982832" y="5530847"/>
                    <a:pt x="8997758" y="5546128"/>
                    <a:pt x="8997758" y="5564979"/>
                  </a:cubicBezTo>
                  <a:cubicBezTo>
                    <a:pt x="8997758" y="5583830"/>
                    <a:pt x="8982832" y="5599111"/>
                    <a:pt x="8964420" y="5599111"/>
                  </a:cubicBezTo>
                  <a:cubicBezTo>
                    <a:pt x="8946008" y="5599111"/>
                    <a:pt x="8931082" y="5583830"/>
                    <a:pt x="8931082" y="5564979"/>
                  </a:cubicBezTo>
                  <a:cubicBezTo>
                    <a:pt x="8931082" y="5546128"/>
                    <a:pt x="8946008" y="5530847"/>
                    <a:pt x="8964420" y="5530847"/>
                  </a:cubicBezTo>
                  <a:close/>
                  <a:moveTo>
                    <a:pt x="10604307" y="5527672"/>
                  </a:moveTo>
                  <a:cubicBezTo>
                    <a:pt x="10622719" y="5527672"/>
                    <a:pt x="10637645" y="5542953"/>
                    <a:pt x="10637645" y="5561804"/>
                  </a:cubicBezTo>
                  <a:cubicBezTo>
                    <a:pt x="10637645" y="5580655"/>
                    <a:pt x="10622719" y="5595936"/>
                    <a:pt x="10604307" y="5595936"/>
                  </a:cubicBezTo>
                  <a:cubicBezTo>
                    <a:pt x="10585895" y="5595936"/>
                    <a:pt x="10570969" y="5580655"/>
                    <a:pt x="10570969" y="5561804"/>
                  </a:cubicBezTo>
                  <a:cubicBezTo>
                    <a:pt x="10570969" y="5542953"/>
                    <a:pt x="10585895" y="5527672"/>
                    <a:pt x="10604307" y="5527672"/>
                  </a:cubicBezTo>
                  <a:close/>
                  <a:moveTo>
                    <a:pt x="5656907" y="5527672"/>
                  </a:moveTo>
                  <a:cubicBezTo>
                    <a:pt x="5675755" y="5527672"/>
                    <a:pt x="5691034" y="5543664"/>
                    <a:pt x="5691034" y="5563391"/>
                  </a:cubicBezTo>
                  <a:cubicBezTo>
                    <a:pt x="5691034" y="5583118"/>
                    <a:pt x="5675755" y="5599110"/>
                    <a:pt x="5656907" y="5599110"/>
                  </a:cubicBezTo>
                  <a:cubicBezTo>
                    <a:pt x="5638059" y="5599110"/>
                    <a:pt x="5622781" y="5583118"/>
                    <a:pt x="5622781" y="5563391"/>
                  </a:cubicBezTo>
                  <a:cubicBezTo>
                    <a:pt x="5622781" y="5543664"/>
                    <a:pt x="5638059" y="5527672"/>
                    <a:pt x="5656907" y="5527672"/>
                  </a:cubicBezTo>
                  <a:close/>
                  <a:moveTo>
                    <a:pt x="2189022" y="5527672"/>
                  </a:moveTo>
                  <a:cubicBezTo>
                    <a:pt x="2208309" y="5527672"/>
                    <a:pt x="2223946" y="5542953"/>
                    <a:pt x="2223946" y="5561804"/>
                  </a:cubicBezTo>
                  <a:cubicBezTo>
                    <a:pt x="2223946" y="5580655"/>
                    <a:pt x="2208309" y="5595936"/>
                    <a:pt x="2189022" y="5595936"/>
                  </a:cubicBezTo>
                  <a:cubicBezTo>
                    <a:pt x="2169733" y="5595936"/>
                    <a:pt x="2154096" y="5580655"/>
                    <a:pt x="2154096" y="5561804"/>
                  </a:cubicBezTo>
                  <a:cubicBezTo>
                    <a:pt x="2154096" y="5542953"/>
                    <a:pt x="2169733" y="5527672"/>
                    <a:pt x="2189022" y="5527672"/>
                  </a:cubicBezTo>
                  <a:close/>
                  <a:moveTo>
                    <a:pt x="10092338" y="5526085"/>
                  </a:moveTo>
                  <a:cubicBezTo>
                    <a:pt x="10112065" y="5526085"/>
                    <a:pt x="10128057" y="5541011"/>
                    <a:pt x="10128057" y="5559423"/>
                  </a:cubicBezTo>
                  <a:cubicBezTo>
                    <a:pt x="10128057" y="5577835"/>
                    <a:pt x="10112065" y="5592761"/>
                    <a:pt x="10092338" y="5592761"/>
                  </a:cubicBezTo>
                  <a:cubicBezTo>
                    <a:pt x="10072611" y="5592761"/>
                    <a:pt x="10056619" y="5577835"/>
                    <a:pt x="10056619" y="5559423"/>
                  </a:cubicBezTo>
                  <a:cubicBezTo>
                    <a:pt x="10056619" y="5541011"/>
                    <a:pt x="10072611" y="5526085"/>
                    <a:pt x="10092338" y="5526085"/>
                  </a:cubicBezTo>
                  <a:close/>
                  <a:moveTo>
                    <a:pt x="1311941" y="5526084"/>
                  </a:moveTo>
                  <a:cubicBezTo>
                    <a:pt x="1330792" y="5526084"/>
                    <a:pt x="1346073" y="5541010"/>
                    <a:pt x="1346073" y="5559422"/>
                  </a:cubicBezTo>
                  <a:cubicBezTo>
                    <a:pt x="1346073" y="5577834"/>
                    <a:pt x="1330792" y="5592760"/>
                    <a:pt x="1311941" y="5592760"/>
                  </a:cubicBezTo>
                  <a:cubicBezTo>
                    <a:pt x="1293090" y="5592760"/>
                    <a:pt x="1277809" y="5577834"/>
                    <a:pt x="1277809" y="5559422"/>
                  </a:cubicBezTo>
                  <a:cubicBezTo>
                    <a:pt x="1277809" y="5541010"/>
                    <a:pt x="1293090" y="5526084"/>
                    <a:pt x="1311941" y="5526084"/>
                  </a:cubicBezTo>
                  <a:close/>
                  <a:moveTo>
                    <a:pt x="7788876" y="5508622"/>
                  </a:moveTo>
                  <a:cubicBezTo>
                    <a:pt x="7807727" y="5508622"/>
                    <a:pt x="7823008" y="5523903"/>
                    <a:pt x="7823008" y="5542754"/>
                  </a:cubicBezTo>
                  <a:cubicBezTo>
                    <a:pt x="7823008" y="5561605"/>
                    <a:pt x="7807727" y="5576886"/>
                    <a:pt x="7788876" y="5576886"/>
                  </a:cubicBezTo>
                  <a:cubicBezTo>
                    <a:pt x="7770025" y="5576886"/>
                    <a:pt x="7754744" y="5561605"/>
                    <a:pt x="7754744" y="5542754"/>
                  </a:cubicBezTo>
                  <a:cubicBezTo>
                    <a:pt x="7754744" y="5523903"/>
                    <a:pt x="7770025" y="5508622"/>
                    <a:pt x="7788876" y="5508622"/>
                  </a:cubicBezTo>
                  <a:close/>
                  <a:moveTo>
                    <a:pt x="1142223" y="5507034"/>
                  </a:moveTo>
                  <a:cubicBezTo>
                    <a:pt x="1161074" y="5507034"/>
                    <a:pt x="1176355" y="5521960"/>
                    <a:pt x="1176355" y="5540372"/>
                  </a:cubicBezTo>
                  <a:cubicBezTo>
                    <a:pt x="1176355" y="5558784"/>
                    <a:pt x="1161074" y="5573710"/>
                    <a:pt x="1142223" y="5573710"/>
                  </a:cubicBezTo>
                  <a:cubicBezTo>
                    <a:pt x="1123373" y="5573710"/>
                    <a:pt x="1108092" y="5558784"/>
                    <a:pt x="1108092" y="5540372"/>
                  </a:cubicBezTo>
                  <a:cubicBezTo>
                    <a:pt x="1108092" y="5521960"/>
                    <a:pt x="1123373" y="5507034"/>
                    <a:pt x="1142223" y="5507034"/>
                  </a:cubicBezTo>
                  <a:close/>
                  <a:moveTo>
                    <a:pt x="10825764" y="5492747"/>
                  </a:moveTo>
                  <a:cubicBezTo>
                    <a:pt x="10844615" y="5492747"/>
                    <a:pt x="10859896" y="5508028"/>
                    <a:pt x="10859896" y="5526879"/>
                  </a:cubicBezTo>
                  <a:cubicBezTo>
                    <a:pt x="10859896" y="5545730"/>
                    <a:pt x="10844615" y="5561011"/>
                    <a:pt x="10825764" y="5561011"/>
                  </a:cubicBezTo>
                  <a:cubicBezTo>
                    <a:pt x="10806913" y="5561011"/>
                    <a:pt x="10791632" y="5545730"/>
                    <a:pt x="10791632" y="5526879"/>
                  </a:cubicBezTo>
                  <a:cubicBezTo>
                    <a:pt x="10791632" y="5508028"/>
                    <a:pt x="10806913" y="5492747"/>
                    <a:pt x="10825764" y="5492747"/>
                  </a:cubicBezTo>
                  <a:close/>
                  <a:moveTo>
                    <a:pt x="4610808" y="5460997"/>
                  </a:moveTo>
                  <a:cubicBezTo>
                    <a:pt x="4629666" y="5460997"/>
                    <a:pt x="4644939" y="5475923"/>
                    <a:pt x="4644939" y="5494335"/>
                  </a:cubicBezTo>
                  <a:cubicBezTo>
                    <a:pt x="4644939" y="5512747"/>
                    <a:pt x="4629666" y="5527673"/>
                    <a:pt x="4610808" y="5527673"/>
                  </a:cubicBezTo>
                  <a:cubicBezTo>
                    <a:pt x="4591950" y="5527673"/>
                    <a:pt x="4576667" y="5512747"/>
                    <a:pt x="4576667" y="5494335"/>
                  </a:cubicBezTo>
                  <a:cubicBezTo>
                    <a:pt x="4576667" y="5475923"/>
                    <a:pt x="4591950" y="5460997"/>
                    <a:pt x="4610808" y="5460997"/>
                  </a:cubicBezTo>
                  <a:close/>
                  <a:moveTo>
                    <a:pt x="9620057" y="5457822"/>
                  </a:moveTo>
                  <a:cubicBezTo>
                    <a:pt x="9639346" y="5457822"/>
                    <a:pt x="9654982" y="5473103"/>
                    <a:pt x="9654982" y="5491954"/>
                  </a:cubicBezTo>
                  <a:cubicBezTo>
                    <a:pt x="9654982" y="5510805"/>
                    <a:pt x="9639346" y="5526086"/>
                    <a:pt x="9620057" y="5526086"/>
                  </a:cubicBezTo>
                  <a:cubicBezTo>
                    <a:pt x="9600768" y="5526086"/>
                    <a:pt x="9585132" y="5510805"/>
                    <a:pt x="9585132" y="5491954"/>
                  </a:cubicBezTo>
                  <a:cubicBezTo>
                    <a:pt x="9585132" y="5473103"/>
                    <a:pt x="9600768" y="5457822"/>
                    <a:pt x="9620057" y="5457822"/>
                  </a:cubicBezTo>
                  <a:close/>
                  <a:moveTo>
                    <a:pt x="1892999" y="5453059"/>
                  </a:moveTo>
                  <a:cubicBezTo>
                    <a:pt x="1911848" y="5453059"/>
                    <a:pt x="1927130" y="5467985"/>
                    <a:pt x="1927130" y="5486397"/>
                  </a:cubicBezTo>
                  <a:cubicBezTo>
                    <a:pt x="1927130" y="5504809"/>
                    <a:pt x="1911848" y="5519735"/>
                    <a:pt x="1892999" y="5519735"/>
                  </a:cubicBezTo>
                  <a:cubicBezTo>
                    <a:pt x="1874151" y="5519735"/>
                    <a:pt x="1858864" y="5504809"/>
                    <a:pt x="1858864" y="5486397"/>
                  </a:cubicBezTo>
                  <a:cubicBezTo>
                    <a:pt x="1858864" y="5467985"/>
                    <a:pt x="1874151" y="5453059"/>
                    <a:pt x="1892999" y="5453059"/>
                  </a:cubicBezTo>
                  <a:close/>
                  <a:moveTo>
                    <a:pt x="1660336" y="5446709"/>
                  </a:moveTo>
                  <a:cubicBezTo>
                    <a:pt x="1678748" y="5446709"/>
                    <a:pt x="1693674" y="5462345"/>
                    <a:pt x="1693674" y="5481634"/>
                  </a:cubicBezTo>
                  <a:cubicBezTo>
                    <a:pt x="1693674" y="5500923"/>
                    <a:pt x="1678748" y="5516559"/>
                    <a:pt x="1660336" y="5516559"/>
                  </a:cubicBezTo>
                  <a:cubicBezTo>
                    <a:pt x="1641924" y="5516559"/>
                    <a:pt x="1626998" y="5500923"/>
                    <a:pt x="1626998" y="5481634"/>
                  </a:cubicBezTo>
                  <a:cubicBezTo>
                    <a:pt x="1626998" y="5462345"/>
                    <a:pt x="1641924" y="5446709"/>
                    <a:pt x="1660336" y="5446709"/>
                  </a:cubicBezTo>
                  <a:close/>
                  <a:moveTo>
                    <a:pt x="2470854" y="5438772"/>
                  </a:moveTo>
                  <a:cubicBezTo>
                    <a:pt x="2489708" y="5438772"/>
                    <a:pt x="2504993" y="5454053"/>
                    <a:pt x="2504993" y="5472904"/>
                  </a:cubicBezTo>
                  <a:cubicBezTo>
                    <a:pt x="2504993" y="5491755"/>
                    <a:pt x="2489708" y="5507036"/>
                    <a:pt x="2470854" y="5507036"/>
                  </a:cubicBezTo>
                  <a:cubicBezTo>
                    <a:pt x="2452007" y="5507036"/>
                    <a:pt x="2436723" y="5491755"/>
                    <a:pt x="2436723" y="5472904"/>
                  </a:cubicBezTo>
                  <a:cubicBezTo>
                    <a:pt x="2436723" y="5454053"/>
                    <a:pt x="2452007" y="5438772"/>
                    <a:pt x="2470854" y="5438772"/>
                  </a:cubicBezTo>
                  <a:close/>
                  <a:moveTo>
                    <a:pt x="5014795" y="5435597"/>
                  </a:moveTo>
                  <a:cubicBezTo>
                    <a:pt x="5034078" y="5435597"/>
                    <a:pt x="5049680" y="5450878"/>
                    <a:pt x="5049680" y="5469729"/>
                  </a:cubicBezTo>
                  <a:cubicBezTo>
                    <a:pt x="5049680" y="5488580"/>
                    <a:pt x="5034078" y="5503861"/>
                    <a:pt x="5014795" y="5503861"/>
                  </a:cubicBezTo>
                  <a:cubicBezTo>
                    <a:pt x="4995484" y="5503861"/>
                    <a:pt x="4979841" y="5488580"/>
                    <a:pt x="4979841" y="5469729"/>
                  </a:cubicBezTo>
                  <a:cubicBezTo>
                    <a:pt x="4979841" y="5450878"/>
                    <a:pt x="4995484" y="5435597"/>
                    <a:pt x="5014795" y="5435597"/>
                  </a:cubicBezTo>
                  <a:close/>
                  <a:moveTo>
                    <a:pt x="6614920" y="5430834"/>
                  </a:moveTo>
                  <a:cubicBezTo>
                    <a:pt x="6634209" y="5430834"/>
                    <a:pt x="6649845" y="5445760"/>
                    <a:pt x="6649845" y="5464172"/>
                  </a:cubicBezTo>
                  <a:cubicBezTo>
                    <a:pt x="6649845" y="5482584"/>
                    <a:pt x="6634209" y="5497510"/>
                    <a:pt x="6614920" y="5497510"/>
                  </a:cubicBezTo>
                  <a:cubicBezTo>
                    <a:pt x="6595631" y="5497510"/>
                    <a:pt x="6579995" y="5482584"/>
                    <a:pt x="6579995" y="5464172"/>
                  </a:cubicBezTo>
                  <a:cubicBezTo>
                    <a:pt x="6579995" y="5445760"/>
                    <a:pt x="6595631" y="5430834"/>
                    <a:pt x="6614920" y="5430834"/>
                  </a:cubicBezTo>
                  <a:close/>
                  <a:moveTo>
                    <a:pt x="1009545" y="5427659"/>
                  </a:moveTo>
                  <a:cubicBezTo>
                    <a:pt x="1027957" y="5427659"/>
                    <a:pt x="1042883" y="5442940"/>
                    <a:pt x="1042883" y="5461791"/>
                  </a:cubicBezTo>
                  <a:cubicBezTo>
                    <a:pt x="1042883" y="5480642"/>
                    <a:pt x="1027957" y="5495923"/>
                    <a:pt x="1009545" y="5495923"/>
                  </a:cubicBezTo>
                  <a:cubicBezTo>
                    <a:pt x="991134" y="5495923"/>
                    <a:pt x="976208" y="5480642"/>
                    <a:pt x="976208" y="5461791"/>
                  </a:cubicBezTo>
                  <a:cubicBezTo>
                    <a:pt x="976208" y="5442940"/>
                    <a:pt x="991134" y="5427659"/>
                    <a:pt x="1009545" y="5427659"/>
                  </a:cubicBezTo>
                  <a:close/>
                  <a:moveTo>
                    <a:pt x="8680257" y="5424484"/>
                  </a:moveTo>
                  <a:cubicBezTo>
                    <a:pt x="8698669" y="5424484"/>
                    <a:pt x="8713595" y="5439765"/>
                    <a:pt x="8713595" y="5458616"/>
                  </a:cubicBezTo>
                  <a:cubicBezTo>
                    <a:pt x="8713595" y="5477467"/>
                    <a:pt x="8698669" y="5492748"/>
                    <a:pt x="8680257" y="5492748"/>
                  </a:cubicBezTo>
                  <a:cubicBezTo>
                    <a:pt x="8661845" y="5492748"/>
                    <a:pt x="8646919" y="5477467"/>
                    <a:pt x="8646919" y="5458616"/>
                  </a:cubicBezTo>
                  <a:cubicBezTo>
                    <a:pt x="8646919" y="5439765"/>
                    <a:pt x="8661845" y="5424484"/>
                    <a:pt x="8680257" y="5424484"/>
                  </a:cubicBezTo>
                  <a:close/>
                  <a:moveTo>
                    <a:pt x="5467987" y="5424484"/>
                  </a:moveTo>
                  <a:cubicBezTo>
                    <a:pt x="5486837" y="5424484"/>
                    <a:pt x="5502116" y="5439765"/>
                    <a:pt x="5502116" y="5458616"/>
                  </a:cubicBezTo>
                  <a:cubicBezTo>
                    <a:pt x="5502116" y="5477467"/>
                    <a:pt x="5486837" y="5492748"/>
                    <a:pt x="5467987" y="5492748"/>
                  </a:cubicBezTo>
                  <a:cubicBezTo>
                    <a:pt x="5449138" y="5492748"/>
                    <a:pt x="5433858" y="5477467"/>
                    <a:pt x="5433858" y="5458616"/>
                  </a:cubicBezTo>
                  <a:cubicBezTo>
                    <a:pt x="5433858" y="5439765"/>
                    <a:pt x="5449138" y="5424484"/>
                    <a:pt x="5467987" y="5424484"/>
                  </a:cubicBezTo>
                  <a:close/>
                  <a:moveTo>
                    <a:pt x="857975" y="5424484"/>
                  </a:moveTo>
                  <a:cubicBezTo>
                    <a:pt x="876825" y="5424484"/>
                    <a:pt x="892106" y="5440476"/>
                    <a:pt x="892106" y="5460203"/>
                  </a:cubicBezTo>
                  <a:cubicBezTo>
                    <a:pt x="892106" y="5479930"/>
                    <a:pt x="876825" y="5495922"/>
                    <a:pt x="857975" y="5495922"/>
                  </a:cubicBezTo>
                  <a:cubicBezTo>
                    <a:pt x="839124" y="5495922"/>
                    <a:pt x="823843" y="5479930"/>
                    <a:pt x="823843" y="5460203"/>
                  </a:cubicBezTo>
                  <a:cubicBezTo>
                    <a:pt x="823843" y="5440476"/>
                    <a:pt x="839124" y="5424484"/>
                    <a:pt x="857975" y="5424484"/>
                  </a:cubicBezTo>
                  <a:close/>
                  <a:moveTo>
                    <a:pt x="11052777" y="5414959"/>
                  </a:moveTo>
                  <a:cubicBezTo>
                    <a:pt x="11071628" y="5414959"/>
                    <a:pt x="11086909" y="5429885"/>
                    <a:pt x="11086909" y="5448297"/>
                  </a:cubicBezTo>
                  <a:cubicBezTo>
                    <a:pt x="11086909" y="5466709"/>
                    <a:pt x="11071628" y="5481635"/>
                    <a:pt x="11052777" y="5481635"/>
                  </a:cubicBezTo>
                  <a:cubicBezTo>
                    <a:pt x="11033926" y="5481635"/>
                    <a:pt x="11018645" y="5466709"/>
                    <a:pt x="11018645" y="5448297"/>
                  </a:cubicBezTo>
                  <a:cubicBezTo>
                    <a:pt x="11018645" y="5429885"/>
                    <a:pt x="11033926" y="5414959"/>
                    <a:pt x="11052777" y="5414959"/>
                  </a:cubicBezTo>
                  <a:close/>
                  <a:moveTo>
                    <a:pt x="6894320" y="5411785"/>
                  </a:moveTo>
                  <a:cubicBezTo>
                    <a:pt x="6912732" y="5411785"/>
                    <a:pt x="6927658" y="5427066"/>
                    <a:pt x="6927658" y="5445917"/>
                  </a:cubicBezTo>
                  <a:cubicBezTo>
                    <a:pt x="6927658" y="5464768"/>
                    <a:pt x="6912732" y="5480049"/>
                    <a:pt x="6894320" y="5480049"/>
                  </a:cubicBezTo>
                  <a:cubicBezTo>
                    <a:pt x="6875908" y="5480049"/>
                    <a:pt x="6860982" y="5464768"/>
                    <a:pt x="6860982" y="5445917"/>
                  </a:cubicBezTo>
                  <a:cubicBezTo>
                    <a:pt x="6860982" y="5427066"/>
                    <a:pt x="6875908" y="5411785"/>
                    <a:pt x="6894320" y="5411785"/>
                  </a:cubicBezTo>
                  <a:close/>
                  <a:moveTo>
                    <a:pt x="1469962" y="5408610"/>
                  </a:moveTo>
                  <a:cubicBezTo>
                    <a:pt x="1489250" y="5408610"/>
                    <a:pt x="1504886" y="5423891"/>
                    <a:pt x="1504886" y="5442742"/>
                  </a:cubicBezTo>
                  <a:cubicBezTo>
                    <a:pt x="1504886" y="5461593"/>
                    <a:pt x="1489250" y="5476874"/>
                    <a:pt x="1469962" y="5476874"/>
                  </a:cubicBezTo>
                  <a:cubicBezTo>
                    <a:pt x="1450673" y="5476874"/>
                    <a:pt x="1435037" y="5461593"/>
                    <a:pt x="1435037" y="5442742"/>
                  </a:cubicBezTo>
                  <a:cubicBezTo>
                    <a:pt x="1435037" y="5423891"/>
                    <a:pt x="1450673" y="5408610"/>
                    <a:pt x="1469962" y="5408610"/>
                  </a:cubicBezTo>
                  <a:close/>
                  <a:moveTo>
                    <a:pt x="3428917" y="5408609"/>
                  </a:moveTo>
                  <a:cubicBezTo>
                    <a:pt x="3448203" y="5408609"/>
                    <a:pt x="3463834" y="5423890"/>
                    <a:pt x="3463834" y="5442741"/>
                  </a:cubicBezTo>
                  <a:cubicBezTo>
                    <a:pt x="3463834" y="5461592"/>
                    <a:pt x="3448203" y="5476873"/>
                    <a:pt x="3428917" y="5476873"/>
                  </a:cubicBezTo>
                  <a:cubicBezTo>
                    <a:pt x="3409633" y="5476873"/>
                    <a:pt x="3394000" y="5461592"/>
                    <a:pt x="3394000" y="5442741"/>
                  </a:cubicBezTo>
                  <a:cubicBezTo>
                    <a:pt x="3394000" y="5423890"/>
                    <a:pt x="3409633" y="5408609"/>
                    <a:pt x="3428917" y="5408609"/>
                  </a:cubicBezTo>
                  <a:close/>
                  <a:moveTo>
                    <a:pt x="8469914" y="5407022"/>
                  </a:moveTo>
                  <a:cubicBezTo>
                    <a:pt x="8488765" y="5407022"/>
                    <a:pt x="8504046" y="5421948"/>
                    <a:pt x="8504046" y="5440360"/>
                  </a:cubicBezTo>
                  <a:cubicBezTo>
                    <a:pt x="8504046" y="5458772"/>
                    <a:pt x="8488765" y="5473698"/>
                    <a:pt x="8469914" y="5473698"/>
                  </a:cubicBezTo>
                  <a:cubicBezTo>
                    <a:pt x="8451063" y="5473698"/>
                    <a:pt x="8435782" y="5458772"/>
                    <a:pt x="8435782" y="5440360"/>
                  </a:cubicBezTo>
                  <a:cubicBezTo>
                    <a:pt x="8435782" y="5421948"/>
                    <a:pt x="8451063" y="5407022"/>
                    <a:pt x="8469914" y="5407022"/>
                  </a:cubicBezTo>
                  <a:close/>
                  <a:moveTo>
                    <a:pt x="3228189" y="5403847"/>
                  </a:moveTo>
                  <a:cubicBezTo>
                    <a:pt x="3247035" y="5403847"/>
                    <a:pt x="3262312" y="5418773"/>
                    <a:pt x="3262312" y="5437185"/>
                  </a:cubicBezTo>
                  <a:cubicBezTo>
                    <a:pt x="3262312" y="5455597"/>
                    <a:pt x="3247035" y="5470523"/>
                    <a:pt x="3228189" y="5470523"/>
                  </a:cubicBezTo>
                  <a:cubicBezTo>
                    <a:pt x="3209343" y="5470523"/>
                    <a:pt x="3194068" y="5455597"/>
                    <a:pt x="3194068" y="5437185"/>
                  </a:cubicBezTo>
                  <a:cubicBezTo>
                    <a:pt x="3194068" y="5418773"/>
                    <a:pt x="3209343" y="5403847"/>
                    <a:pt x="3228189" y="5403847"/>
                  </a:cubicBezTo>
                  <a:close/>
                  <a:moveTo>
                    <a:pt x="9850245" y="5400672"/>
                  </a:moveTo>
                  <a:cubicBezTo>
                    <a:pt x="9868657" y="5400672"/>
                    <a:pt x="9883583" y="5416308"/>
                    <a:pt x="9883583" y="5435597"/>
                  </a:cubicBezTo>
                  <a:cubicBezTo>
                    <a:pt x="9883583" y="5454886"/>
                    <a:pt x="9868657" y="5470522"/>
                    <a:pt x="9850245" y="5470522"/>
                  </a:cubicBezTo>
                  <a:cubicBezTo>
                    <a:pt x="9831833" y="5470522"/>
                    <a:pt x="9816907" y="5454886"/>
                    <a:pt x="9816907" y="5435597"/>
                  </a:cubicBezTo>
                  <a:cubicBezTo>
                    <a:pt x="9816907" y="5416308"/>
                    <a:pt x="9831833" y="5400672"/>
                    <a:pt x="9850245" y="5400672"/>
                  </a:cubicBezTo>
                  <a:close/>
                  <a:moveTo>
                    <a:pt x="6213283" y="5397497"/>
                  </a:moveTo>
                  <a:cubicBezTo>
                    <a:pt x="6231695" y="5397497"/>
                    <a:pt x="6246621" y="5412778"/>
                    <a:pt x="6246621" y="5431629"/>
                  </a:cubicBezTo>
                  <a:cubicBezTo>
                    <a:pt x="6246621" y="5450480"/>
                    <a:pt x="6231695" y="5465761"/>
                    <a:pt x="6213283" y="5465761"/>
                  </a:cubicBezTo>
                  <a:cubicBezTo>
                    <a:pt x="6194871" y="5465761"/>
                    <a:pt x="6179945" y="5450480"/>
                    <a:pt x="6179945" y="5431629"/>
                  </a:cubicBezTo>
                  <a:cubicBezTo>
                    <a:pt x="6179945" y="5412778"/>
                    <a:pt x="6194871" y="5397497"/>
                    <a:pt x="6213283" y="5397497"/>
                  </a:cubicBezTo>
                  <a:close/>
                  <a:moveTo>
                    <a:pt x="4362341" y="5397497"/>
                  </a:moveTo>
                  <a:cubicBezTo>
                    <a:pt x="4380746" y="5397497"/>
                    <a:pt x="4395677" y="5413489"/>
                    <a:pt x="4395677" y="5433216"/>
                  </a:cubicBezTo>
                  <a:cubicBezTo>
                    <a:pt x="4395677" y="5452943"/>
                    <a:pt x="4380746" y="5468935"/>
                    <a:pt x="4362341" y="5468935"/>
                  </a:cubicBezTo>
                  <a:cubicBezTo>
                    <a:pt x="4343936" y="5468935"/>
                    <a:pt x="4329005" y="5452943"/>
                    <a:pt x="4329005" y="5433216"/>
                  </a:cubicBezTo>
                  <a:cubicBezTo>
                    <a:pt x="4329005" y="5413489"/>
                    <a:pt x="4343936" y="5397497"/>
                    <a:pt x="4362341" y="5397497"/>
                  </a:cubicBezTo>
                  <a:close/>
                  <a:moveTo>
                    <a:pt x="10496358" y="5395910"/>
                  </a:moveTo>
                  <a:cubicBezTo>
                    <a:pt x="10514770" y="5395910"/>
                    <a:pt x="10529696" y="5410836"/>
                    <a:pt x="10529696" y="5429248"/>
                  </a:cubicBezTo>
                  <a:cubicBezTo>
                    <a:pt x="10529696" y="5447660"/>
                    <a:pt x="10514770" y="5462586"/>
                    <a:pt x="10496358" y="5462586"/>
                  </a:cubicBezTo>
                  <a:cubicBezTo>
                    <a:pt x="10477946" y="5462586"/>
                    <a:pt x="10463020" y="5447660"/>
                    <a:pt x="10463020" y="5429248"/>
                  </a:cubicBezTo>
                  <a:cubicBezTo>
                    <a:pt x="10463020" y="5410836"/>
                    <a:pt x="10477946" y="5395910"/>
                    <a:pt x="10496358" y="5395910"/>
                  </a:cubicBezTo>
                  <a:close/>
                  <a:moveTo>
                    <a:pt x="7241982" y="5392734"/>
                  </a:moveTo>
                  <a:cubicBezTo>
                    <a:pt x="7261271" y="5392734"/>
                    <a:pt x="7276907" y="5408015"/>
                    <a:pt x="7276907" y="5426866"/>
                  </a:cubicBezTo>
                  <a:cubicBezTo>
                    <a:pt x="7276907" y="5445717"/>
                    <a:pt x="7261271" y="5460998"/>
                    <a:pt x="7241982" y="5460998"/>
                  </a:cubicBezTo>
                  <a:cubicBezTo>
                    <a:pt x="7222693" y="5460998"/>
                    <a:pt x="7207057" y="5445717"/>
                    <a:pt x="7207057" y="5426866"/>
                  </a:cubicBezTo>
                  <a:cubicBezTo>
                    <a:pt x="7207057" y="5408015"/>
                    <a:pt x="7222693" y="5392734"/>
                    <a:pt x="7241982" y="5392734"/>
                  </a:cubicBezTo>
                  <a:close/>
                  <a:moveTo>
                    <a:pt x="6016433" y="5389559"/>
                  </a:moveTo>
                  <a:cubicBezTo>
                    <a:pt x="6034845" y="5389559"/>
                    <a:pt x="6049771" y="5404840"/>
                    <a:pt x="6049771" y="5423691"/>
                  </a:cubicBezTo>
                  <a:cubicBezTo>
                    <a:pt x="6049771" y="5442542"/>
                    <a:pt x="6034845" y="5457823"/>
                    <a:pt x="6016433" y="5457823"/>
                  </a:cubicBezTo>
                  <a:cubicBezTo>
                    <a:pt x="5998021" y="5457823"/>
                    <a:pt x="5983100" y="5442542"/>
                    <a:pt x="5983100" y="5423691"/>
                  </a:cubicBezTo>
                  <a:cubicBezTo>
                    <a:pt x="5983100" y="5404840"/>
                    <a:pt x="5998021" y="5389559"/>
                    <a:pt x="6016433" y="5389559"/>
                  </a:cubicBezTo>
                  <a:close/>
                  <a:moveTo>
                    <a:pt x="9276363" y="5387972"/>
                  </a:moveTo>
                  <a:cubicBezTo>
                    <a:pt x="9296090" y="5387972"/>
                    <a:pt x="9312082" y="5402898"/>
                    <a:pt x="9312082" y="5421310"/>
                  </a:cubicBezTo>
                  <a:cubicBezTo>
                    <a:pt x="9312082" y="5439722"/>
                    <a:pt x="9296090" y="5454648"/>
                    <a:pt x="9276363" y="5454648"/>
                  </a:cubicBezTo>
                  <a:cubicBezTo>
                    <a:pt x="9256636" y="5454648"/>
                    <a:pt x="9240644" y="5439722"/>
                    <a:pt x="9240644" y="5421310"/>
                  </a:cubicBezTo>
                  <a:cubicBezTo>
                    <a:pt x="9240644" y="5402898"/>
                    <a:pt x="9256636" y="5387972"/>
                    <a:pt x="9276363" y="5387972"/>
                  </a:cubicBezTo>
                  <a:close/>
                  <a:moveTo>
                    <a:pt x="9093801" y="5387972"/>
                  </a:moveTo>
                  <a:cubicBezTo>
                    <a:pt x="9112652" y="5387972"/>
                    <a:pt x="9127933" y="5402898"/>
                    <a:pt x="9127933" y="5421310"/>
                  </a:cubicBezTo>
                  <a:cubicBezTo>
                    <a:pt x="9127933" y="5439722"/>
                    <a:pt x="9112652" y="5454648"/>
                    <a:pt x="9093801" y="5454648"/>
                  </a:cubicBezTo>
                  <a:cubicBezTo>
                    <a:pt x="9074950" y="5454648"/>
                    <a:pt x="9059669" y="5439722"/>
                    <a:pt x="9059669" y="5421310"/>
                  </a:cubicBezTo>
                  <a:cubicBezTo>
                    <a:pt x="9059669" y="5402898"/>
                    <a:pt x="9074950" y="5387972"/>
                    <a:pt x="9093801" y="5387972"/>
                  </a:cubicBezTo>
                  <a:close/>
                  <a:moveTo>
                    <a:pt x="7561864" y="5387972"/>
                  </a:moveTo>
                  <a:cubicBezTo>
                    <a:pt x="7580715" y="5387972"/>
                    <a:pt x="7595996" y="5403608"/>
                    <a:pt x="7595996" y="5422897"/>
                  </a:cubicBezTo>
                  <a:cubicBezTo>
                    <a:pt x="7595996" y="5442186"/>
                    <a:pt x="7580715" y="5457822"/>
                    <a:pt x="7561864" y="5457822"/>
                  </a:cubicBezTo>
                  <a:cubicBezTo>
                    <a:pt x="7543013" y="5457822"/>
                    <a:pt x="7527732" y="5442186"/>
                    <a:pt x="7527732" y="5422897"/>
                  </a:cubicBezTo>
                  <a:cubicBezTo>
                    <a:pt x="7527732" y="5403608"/>
                    <a:pt x="7543013" y="5387972"/>
                    <a:pt x="7561864" y="5387972"/>
                  </a:cubicBezTo>
                  <a:close/>
                  <a:moveTo>
                    <a:pt x="4173400" y="5387972"/>
                  </a:moveTo>
                  <a:cubicBezTo>
                    <a:pt x="4191816" y="5387972"/>
                    <a:pt x="4206744" y="5402898"/>
                    <a:pt x="4206744" y="5421310"/>
                  </a:cubicBezTo>
                  <a:cubicBezTo>
                    <a:pt x="4206744" y="5439722"/>
                    <a:pt x="4191816" y="5454648"/>
                    <a:pt x="4173400" y="5454648"/>
                  </a:cubicBezTo>
                  <a:cubicBezTo>
                    <a:pt x="4154983" y="5454648"/>
                    <a:pt x="4140055" y="5439722"/>
                    <a:pt x="4140055" y="5421310"/>
                  </a:cubicBezTo>
                  <a:cubicBezTo>
                    <a:pt x="4140055" y="5402898"/>
                    <a:pt x="4154983" y="5387972"/>
                    <a:pt x="4173400" y="5387972"/>
                  </a:cubicBezTo>
                  <a:close/>
                  <a:moveTo>
                    <a:pt x="2997171" y="5387972"/>
                  </a:moveTo>
                  <a:cubicBezTo>
                    <a:pt x="3016467" y="5387972"/>
                    <a:pt x="3032109" y="5402898"/>
                    <a:pt x="3032109" y="5421310"/>
                  </a:cubicBezTo>
                  <a:cubicBezTo>
                    <a:pt x="3032109" y="5439722"/>
                    <a:pt x="3016467" y="5454648"/>
                    <a:pt x="2997171" y="5454648"/>
                  </a:cubicBezTo>
                  <a:cubicBezTo>
                    <a:pt x="2977878" y="5454648"/>
                    <a:pt x="2962241" y="5439722"/>
                    <a:pt x="2962241" y="5421310"/>
                  </a:cubicBezTo>
                  <a:cubicBezTo>
                    <a:pt x="2962241" y="5402898"/>
                    <a:pt x="2977878" y="5387972"/>
                    <a:pt x="2997171" y="5387972"/>
                  </a:cubicBezTo>
                  <a:close/>
                  <a:moveTo>
                    <a:pt x="5775947" y="5381622"/>
                  </a:moveTo>
                  <a:cubicBezTo>
                    <a:pt x="5794796" y="5381622"/>
                    <a:pt x="5810075" y="5397614"/>
                    <a:pt x="5810075" y="5417341"/>
                  </a:cubicBezTo>
                  <a:cubicBezTo>
                    <a:pt x="5810075" y="5437068"/>
                    <a:pt x="5794796" y="5453060"/>
                    <a:pt x="5775947" y="5453060"/>
                  </a:cubicBezTo>
                  <a:cubicBezTo>
                    <a:pt x="5757100" y="5453060"/>
                    <a:pt x="5741821" y="5437068"/>
                    <a:pt x="5741821" y="5417341"/>
                  </a:cubicBezTo>
                  <a:cubicBezTo>
                    <a:pt x="5741821" y="5397614"/>
                    <a:pt x="5757100" y="5381622"/>
                    <a:pt x="5775947" y="5381622"/>
                  </a:cubicBezTo>
                  <a:close/>
                  <a:moveTo>
                    <a:pt x="9453370" y="5380034"/>
                  </a:moveTo>
                  <a:cubicBezTo>
                    <a:pt x="9471782" y="5380034"/>
                    <a:pt x="9486708" y="5395670"/>
                    <a:pt x="9486708" y="5414959"/>
                  </a:cubicBezTo>
                  <a:cubicBezTo>
                    <a:pt x="9486708" y="5434248"/>
                    <a:pt x="9471782" y="5449884"/>
                    <a:pt x="9453370" y="5449884"/>
                  </a:cubicBezTo>
                  <a:cubicBezTo>
                    <a:pt x="9434958" y="5449884"/>
                    <a:pt x="9420032" y="5434248"/>
                    <a:pt x="9420032" y="5414959"/>
                  </a:cubicBezTo>
                  <a:cubicBezTo>
                    <a:pt x="9420032" y="5395670"/>
                    <a:pt x="9434958" y="5380034"/>
                    <a:pt x="9453370" y="5380034"/>
                  </a:cubicBezTo>
                  <a:close/>
                  <a:moveTo>
                    <a:pt x="7400732" y="5373684"/>
                  </a:moveTo>
                  <a:cubicBezTo>
                    <a:pt x="7420021" y="5373684"/>
                    <a:pt x="7435657" y="5389320"/>
                    <a:pt x="7435657" y="5408609"/>
                  </a:cubicBezTo>
                  <a:cubicBezTo>
                    <a:pt x="7435657" y="5427898"/>
                    <a:pt x="7420021" y="5443534"/>
                    <a:pt x="7400732" y="5443534"/>
                  </a:cubicBezTo>
                  <a:cubicBezTo>
                    <a:pt x="7381443" y="5443534"/>
                    <a:pt x="7365807" y="5427898"/>
                    <a:pt x="7365807" y="5408609"/>
                  </a:cubicBezTo>
                  <a:cubicBezTo>
                    <a:pt x="7365807" y="5389320"/>
                    <a:pt x="7381443" y="5373684"/>
                    <a:pt x="7400732" y="5373684"/>
                  </a:cubicBezTo>
                  <a:close/>
                  <a:moveTo>
                    <a:pt x="2104901" y="5373684"/>
                  </a:moveTo>
                  <a:cubicBezTo>
                    <a:pt x="2124194" y="5373684"/>
                    <a:pt x="2139830" y="5388965"/>
                    <a:pt x="2139830" y="5407816"/>
                  </a:cubicBezTo>
                  <a:cubicBezTo>
                    <a:pt x="2139830" y="5426667"/>
                    <a:pt x="2124194" y="5441948"/>
                    <a:pt x="2104901" y="5441948"/>
                  </a:cubicBezTo>
                  <a:cubicBezTo>
                    <a:pt x="2085617" y="5441948"/>
                    <a:pt x="2069979" y="5426667"/>
                    <a:pt x="2069979" y="5407816"/>
                  </a:cubicBezTo>
                  <a:cubicBezTo>
                    <a:pt x="2069979" y="5388965"/>
                    <a:pt x="2085617" y="5373684"/>
                    <a:pt x="2104901" y="5373684"/>
                  </a:cubicBezTo>
                  <a:close/>
                  <a:moveTo>
                    <a:pt x="2805887" y="5370510"/>
                  </a:moveTo>
                  <a:cubicBezTo>
                    <a:pt x="2824741" y="5370510"/>
                    <a:pt x="2840026" y="5385791"/>
                    <a:pt x="2840026" y="5404642"/>
                  </a:cubicBezTo>
                  <a:cubicBezTo>
                    <a:pt x="2840026" y="5423493"/>
                    <a:pt x="2824741" y="5438774"/>
                    <a:pt x="2805887" y="5438774"/>
                  </a:cubicBezTo>
                  <a:cubicBezTo>
                    <a:pt x="2787033" y="5438774"/>
                    <a:pt x="2771748" y="5423493"/>
                    <a:pt x="2771748" y="5404642"/>
                  </a:cubicBezTo>
                  <a:cubicBezTo>
                    <a:pt x="2771748" y="5385791"/>
                    <a:pt x="2787033" y="5370510"/>
                    <a:pt x="2805887" y="5370510"/>
                  </a:cubicBezTo>
                  <a:close/>
                  <a:moveTo>
                    <a:pt x="10734483" y="5368922"/>
                  </a:moveTo>
                  <a:cubicBezTo>
                    <a:pt x="10752895" y="5368922"/>
                    <a:pt x="10767821" y="5383848"/>
                    <a:pt x="10767821" y="5402260"/>
                  </a:cubicBezTo>
                  <a:cubicBezTo>
                    <a:pt x="10767821" y="5420672"/>
                    <a:pt x="10752895" y="5435598"/>
                    <a:pt x="10734483" y="5435598"/>
                  </a:cubicBezTo>
                  <a:cubicBezTo>
                    <a:pt x="10716071" y="5435598"/>
                    <a:pt x="10701145" y="5420672"/>
                    <a:pt x="10701145" y="5402260"/>
                  </a:cubicBezTo>
                  <a:cubicBezTo>
                    <a:pt x="10701145" y="5383848"/>
                    <a:pt x="10716071" y="5368922"/>
                    <a:pt x="10734483" y="5368922"/>
                  </a:cubicBezTo>
                  <a:close/>
                  <a:moveTo>
                    <a:pt x="6437914" y="5368922"/>
                  </a:moveTo>
                  <a:cubicBezTo>
                    <a:pt x="6456765" y="5368922"/>
                    <a:pt x="6472046" y="5384558"/>
                    <a:pt x="6472046" y="5403847"/>
                  </a:cubicBezTo>
                  <a:cubicBezTo>
                    <a:pt x="6472046" y="5423136"/>
                    <a:pt x="6456765" y="5438772"/>
                    <a:pt x="6437914" y="5438772"/>
                  </a:cubicBezTo>
                  <a:cubicBezTo>
                    <a:pt x="6419063" y="5438772"/>
                    <a:pt x="6403782" y="5423136"/>
                    <a:pt x="6403782" y="5403847"/>
                  </a:cubicBezTo>
                  <a:cubicBezTo>
                    <a:pt x="6403782" y="5384558"/>
                    <a:pt x="6419063" y="5368922"/>
                    <a:pt x="6437914" y="5368922"/>
                  </a:cubicBezTo>
                  <a:close/>
                  <a:moveTo>
                    <a:pt x="5305234" y="5365747"/>
                  </a:moveTo>
                  <a:cubicBezTo>
                    <a:pt x="5323646" y="5365747"/>
                    <a:pt x="5338572" y="5381028"/>
                    <a:pt x="5338572" y="5399879"/>
                  </a:cubicBezTo>
                  <a:cubicBezTo>
                    <a:pt x="5338572" y="5418730"/>
                    <a:pt x="5323646" y="5434011"/>
                    <a:pt x="5305234" y="5434011"/>
                  </a:cubicBezTo>
                  <a:cubicBezTo>
                    <a:pt x="5286822" y="5434011"/>
                    <a:pt x="5271896" y="5418730"/>
                    <a:pt x="5271896" y="5399879"/>
                  </a:cubicBezTo>
                  <a:cubicBezTo>
                    <a:pt x="5271896" y="5381028"/>
                    <a:pt x="5286822" y="5365747"/>
                    <a:pt x="5305234" y="5365747"/>
                  </a:cubicBezTo>
                  <a:close/>
                  <a:moveTo>
                    <a:pt x="3794990" y="5365747"/>
                  </a:moveTo>
                  <a:cubicBezTo>
                    <a:pt x="3813846" y="5365747"/>
                    <a:pt x="3829130" y="5381028"/>
                    <a:pt x="3829130" y="5399879"/>
                  </a:cubicBezTo>
                  <a:cubicBezTo>
                    <a:pt x="3829130" y="5418730"/>
                    <a:pt x="3813846" y="5434011"/>
                    <a:pt x="3794990" y="5434011"/>
                  </a:cubicBezTo>
                  <a:cubicBezTo>
                    <a:pt x="3776134" y="5434011"/>
                    <a:pt x="3760850" y="5418730"/>
                    <a:pt x="3760850" y="5399879"/>
                  </a:cubicBezTo>
                  <a:cubicBezTo>
                    <a:pt x="3760850" y="5381028"/>
                    <a:pt x="3776134" y="5365747"/>
                    <a:pt x="3794990" y="5365747"/>
                  </a:cubicBezTo>
                  <a:close/>
                  <a:moveTo>
                    <a:pt x="10234420" y="5357810"/>
                  </a:moveTo>
                  <a:cubicBezTo>
                    <a:pt x="10252832" y="5357810"/>
                    <a:pt x="10267758" y="5372736"/>
                    <a:pt x="10267758" y="5391148"/>
                  </a:cubicBezTo>
                  <a:cubicBezTo>
                    <a:pt x="10267758" y="5409560"/>
                    <a:pt x="10252832" y="5424486"/>
                    <a:pt x="10234420" y="5424486"/>
                  </a:cubicBezTo>
                  <a:cubicBezTo>
                    <a:pt x="10216008" y="5424486"/>
                    <a:pt x="10201082" y="5409560"/>
                    <a:pt x="10201082" y="5391148"/>
                  </a:cubicBezTo>
                  <a:cubicBezTo>
                    <a:pt x="10201082" y="5372736"/>
                    <a:pt x="10216008" y="5357810"/>
                    <a:pt x="10234420" y="5357810"/>
                  </a:cubicBezTo>
                  <a:close/>
                  <a:moveTo>
                    <a:pt x="8858851" y="5357809"/>
                  </a:moveTo>
                  <a:cubicBezTo>
                    <a:pt x="8877702" y="5357809"/>
                    <a:pt x="8892983" y="5373445"/>
                    <a:pt x="8892983" y="5392734"/>
                  </a:cubicBezTo>
                  <a:cubicBezTo>
                    <a:pt x="8892983" y="5412023"/>
                    <a:pt x="8877702" y="5427659"/>
                    <a:pt x="8858851" y="5427659"/>
                  </a:cubicBezTo>
                  <a:cubicBezTo>
                    <a:pt x="8840000" y="5427659"/>
                    <a:pt x="8824719" y="5412023"/>
                    <a:pt x="8824719" y="5392734"/>
                  </a:cubicBezTo>
                  <a:cubicBezTo>
                    <a:pt x="8824719" y="5373445"/>
                    <a:pt x="8840000" y="5357809"/>
                    <a:pt x="8858851" y="5357809"/>
                  </a:cubicBezTo>
                  <a:close/>
                  <a:moveTo>
                    <a:pt x="7954769" y="5357809"/>
                  </a:moveTo>
                  <a:cubicBezTo>
                    <a:pt x="7974058" y="5357809"/>
                    <a:pt x="7989694" y="5372735"/>
                    <a:pt x="7989694" y="5391147"/>
                  </a:cubicBezTo>
                  <a:cubicBezTo>
                    <a:pt x="7989694" y="5409559"/>
                    <a:pt x="7974058" y="5424485"/>
                    <a:pt x="7954769" y="5424485"/>
                  </a:cubicBezTo>
                  <a:cubicBezTo>
                    <a:pt x="7935480" y="5424485"/>
                    <a:pt x="7919844" y="5409559"/>
                    <a:pt x="7919844" y="5391147"/>
                  </a:cubicBezTo>
                  <a:cubicBezTo>
                    <a:pt x="7919844" y="5372735"/>
                    <a:pt x="7935480" y="5357809"/>
                    <a:pt x="7954769" y="5357809"/>
                  </a:cubicBezTo>
                  <a:close/>
                  <a:moveTo>
                    <a:pt x="3621084" y="5351459"/>
                  </a:moveTo>
                  <a:cubicBezTo>
                    <a:pt x="3640379" y="5351459"/>
                    <a:pt x="3656018" y="5366740"/>
                    <a:pt x="3656018" y="5385591"/>
                  </a:cubicBezTo>
                  <a:cubicBezTo>
                    <a:pt x="3656018" y="5404442"/>
                    <a:pt x="3640379" y="5419723"/>
                    <a:pt x="3621084" y="5419723"/>
                  </a:cubicBezTo>
                  <a:cubicBezTo>
                    <a:pt x="3601792" y="5419723"/>
                    <a:pt x="3586151" y="5404442"/>
                    <a:pt x="3586151" y="5385591"/>
                  </a:cubicBezTo>
                  <a:cubicBezTo>
                    <a:pt x="3586151" y="5366740"/>
                    <a:pt x="3601792" y="5351459"/>
                    <a:pt x="3621084" y="5351459"/>
                  </a:cubicBezTo>
                  <a:close/>
                  <a:moveTo>
                    <a:pt x="8258777" y="5349872"/>
                  </a:moveTo>
                  <a:cubicBezTo>
                    <a:pt x="8277628" y="5349872"/>
                    <a:pt x="8292909" y="5365508"/>
                    <a:pt x="8292909" y="5384797"/>
                  </a:cubicBezTo>
                  <a:cubicBezTo>
                    <a:pt x="8292909" y="5404086"/>
                    <a:pt x="8277628" y="5419722"/>
                    <a:pt x="8258777" y="5419722"/>
                  </a:cubicBezTo>
                  <a:cubicBezTo>
                    <a:pt x="8239926" y="5419722"/>
                    <a:pt x="8224645" y="5404086"/>
                    <a:pt x="8224645" y="5384797"/>
                  </a:cubicBezTo>
                  <a:cubicBezTo>
                    <a:pt x="8224645" y="5365508"/>
                    <a:pt x="8239926" y="5349872"/>
                    <a:pt x="8258777" y="5349872"/>
                  </a:cubicBezTo>
                  <a:close/>
                  <a:moveTo>
                    <a:pt x="2339113" y="5349872"/>
                  </a:moveTo>
                  <a:cubicBezTo>
                    <a:pt x="2357965" y="5349872"/>
                    <a:pt x="2373246" y="5364798"/>
                    <a:pt x="2373246" y="5383210"/>
                  </a:cubicBezTo>
                  <a:cubicBezTo>
                    <a:pt x="2373246" y="5401622"/>
                    <a:pt x="2357965" y="5416548"/>
                    <a:pt x="2339113" y="5416548"/>
                  </a:cubicBezTo>
                  <a:cubicBezTo>
                    <a:pt x="2320262" y="5416548"/>
                    <a:pt x="2304981" y="5401622"/>
                    <a:pt x="2304981" y="5383210"/>
                  </a:cubicBezTo>
                  <a:cubicBezTo>
                    <a:pt x="2304981" y="5364798"/>
                    <a:pt x="2320262" y="5349872"/>
                    <a:pt x="2339113" y="5349872"/>
                  </a:cubicBezTo>
                  <a:close/>
                  <a:moveTo>
                    <a:pt x="659606" y="5349872"/>
                  </a:moveTo>
                  <a:cubicBezTo>
                    <a:pt x="679333" y="5349872"/>
                    <a:pt x="695325" y="5364798"/>
                    <a:pt x="695325" y="5383210"/>
                  </a:cubicBezTo>
                  <a:cubicBezTo>
                    <a:pt x="695325" y="5401622"/>
                    <a:pt x="679333" y="5416548"/>
                    <a:pt x="659606" y="5416548"/>
                  </a:cubicBezTo>
                  <a:cubicBezTo>
                    <a:pt x="639880" y="5416548"/>
                    <a:pt x="623888" y="5401622"/>
                    <a:pt x="623888" y="5383210"/>
                  </a:cubicBezTo>
                  <a:cubicBezTo>
                    <a:pt x="623888" y="5364798"/>
                    <a:pt x="639880" y="5349872"/>
                    <a:pt x="659606" y="5349872"/>
                  </a:cubicBezTo>
                  <a:close/>
                  <a:moveTo>
                    <a:pt x="10028044" y="5346697"/>
                  </a:moveTo>
                  <a:cubicBezTo>
                    <a:pt x="10047333" y="5346697"/>
                    <a:pt x="10062969" y="5361978"/>
                    <a:pt x="10062969" y="5380829"/>
                  </a:cubicBezTo>
                  <a:cubicBezTo>
                    <a:pt x="10062969" y="5399680"/>
                    <a:pt x="10047333" y="5414961"/>
                    <a:pt x="10028044" y="5414961"/>
                  </a:cubicBezTo>
                  <a:cubicBezTo>
                    <a:pt x="10008755" y="5414961"/>
                    <a:pt x="9993119" y="5399680"/>
                    <a:pt x="9993119" y="5380829"/>
                  </a:cubicBezTo>
                  <a:cubicBezTo>
                    <a:pt x="9993119" y="5361978"/>
                    <a:pt x="10008755" y="5346697"/>
                    <a:pt x="10028044" y="5346697"/>
                  </a:cubicBezTo>
                  <a:close/>
                  <a:moveTo>
                    <a:pt x="3970990" y="5343522"/>
                  </a:moveTo>
                  <a:cubicBezTo>
                    <a:pt x="3989842" y="5343522"/>
                    <a:pt x="4005118" y="5359514"/>
                    <a:pt x="4005118" y="5379241"/>
                  </a:cubicBezTo>
                  <a:cubicBezTo>
                    <a:pt x="4005118" y="5398968"/>
                    <a:pt x="3989842" y="5414960"/>
                    <a:pt x="3970990" y="5414960"/>
                  </a:cubicBezTo>
                  <a:cubicBezTo>
                    <a:pt x="3952141" y="5414960"/>
                    <a:pt x="3936858" y="5398968"/>
                    <a:pt x="3936858" y="5379241"/>
                  </a:cubicBezTo>
                  <a:cubicBezTo>
                    <a:pt x="3936858" y="5359514"/>
                    <a:pt x="3952141" y="5343522"/>
                    <a:pt x="3970990" y="5343522"/>
                  </a:cubicBezTo>
                  <a:close/>
                  <a:moveTo>
                    <a:pt x="7069739" y="5335584"/>
                  </a:moveTo>
                  <a:cubicBezTo>
                    <a:pt x="7088590" y="5335584"/>
                    <a:pt x="7103871" y="5351576"/>
                    <a:pt x="7103871" y="5371303"/>
                  </a:cubicBezTo>
                  <a:cubicBezTo>
                    <a:pt x="7103871" y="5391030"/>
                    <a:pt x="7088590" y="5407022"/>
                    <a:pt x="7069739" y="5407022"/>
                  </a:cubicBezTo>
                  <a:cubicBezTo>
                    <a:pt x="7050888" y="5407022"/>
                    <a:pt x="7035607" y="5391030"/>
                    <a:pt x="7035607" y="5371303"/>
                  </a:cubicBezTo>
                  <a:cubicBezTo>
                    <a:pt x="7035607" y="5351576"/>
                    <a:pt x="7050888" y="5335584"/>
                    <a:pt x="7069739" y="5335584"/>
                  </a:cubicBezTo>
                  <a:close/>
                  <a:moveTo>
                    <a:pt x="8096851" y="5333997"/>
                  </a:moveTo>
                  <a:cubicBezTo>
                    <a:pt x="8115702" y="5333997"/>
                    <a:pt x="8130983" y="5348923"/>
                    <a:pt x="8130983" y="5367335"/>
                  </a:cubicBezTo>
                  <a:cubicBezTo>
                    <a:pt x="8130983" y="5385747"/>
                    <a:pt x="8115702" y="5400673"/>
                    <a:pt x="8096851" y="5400673"/>
                  </a:cubicBezTo>
                  <a:cubicBezTo>
                    <a:pt x="8078000" y="5400673"/>
                    <a:pt x="8062719" y="5385747"/>
                    <a:pt x="8062719" y="5367335"/>
                  </a:cubicBezTo>
                  <a:cubicBezTo>
                    <a:pt x="8062719" y="5348923"/>
                    <a:pt x="8078000" y="5333997"/>
                    <a:pt x="8096851" y="5333997"/>
                  </a:cubicBezTo>
                  <a:close/>
                  <a:moveTo>
                    <a:pt x="10915457" y="5330822"/>
                  </a:moveTo>
                  <a:cubicBezTo>
                    <a:pt x="10933869" y="5330822"/>
                    <a:pt x="10948795" y="5345748"/>
                    <a:pt x="10948795" y="5364160"/>
                  </a:cubicBezTo>
                  <a:cubicBezTo>
                    <a:pt x="10948795" y="5382572"/>
                    <a:pt x="10933869" y="5397498"/>
                    <a:pt x="10915457" y="5397498"/>
                  </a:cubicBezTo>
                  <a:cubicBezTo>
                    <a:pt x="10897045" y="5397498"/>
                    <a:pt x="10882119" y="5382572"/>
                    <a:pt x="10882119" y="5364160"/>
                  </a:cubicBezTo>
                  <a:cubicBezTo>
                    <a:pt x="10882119" y="5345748"/>
                    <a:pt x="10897045" y="5330822"/>
                    <a:pt x="10915457" y="5330822"/>
                  </a:cubicBezTo>
                  <a:close/>
                  <a:moveTo>
                    <a:pt x="11262326" y="5327647"/>
                  </a:moveTo>
                  <a:cubicBezTo>
                    <a:pt x="11282053" y="5327647"/>
                    <a:pt x="11298045" y="5342928"/>
                    <a:pt x="11298045" y="5361779"/>
                  </a:cubicBezTo>
                  <a:cubicBezTo>
                    <a:pt x="11298045" y="5380630"/>
                    <a:pt x="11282053" y="5395911"/>
                    <a:pt x="11262326" y="5395911"/>
                  </a:cubicBezTo>
                  <a:cubicBezTo>
                    <a:pt x="11242599" y="5395911"/>
                    <a:pt x="11226607" y="5380630"/>
                    <a:pt x="11226607" y="5361779"/>
                  </a:cubicBezTo>
                  <a:cubicBezTo>
                    <a:pt x="11226607" y="5342928"/>
                    <a:pt x="11242599" y="5327647"/>
                    <a:pt x="11262326" y="5327647"/>
                  </a:cubicBezTo>
                  <a:close/>
                  <a:moveTo>
                    <a:pt x="2620843" y="5327647"/>
                  </a:moveTo>
                  <a:cubicBezTo>
                    <a:pt x="2640134" y="5327647"/>
                    <a:pt x="2655767" y="5342928"/>
                    <a:pt x="2655767" y="5361779"/>
                  </a:cubicBezTo>
                  <a:cubicBezTo>
                    <a:pt x="2655767" y="5380630"/>
                    <a:pt x="2640134" y="5395911"/>
                    <a:pt x="2620843" y="5395911"/>
                  </a:cubicBezTo>
                  <a:cubicBezTo>
                    <a:pt x="2601554" y="5395911"/>
                    <a:pt x="2585916" y="5380630"/>
                    <a:pt x="2585916" y="5361779"/>
                  </a:cubicBezTo>
                  <a:cubicBezTo>
                    <a:pt x="2585916" y="5342928"/>
                    <a:pt x="2601554" y="5327647"/>
                    <a:pt x="2620843" y="5327647"/>
                  </a:cubicBezTo>
                  <a:close/>
                  <a:moveTo>
                    <a:pt x="1323158" y="5327647"/>
                  </a:moveTo>
                  <a:cubicBezTo>
                    <a:pt x="1342009" y="5327647"/>
                    <a:pt x="1357290" y="5343283"/>
                    <a:pt x="1357290" y="5362572"/>
                  </a:cubicBezTo>
                  <a:cubicBezTo>
                    <a:pt x="1357290" y="5381861"/>
                    <a:pt x="1342009" y="5397497"/>
                    <a:pt x="1323158" y="5397497"/>
                  </a:cubicBezTo>
                  <a:cubicBezTo>
                    <a:pt x="1304308" y="5397497"/>
                    <a:pt x="1289027" y="5381861"/>
                    <a:pt x="1289027" y="5362572"/>
                  </a:cubicBezTo>
                  <a:cubicBezTo>
                    <a:pt x="1289027" y="5343283"/>
                    <a:pt x="1304308" y="5327647"/>
                    <a:pt x="1323158" y="5327647"/>
                  </a:cubicBezTo>
                  <a:close/>
                  <a:moveTo>
                    <a:pt x="6746682" y="5322884"/>
                  </a:moveTo>
                  <a:cubicBezTo>
                    <a:pt x="6765971" y="5322884"/>
                    <a:pt x="6781607" y="5337810"/>
                    <a:pt x="6781607" y="5356222"/>
                  </a:cubicBezTo>
                  <a:cubicBezTo>
                    <a:pt x="6781607" y="5374634"/>
                    <a:pt x="6765971" y="5389560"/>
                    <a:pt x="6746682" y="5389560"/>
                  </a:cubicBezTo>
                  <a:cubicBezTo>
                    <a:pt x="6727393" y="5389560"/>
                    <a:pt x="6711757" y="5374634"/>
                    <a:pt x="6711757" y="5356222"/>
                  </a:cubicBezTo>
                  <a:cubicBezTo>
                    <a:pt x="6711757" y="5337810"/>
                    <a:pt x="6727393" y="5322884"/>
                    <a:pt x="6746682" y="5322884"/>
                  </a:cubicBezTo>
                  <a:close/>
                  <a:moveTo>
                    <a:pt x="1154762" y="5319710"/>
                  </a:moveTo>
                  <a:cubicBezTo>
                    <a:pt x="1173613" y="5319710"/>
                    <a:pt x="1188894" y="5334991"/>
                    <a:pt x="1188894" y="5353842"/>
                  </a:cubicBezTo>
                  <a:cubicBezTo>
                    <a:pt x="1188894" y="5372693"/>
                    <a:pt x="1173613" y="5387974"/>
                    <a:pt x="1154762" y="5387974"/>
                  </a:cubicBezTo>
                  <a:cubicBezTo>
                    <a:pt x="1135911" y="5387974"/>
                    <a:pt x="1120631" y="5372693"/>
                    <a:pt x="1120631" y="5353842"/>
                  </a:cubicBezTo>
                  <a:cubicBezTo>
                    <a:pt x="1120631" y="5334991"/>
                    <a:pt x="1135911" y="5319710"/>
                    <a:pt x="1154762" y="5319710"/>
                  </a:cubicBezTo>
                  <a:close/>
                  <a:moveTo>
                    <a:pt x="4483761" y="5316535"/>
                  </a:moveTo>
                  <a:cubicBezTo>
                    <a:pt x="4502610" y="5316535"/>
                    <a:pt x="4517900" y="5331816"/>
                    <a:pt x="4517900" y="5350667"/>
                  </a:cubicBezTo>
                  <a:cubicBezTo>
                    <a:pt x="4517900" y="5369518"/>
                    <a:pt x="4502610" y="5384799"/>
                    <a:pt x="4483761" y="5384799"/>
                  </a:cubicBezTo>
                  <a:cubicBezTo>
                    <a:pt x="4464920" y="5384799"/>
                    <a:pt x="4449654" y="5369518"/>
                    <a:pt x="4449654" y="5350667"/>
                  </a:cubicBezTo>
                  <a:cubicBezTo>
                    <a:pt x="4449654" y="5331816"/>
                    <a:pt x="4464920" y="5316535"/>
                    <a:pt x="4483761" y="5316535"/>
                  </a:cubicBezTo>
                  <a:close/>
                  <a:moveTo>
                    <a:pt x="7699976" y="5316534"/>
                  </a:moveTo>
                  <a:cubicBezTo>
                    <a:pt x="7718827" y="5316534"/>
                    <a:pt x="7734108" y="5331815"/>
                    <a:pt x="7734108" y="5350666"/>
                  </a:cubicBezTo>
                  <a:cubicBezTo>
                    <a:pt x="7734108" y="5369517"/>
                    <a:pt x="7718827" y="5384798"/>
                    <a:pt x="7699976" y="5384798"/>
                  </a:cubicBezTo>
                  <a:cubicBezTo>
                    <a:pt x="7681125" y="5384798"/>
                    <a:pt x="7665844" y="5369517"/>
                    <a:pt x="7665844" y="5350666"/>
                  </a:cubicBezTo>
                  <a:cubicBezTo>
                    <a:pt x="7665844" y="5331815"/>
                    <a:pt x="7681125" y="5316534"/>
                    <a:pt x="7699976" y="5316534"/>
                  </a:cubicBezTo>
                  <a:close/>
                  <a:moveTo>
                    <a:pt x="4862423" y="5316534"/>
                  </a:moveTo>
                  <a:cubicBezTo>
                    <a:pt x="4880825" y="5316534"/>
                    <a:pt x="4895750" y="5331815"/>
                    <a:pt x="4895750" y="5350666"/>
                  </a:cubicBezTo>
                  <a:cubicBezTo>
                    <a:pt x="4895750" y="5369517"/>
                    <a:pt x="4880825" y="5384798"/>
                    <a:pt x="4862423" y="5384798"/>
                  </a:cubicBezTo>
                  <a:cubicBezTo>
                    <a:pt x="4843988" y="5384798"/>
                    <a:pt x="4829069" y="5369517"/>
                    <a:pt x="4829069" y="5350666"/>
                  </a:cubicBezTo>
                  <a:cubicBezTo>
                    <a:pt x="4829069" y="5331815"/>
                    <a:pt x="4843988" y="5316534"/>
                    <a:pt x="4862423" y="5316534"/>
                  </a:cubicBezTo>
                  <a:close/>
                  <a:moveTo>
                    <a:pt x="5612449" y="5311772"/>
                  </a:moveTo>
                  <a:cubicBezTo>
                    <a:pt x="5632174" y="5311772"/>
                    <a:pt x="5648164" y="5327053"/>
                    <a:pt x="5648164" y="5345904"/>
                  </a:cubicBezTo>
                  <a:cubicBezTo>
                    <a:pt x="5648164" y="5364755"/>
                    <a:pt x="5632174" y="5380036"/>
                    <a:pt x="5612449" y="5380036"/>
                  </a:cubicBezTo>
                  <a:cubicBezTo>
                    <a:pt x="5592724" y="5380036"/>
                    <a:pt x="5576734" y="5364755"/>
                    <a:pt x="5576734" y="5345904"/>
                  </a:cubicBezTo>
                  <a:cubicBezTo>
                    <a:pt x="5576734" y="5327053"/>
                    <a:pt x="5592724" y="5311772"/>
                    <a:pt x="5612449" y="5311772"/>
                  </a:cubicBezTo>
                  <a:close/>
                  <a:moveTo>
                    <a:pt x="1831820" y="5311772"/>
                  </a:moveTo>
                  <a:cubicBezTo>
                    <a:pt x="1851111" y="5311772"/>
                    <a:pt x="1866744" y="5327408"/>
                    <a:pt x="1866744" y="5346697"/>
                  </a:cubicBezTo>
                  <a:cubicBezTo>
                    <a:pt x="1866744" y="5365986"/>
                    <a:pt x="1851111" y="5381622"/>
                    <a:pt x="1831820" y="5381622"/>
                  </a:cubicBezTo>
                  <a:cubicBezTo>
                    <a:pt x="1812529" y="5381622"/>
                    <a:pt x="1796894" y="5365986"/>
                    <a:pt x="1796894" y="5346697"/>
                  </a:cubicBezTo>
                  <a:cubicBezTo>
                    <a:pt x="1796894" y="5327408"/>
                    <a:pt x="1812529" y="5311772"/>
                    <a:pt x="1831820" y="5311772"/>
                  </a:cubicBezTo>
                  <a:close/>
                  <a:moveTo>
                    <a:pt x="4698852" y="5307009"/>
                  </a:moveTo>
                  <a:cubicBezTo>
                    <a:pt x="4718109" y="5307009"/>
                    <a:pt x="4733747" y="5322645"/>
                    <a:pt x="4733747" y="5341934"/>
                  </a:cubicBezTo>
                  <a:cubicBezTo>
                    <a:pt x="4733747" y="5361223"/>
                    <a:pt x="4718109" y="5376859"/>
                    <a:pt x="4698852" y="5376859"/>
                  </a:cubicBezTo>
                  <a:cubicBezTo>
                    <a:pt x="4679552" y="5376859"/>
                    <a:pt x="4663914" y="5361223"/>
                    <a:pt x="4663914" y="5341934"/>
                  </a:cubicBezTo>
                  <a:cubicBezTo>
                    <a:pt x="4663914" y="5322645"/>
                    <a:pt x="4679552" y="5307009"/>
                    <a:pt x="4698852" y="5307009"/>
                  </a:cubicBezTo>
                  <a:close/>
                  <a:moveTo>
                    <a:pt x="5175920" y="5303835"/>
                  </a:moveTo>
                  <a:cubicBezTo>
                    <a:pt x="5194779" y="5303835"/>
                    <a:pt x="5210045" y="5319471"/>
                    <a:pt x="5210045" y="5338760"/>
                  </a:cubicBezTo>
                  <a:cubicBezTo>
                    <a:pt x="5210045" y="5358049"/>
                    <a:pt x="5194779" y="5373685"/>
                    <a:pt x="5175920" y="5373685"/>
                  </a:cubicBezTo>
                  <a:cubicBezTo>
                    <a:pt x="5157056" y="5373685"/>
                    <a:pt x="5141770" y="5358049"/>
                    <a:pt x="5141770" y="5338760"/>
                  </a:cubicBezTo>
                  <a:cubicBezTo>
                    <a:pt x="5141770" y="5319471"/>
                    <a:pt x="5157056" y="5303835"/>
                    <a:pt x="5175920" y="5303835"/>
                  </a:cubicBezTo>
                  <a:close/>
                  <a:moveTo>
                    <a:pt x="9711338" y="5292722"/>
                  </a:moveTo>
                  <a:cubicBezTo>
                    <a:pt x="9731065" y="5292722"/>
                    <a:pt x="9747057" y="5308358"/>
                    <a:pt x="9747057" y="5327647"/>
                  </a:cubicBezTo>
                  <a:cubicBezTo>
                    <a:pt x="9747057" y="5346936"/>
                    <a:pt x="9731065" y="5362572"/>
                    <a:pt x="9711338" y="5362572"/>
                  </a:cubicBezTo>
                  <a:cubicBezTo>
                    <a:pt x="9691611" y="5362572"/>
                    <a:pt x="9675619" y="5346936"/>
                    <a:pt x="9675619" y="5327647"/>
                  </a:cubicBezTo>
                  <a:cubicBezTo>
                    <a:pt x="9675619" y="5308358"/>
                    <a:pt x="9691611" y="5292722"/>
                    <a:pt x="9711338" y="5292722"/>
                  </a:cubicBezTo>
                  <a:close/>
                  <a:moveTo>
                    <a:pt x="1646932" y="5273672"/>
                  </a:moveTo>
                  <a:cubicBezTo>
                    <a:pt x="1665783" y="5273672"/>
                    <a:pt x="1681064" y="5288953"/>
                    <a:pt x="1681064" y="5307804"/>
                  </a:cubicBezTo>
                  <a:cubicBezTo>
                    <a:pt x="1681064" y="5326655"/>
                    <a:pt x="1665783" y="5341936"/>
                    <a:pt x="1646932" y="5341936"/>
                  </a:cubicBezTo>
                  <a:cubicBezTo>
                    <a:pt x="1628081" y="5341936"/>
                    <a:pt x="1612800" y="5326655"/>
                    <a:pt x="1612800" y="5307804"/>
                  </a:cubicBezTo>
                  <a:cubicBezTo>
                    <a:pt x="1612800" y="5288953"/>
                    <a:pt x="1628081" y="5273672"/>
                    <a:pt x="1646932" y="5273672"/>
                  </a:cubicBezTo>
                  <a:close/>
                  <a:moveTo>
                    <a:pt x="6305358" y="5270497"/>
                  </a:moveTo>
                  <a:cubicBezTo>
                    <a:pt x="6323770" y="5270497"/>
                    <a:pt x="6338696" y="5285778"/>
                    <a:pt x="6338696" y="5304629"/>
                  </a:cubicBezTo>
                  <a:cubicBezTo>
                    <a:pt x="6338696" y="5323480"/>
                    <a:pt x="6323770" y="5338761"/>
                    <a:pt x="6305358" y="5338761"/>
                  </a:cubicBezTo>
                  <a:cubicBezTo>
                    <a:pt x="6286946" y="5338761"/>
                    <a:pt x="6272020" y="5323480"/>
                    <a:pt x="6272020" y="5304629"/>
                  </a:cubicBezTo>
                  <a:cubicBezTo>
                    <a:pt x="6272020" y="5285778"/>
                    <a:pt x="6286946" y="5270497"/>
                    <a:pt x="6305358" y="5270497"/>
                  </a:cubicBezTo>
                  <a:close/>
                  <a:moveTo>
                    <a:pt x="5883883" y="5265734"/>
                  </a:moveTo>
                  <a:cubicBezTo>
                    <a:pt x="5902733" y="5265734"/>
                    <a:pt x="5918010" y="5281370"/>
                    <a:pt x="5918010" y="5300659"/>
                  </a:cubicBezTo>
                  <a:cubicBezTo>
                    <a:pt x="5918010" y="5319948"/>
                    <a:pt x="5902733" y="5335584"/>
                    <a:pt x="5883883" y="5335584"/>
                  </a:cubicBezTo>
                  <a:cubicBezTo>
                    <a:pt x="5865035" y="5335584"/>
                    <a:pt x="5849757" y="5319948"/>
                    <a:pt x="5849757" y="5300659"/>
                  </a:cubicBezTo>
                  <a:cubicBezTo>
                    <a:pt x="5849757" y="5281370"/>
                    <a:pt x="5865035" y="5265734"/>
                    <a:pt x="5883883" y="5265734"/>
                  </a:cubicBezTo>
                  <a:close/>
                  <a:moveTo>
                    <a:pt x="10389994" y="5260972"/>
                  </a:moveTo>
                  <a:cubicBezTo>
                    <a:pt x="10409283" y="5260972"/>
                    <a:pt x="10424919" y="5275898"/>
                    <a:pt x="10424919" y="5294310"/>
                  </a:cubicBezTo>
                  <a:cubicBezTo>
                    <a:pt x="10424919" y="5312722"/>
                    <a:pt x="10409283" y="5327648"/>
                    <a:pt x="10389994" y="5327648"/>
                  </a:cubicBezTo>
                  <a:cubicBezTo>
                    <a:pt x="10370705" y="5327648"/>
                    <a:pt x="10355069" y="5312722"/>
                    <a:pt x="10355069" y="5294310"/>
                  </a:cubicBezTo>
                  <a:cubicBezTo>
                    <a:pt x="10355069" y="5275898"/>
                    <a:pt x="10370705" y="5260972"/>
                    <a:pt x="10389994" y="5260972"/>
                  </a:cubicBezTo>
                  <a:close/>
                  <a:moveTo>
                    <a:pt x="10609070" y="5257797"/>
                  </a:moveTo>
                  <a:cubicBezTo>
                    <a:pt x="10628359" y="5257797"/>
                    <a:pt x="10643995" y="5273433"/>
                    <a:pt x="10643995" y="5292722"/>
                  </a:cubicBezTo>
                  <a:cubicBezTo>
                    <a:pt x="10643995" y="5312011"/>
                    <a:pt x="10628359" y="5327647"/>
                    <a:pt x="10609070" y="5327647"/>
                  </a:cubicBezTo>
                  <a:cubicBezTo>
                    <a:pt x="10589781" y="5327647"/>
                    <a:pt x="10574145" y="5312011"/>
                    <a:pt x="10574145" y="5292722"/>
                  </a:cubicBezTo>
                  <a:cubicBezTo>
                    <a:pt x="10574145" y="5273433"/>
                    <a:pt x="10589781" y="5257797"/>
                    <a:pt x="10609070" y="5257797"/>
                  </a:cubicBezTo>
                  <a:close/>
                  <a:moveTo>
                    <a:pt x="3074815" y="5257797"/>
                  </a:moveTo>
                  <a:cubicBezTo>
                    <a:pt x="3094103" y="5257797"/>
                    <a:pt x="3109739" y="5272723"/>
                    <a:pt x="3109739" y="5291135"/>
                  </a:cubicBezTo>
                  <a:cubicBezTo>
                    <a:pt x="3109739" y="5309547"/>
                    <a:pt x="3094103" y="5324473"/>
                    <a:pt x="3074815" y="5324473"/>
                  </a:cubicBezTo>
                  <a:cubicBezTo>
                    <a:pt x="3055524" y="5324473"/>
                    <a:pt x="3039888" y="5309547"/>
                    <a:pt x="3039888" y="5291135"/>
                  </a:cubicBezTo>
                  <a:cubicBezTo>
                    <a:pt x="3039888" y="5272723"/>
                    <a:pt x="3055524" y="5257797"/>
                    <a:pt x="3074815" y="5257797"/>
                  </a:cubicBezTo>
                  <a:close/>
                  <a:moveTo>
                    <a:pt x="8715976" y="5254622"/>
                  </a:moveTo>
                  <a:cubicBezTo>
                    <a:pt x="8734827" y="5254622"/>
                    <a:pt x="8750108" y="5269903"/>
                    <a:pt x="8750108" y="5288754"/>
                  </a:cubicBezTo>
                  <a:cubicBezTo>
                    <a:pt x="8750108" y="5307605"/>
                    <a:pt x="8734827" y="5322886"/>
                    <a:pt x="8715976" y="5322886"/>
                  </a:cubicBezTo>
                  <a:cubicBezTo>
                    <a:pt x="8697125" y="5322886"/>
                    <a:pt x="8681844" y="5307605"/>
                    <a:pt x="8681844" y="5288754"/>
                  </a:cubicBezTo>
                  <a:cubicBezTo>
                    <a:pt x="8681844" y="5269903"/>
                    <a:pt x="8697125" y="5254622"/>
                    <a:pt x="8715976" y="5254622"/>
                  </a:cubicBezTo>
                  <a:close/>
                  <a:moveTo>
                    <a:pt x="5430720" y="5249860"/>
                  </a:moveTo>
                  <a:cubicBezTo>
                    <a:pt x="5450006" y="5249860"/>
                    <a:pt x="5465641" y="5264786"/>
                    <a:pt x="5465641" y="5283198"/>
                  </a:cubicBezTo>
                  <a:cubicBezTo>
                    <a:pt x="5465641" y="5301610"/>
                    <a:pt x="5450006" y="5316536"/>
                    <a:pt x="5430720" y="5316536"/>
                  </a:cubicBezTo>
                  <a:cubicBezTo>
                    <a:pt x="5411433" y="5316536"/>
                    <a:pt x="5395800" y="5301610"/>
                    <a:pt x="5395800" y="5283198"/>
                  </a:cubicBezTo>
                  <a:cubicBezTo>
                    <a:pt x="5395800" y="5264786"/>
                    <a:pt x="5411433" y="5249860"/>
                    <a:pt x="5430720" y="5249860"/>
                  </a:cubicBezTo>
                  <a:close/>
                  <a:moveTo>
                    <a:pt x="479260" y="5249860"/>
                  </a:moveTo>
                  <a:cubicBezTo>
                    <a:pt x="497672" y="5249860"/>
                    <a:pt x="512598" y="5265496"/>
                    <a:pt x="512598" y="5284785"/>
                  </a:cubicBezTo>
                  <a:cubicBezTo>
                    <a:pt x="512598" y="5304074"/>
                    <a:pt x="497672" y="5319710"/>
                    <a:pt x="479260" y="5319710"/>
                  </a:cubicBezTo>
                  <a:cubicBezTo>
                    <a:pt x="460848" y="5319710"/>
                    <a:pt x="445922" y="5304074"/>
                    <a:pt x="445922" y="5284785"/>
                  </a:cubicBezTo>
                  <a:cubicBezTo>
                    <a:pt x="445922" y="5265496"/>
                    <a:pt x="460848" y="5249860"/>
                    <a:pt x="479260" y="5249860"/>
                  </a:cubicBezTo>
                  <a:close/>
                  <a:moveTo>
                    <a:pt x="7823801" y="5249859"/>
                  </a:moveTo>
                  <a:cubicBezTo>
                    <a:pt x="7842652" y="5249859"/>
                    <a:pt x="7857933" y="5265495"/>
                    <a:pt x="7857933" y="5284784"/>
                  </a:cubicBezTo>
                  <a:cubicBezTo>
                    <a:pt x="7857933" y="5304073"/>
                    <a:pt x="7842652" y="5319709"/>
                    <a:pt x="7823801" y="5319709"/>
                  </a:cubicBezTo>
                  <a:cubicBezTo>
                    <a:pt x="7804950" y="5319709"/>
                    <a:pt x="7789669" y="5304073"/>
                    <a:pt x="7789669" y="5284784"/>
                  </a:cubicBezTo>
                  <a:cubicBezTo>
                    <a:pt x="7789669" y="5265495"/>
                    <a:pt x="7804950" y="5249859"/>
                    <a:pt x="7823801" y="5249859"/>
                  </a:cubicBezTo>
                  <a:close/>
                  <a:moveTo>
                    <a:pt x="5008381" y="5243509"/>
                  </a:moveTo>
                  <a:cubicBezTo>
                    <a:pt x="5026792" y="5243509"/>
                    <a:pt x="5041715" y="5259501"/>
                    <a:pt x="5041715" y="5279228"/>
                  </a:cubicBezTo>
                  <a:cubicBezTo>
                    <a:pt x="5041715" y="5298955"/>
                    <a:pt x="5026792" y="5314947"/>
                    <a:pt x="5008381" y="5314947"/>
                  </a:cubicBezTo>
                  <a:cubicBezTo>
                    <a:pt x="4989964" y="5314947"/>
                    <a:pt x="4975037" y="5298955"/>
                    <a:pt x="4975037" y="5279228"/>
                  </a:cubicBezTo>
                  <a:cubicBezTo>
                    <a:pt x="4975037" y="5259501"/>
                    <a:pt x="4989964" y="5243509"/>
                    <a:pt x="5008381" y="5243509"/>
                  </a:cubicBezTo>
                  <a:close/>
                  <a:moveTo>
                    <a:pt x="8502457" y="5241922"/>
                  </a:moveTo>
                  <a:cubicBezTo>
                    <a:pt x="8520869" y="5241922"/>
                    <a:pt x="8535795" y="5256848"/>
                    <a:pt x="8535795" y="5275260"/>
                  </a:cubicBezTo>
                  <a:cubicBezTo>
                    <a:pt x="8535795" y="5293672"/>
                    <a:pt x="8520869" y="5308598"/>
                    <a:pt x="8502457" y="5308598"/>
                  </a:cubicBezTo>
                  <a:cubicBezTo>
                    <a:pt x="8484045" y="5308598"/>
                    <a:pt x="8469119" y="5293672"/>
                    <a:pt x="8469119" y="5275260"/>
                  </a:cubicBezTo>
                  <a:cubicBezTo>
                    <a:pt x="8469119" y="5256848"/>
                    <a:pt x="8484045" y="5241922"/>
                    <a:pt x="8502457" y="5241922"/>
                  </a:cubicBezTo>
                  <a:close/>
                  <a:moveTo>
                    <a:pt x="11110719" y="5238747"/>
                  </a:moveTo>
                  <a:cubicBezTo>
                    <a:pt x="11130008" y="5238747"/>
                    <a:pt x="11145644" y="5254028"/>
                    <a:pt x="11145644" y="5272879"/>
                  </a:cubicBezTo>
                  <a:cubicBezTo>
                    <a:pt x="11145644" y="5291730"/>
                    <a:pt x="11130008" y="5307011"/>
                    <a:pt x="11110719" y="5307011"/>
                  </a:cubicBezTo>
                  <a:cubicBezTo>
                    <a:pt x="11091430" y="5307011"/>
                    <a:pt x="11075794" y="5291730"/>
                    <a:pt x="11075794" y="5272879"/>
                  </a:cubicBezTo>
                  <a:cubicBezTo>
                    <a:pt x="11075794" y="5254028"/>
                    <a:pt x="11091430" y="5238747"/>
                    <a:pt x="11110719" y="5238747"/>
                  </a:cubicBezTo>
                  <a:close/>
                  <a:moveTo>
                    <a:pt x="8956482" y="5238747"/>
                  </a:moveTo>
                  <a:cubicBezTo>
                    <a:pt x="8974894" y="5238747"/>
                    <a:pt x="8989820" y="5254383"/>
                    <a:pt x="8989820" y="5273672"/>
                  </a:cubicBezTo>
                  <a:cubicBezTo>
                    <a:pt x="8989820" y="5292961"/>
                    <a:pt x="8974894" y="5308597"/>
                    <a:pt x="8956482" y="5308597"/>
                  </a:cubicBezTo>
                  <a:cubicBezTo>
                    <a:pt x="8938070" y="5308597"/>
                    <a:pt x="8923144" y="5292961"/>
                    <a:pt x="8923144" y="5273672"/>
                  </a:cubicBezTo>
                  <a:cubicBezTo>
                    <a:pt x="8923144" y="5254383"/>
                    <a:pt x="8938070" y="5238747"/>
                    <a:pt x="8956482" y="5238747"/>
                  </a:cubicBezTo>
                  <a:close/>
                  <a:moveTo>
                    <a:pt x="6102952" y="5238747"/>
                  </a:moveTo>
                  <a:cubicBezTo>
                    <a:pt x="6121803" y="5238747"/>
                    <a:pt x="6137084" y="5254028"/>
                    <a:pt x="6137084" y="5272879"/>
                  </a:cubicBezTo>
                  <a:cubicBezTo>
                    <a:pt x="6137084" y="5291730"/>
                    <a:pt x="6121803" y="5307011"/>
                    <a:pt x="6102952" y="5307011"/>
                  </a:cubicBezTo>
                  <a:cubicBezTo>
                    <a:pt x="6084101" y="5307011"/>
                    <a:pt x="6068820" y="5291730"/>
                    <a:pt x="6068820" y="5272879"/>
                  </a:cubicBezTo>
                  <a:cubicBezTo>
                    <a:pt x="6068820" y="5254028"/>
                    <a:pt x="6084101" y="5238747"/>
                    <a:pt x="6102952" y="5238747"/>
                  </a:cubicBezTo>
                  <a:close/>
                  <a:moveTo>
                    <a:pt x="3451857" y="5238747"/>
                  </a:moveTo>
                  <a:cubicBezTo>
                    <a:pt x="3470706" y="5238747"/>
                    <a:pt x="3485985" y="5254028"/>
                    <a:pt x="3485985" y="5272879"/>
                  </a:cubicBezTo>
                  <a:cubicBezTo>
                    <a:pt x="3485985" y="5291730"/>
                    <a:pt x="3470706" y="5307011"/>
                    <a:pt x="3451857" y="5307011"/>
                  </a:cubicBezTo>
                  <a:cubicBezTo>
                    <a:pt x="3433007" y="5307011"/>
                    <a:pt x="3417727" y="5291730"/>
                    <a:pt x="3417727" y="5272879"/>
                  </a:cubicBezTo>
                  <a:cubicBezTo>
                    <a:pt x="3417727" y="5254028"/>
                    <a:pt x="3433007" y="5238747"/>
                    <a:pt x="3451857" y="5238747"/>
                  </a:cubicBezTo>
                  <a:close/>
                  <a:moveTo>
                    <a:pt x="915805" y="5238747"/>
                  </a:moveTo>
                  <a:cubicBezTo>
                    <a:pt x="935094" y="5238747"/>
                    <a:pt x="950730" y="5254383"/>
                    <a:pt x="950730" y="5273672"/>
                  </a:cubicBezTo>
                  <a:cubicBezTo>
                    <a:pt x="950730" y="5292961"/>
                    <a:pt x="935094" y="5308597"/>
                    <a:pt x="915805" y="5308597"/>
                  </a:cubicBezTo>
                  <a:cubicBezTo>
                    <a:pt x="896516" y="5308597"/>
                    <a:pt x="880880" y="5292961"/>
                    <a:pt x="880880" y="5273672"/>
                  </a:cubicBezTo>
                  <a:cubicBezTo>
                    <a:pt x="880880" y="5254383"/>
                    <a:pt x="896516" y="5238747"/>
                    <a:pt x="915805" y="5238747"/>
                  </a:cubicBezTo>
                  <a:close/>
                  <a:moveTo>
                    <a:pt x="9545445" y="5235572"/>
                  </a:moveTo>
                  <a:cubicBezTo>
                    <a:pt x="9563857" y="5235572"/>
                    <a:pt x="9578783" y="5250853"/>
                    <a:pt x="9578783" y="5269704"/>
                  </a:cubicBezTo>
                  <a:cubicBezTo>
                    <a:pt x="9578783" y="5288555"/>
                    <a:pt x="9563857" y="5303836"/>
                    <a:pt x="9545445" y="5303836"/>
                  </a:cubicBezTo>
                  <a:cubicBezTo>
                    <a:pt x="9527033" y="5303836"/>
                    <a:pt x="9512107" y="5288555"/>
                    <a:pt x="9512107" y="5269704"/>
                  </a:cubicBezTo>
                  <a:cubicBezTo>
                    <a:pt x="9512107" y="5250853"/>
                    <a:pt x="9527033" y="5235572"/>
                    <a:pt x="9545445" y="5235572"/>
                  </a:cubicBezTo>
                  <a:close/>
                  <a:moveTo>
                    <a:pt x="3282225" y="5235572"/>
                  </a:moveTo>
                  <a:cubicBezTo>
                    <a:pt x="3301072" y="5235572"/>
                    <a:pt x="3316347" y="5250853"/>
                    <a:pt x="3316347" y="5269704"/>
                  </a:cubicBezTo>
                  <a:cubicBezTo>
                    <a:pt x="3316347" y="5288555"/>
                    <a:pt x="3301072" y="5303836"/>
                    <a:pt x="3282225" y="5303836"/>
                  </a:cubicBezTo>
                  <a:cubicBezTo>
                    <a:pt x="3263381" y="5303836"/>
                    <a:pt x="3248105" y="5288555"/>
                    <a:pt x="3248105" y="5269704"/>
                  </a:cubicBezTo>
                  <a:cubicBezTo>
                    <a:pt x="3248105" y="5250853"/>
                    <a:pt x="3263381" y="5235572"/>
                    <a:pt x="3282225" y="5235572"/>
                  </a:cubicBezTo>
                  <a:close/>
                  <a:moveTo>
                    <a:pt x="2214407" y="5235572"/>
                  </a:moveTo>
                  <a:cubicBezTo>
                    <a:pt x="2232819" y="5235572"/>
                    <a:pt x="2247745" y="5251564"/>
                    <a:pt x="2247745" y="5271291"/>
                  </a:cubicBezTo>
                  <a:cubicBezTo>
                    <a:pt x="2247745" y="5291018"/>
                    <a:pt x="2232819" y="5307010"/>
                    <a:pt x="2214407" y="5307010"/>
                  </a:cubicBezTo>
                  <a:cubicBezTo>
                    <a:pt x="2195996" y="5307010"/>
                    <a:pt x="2181070" y="5291018"/>
                    <a:pt x="2181070" y="5271291"/>
                  </a:cubicBezTo>
                  <a:cubicBezTo>
                    <a:pt x="2181070" y="5251564"/>
                    <a:pt x="2195996" y="5235572"/>
                    <a:pt x="2214407" y="5235572"/>
                  </a:cubicBezTo>
                  <a:close/>
                  <a:moveTo>
                    <a:pt x="6922894" y="5233984"/>
                  </a:moveTo>
                  <a:cubicBezTo>
                    <a:pt x="6942183" y="5233984"/>
                    <a:pt x="6957819" y="5248910"/>
                    <a:pt x="6957819" y="5267322"/>
                  </a:cubicBezTo>
                  <a:cubicBezTo>
                    <a:pt x="6957819" y="5285734"/>
                    <a:pt x="6942183" y="5300660"/>
                    <a:pt x="6922894" y="5300660"/>
                  </a:cubicBezTo>
                  <a:cubicBezTo>
                    <a:pt x="6903605" y="5300660"/>
                    <a:pt x="6887969" y="5285734"/>
                    <a:pt x="6887969" y="5267322"/>
                  </a:cubicBezTo>
                  <a:cubicBezTo>
                    <a:pt x="6887969" y="5248910"/>
                    <a:pt x="6903605" y="5233984"/>
                    <a:pt x="6922894" y="5233984"/>
                  </a:cubicBezTo>
                  <a:close/>
                  <a:moveTo>
                    <a:pt x="4240062" y="5230809"/>
                  </a:moveTo>
                  <a:cubicBezTo>
                    <a:pt x="4259354" y="5230809"/>
                    <a:pt x="4274991" y="5246445"/>
                    <a:pt x="4274991" y="5265734"/>
                  </a:cubicBezTo>
                  <a:cubicBezTo>
                    <a:pt x="4274991" y="5285023"/>
                    <a:pt x="4259354" y="5300659"/>
                    <a:pt x="4240062" y="5300659"/>
                  </a:cubicBezTo>
                  <a:cubicBezTo>
                    <a:pt x="4220771" y="5300659"/>
                    <a:pt x="4205134" y="5285023"/>
                    <a:pt x="4205134" y="5265734"/>
                  </a:cubicBezTo>
                  <a:cubicBezTo>
                    <a:pt x="4205134" y="5246445"/>
                    <a:pt x="4220771" y="5230809"/>
                    <a:pt x="4240062" y="5230809"/>
                  </a:cubicBezTo>
                  <a:close/>
                  <a:moveTo>
                    <a:pt x="750737" y="5227635"/>
                  </a:moveTo>
                  <a:cubicBezTo>
                    <a:pt x="770026" y="5227635"/>
                    <a:pt x="785662" y="5242916"/>
                    <a:pt x="785662" y="5261767"/>
                  </a:cubicBezTo>
                  <a:cubicBezTo>
                    <a:pt x="785662" y="5280618"/>
                    <a:pt x="770026" y="5295899"/>
                    <a:pt x="750737" y="5295899"/>
                  </a:cubicBezTo>
                  <a:cubicBezTo>
                    <a:pt x="731448" y="5295899"/>
                    <a:pt x="715812" y="5280618"/>
                    <a:pt x="715812" y="5261767"/>
                  </a:cubicBezTo>
                  <a:cubicBezTo>
                    <a:pt x="715812" y="5242916"/>
                    <a:pt x="731448" y="5227635"/>
                    <a:pt x="750737" y="5227635"/>
                  </a:cubicBezTo>
                  <a:close/>
                  <a:moveTo>
                    <a:pt x="2012207" y="5224459"/>
                  </a:moveTo>
                  <a:cubicBezTo>
                    <a:pt x="2031055" y="5224459"/>
                    <a:pt x="2046350" y="5239740"/>
                    <a:pt x="2046350" y="5258591"/>
                  </a:cubicBezTo>
                  <a:cubicBezTo>
                    <a:pt x="2046350" y="5277442"/>
                    <a:pt x="2031055" y="5292723"/>
                    <a:pt x="2012207" y="5292723"/>
                  </a:cubicBezTo>
                  <a:cubicBezTo>
                    <a:pt x="1993363" y="5292723"/>
                    <a:pt x="1978033" y="5277442"/>
                    <a:pt x="1978033" y="5258591"/>
                  </a:cubicBezTo>
                  <a:cubicBezTo>
                    <a:pt x="1978033" y="5239740"/>
                    <a:pt x="1993363" y="5224459"/>
                    <a:pt x="2012207" y="5224459"/>
                  </a:cubicBezTo>
                  <a:close/>
                  <a:moveTo>
                    <a:pt x="6537926" y="5222872"/>
                  </a:moveTo>
                  <a:cubicBezTo>
                    <a:pt x="6556777" y="5222872"/>
                    <a:pt x="6572058" y="5237798"/>
                    <a:pt x="6572058" y="5256210"/>
                  </a:cubicBezTo>
                  <a:cubicBezTo>
                    <a:pt x="6572058" y="5274622"/>
                    <a:pt x="6556777" y="5289548"/>
                    <a:pt x="6537926" y="5289548"/>
                  </a:cubicBezTo>
                  <a:cubicBezTo>
                    <a:pt x="6519075" y="5289548"/>
                    <a:pt x="6503794" y="5274622"/>
                    <a:pt x="6503794" y="5256210"/>
                  </a:cubicBezTo>
                  <a:cubicBezTo>
                    <a:pt x="6503794" y="5237798"/>
                    <a:pt x="6519075" y="5222872"/>
                    <a:pt x="6537926" y="5222872"/>
                  </a:cubicBezTo>
                  <a:close/>
                  <a:moveTo>
                    <a:pt x="8342914" y="5214934"/>
                  </a:moveTo>
                  <a:cubicBezTo>
                    <a:pt x="8361765" y="5214934"/>
                    <a:pt x="8377046" y="5230570"/>
                    <a:pt x="8377046" y="5249859"/>
                  </a:cubicBezTo>
                  <a:cubicBezTo>
                    <a:pt x="8377046" y="5269148"/>
                    <a:pt x="8361765" y="5284784"/>
                    <a:pt x="8342914" y="5284784"/>
                  </a:cubicBezTo>
                  <a:cubicBezTo>
                    <a:pt x="8324063" y="5284784"/>
                    <a:pt x="8308782" y="5269148"/>
                    <a:pt x="8308782" y="5249859"/>
                  </a:cubicBezTo>
                  <a:cubicBezTo>
                    <a:pt x="8308782" y="5230570"/>
                    <a:pt x="8324063" y="5214934"/>
                    <a:pt x="8342914" y="5214934"/>
                  </a:cubicBezTo>
                  <a:close/>
                  <a:moveTo>
                    <a:pt x="7421370" y="5214934"/>
                  </a:moveTo>
                  <a:cubicBezTo>
                    <a:pt x="7439782" y="5214934"/>
                    <a:pt x="7454708" y="5229860"/>
                    <a:pt x="7454708" y="5248272"/>
                  </a:cubicBezTo>
                  <a:cubicBezTo>
                    <a:pt x="7454708" y="5266684"/>
                    <a:pt x="7439782" y="5281610"/>
                    <a:pt x="7421370" y="5281610"/>
                  </a:cubicBezTo>
                  <a:cubicBezTo>
                    <a:pt x="7402958" y="5281610"/>
                    <a:pt x="7388032" y="5266684"/>
                    <a:pt x="7388032" y="5248272"/>
                  </a:cubicBezTo>
                  <a:cubicBezTo>
                    <a:pt x="7388032" y="5229860"/>
                    <a:pt x="7402958" y="5214934"/>
                    <a:pt x="7421370" y="5214934"/>
                  </a:cubicBezTo>
                  <a:close/>
                  <a:moveTo>
                    <a:pt x="9872470" y="5211760"/>
                  </a:moveTo>
                  <a:cubicBezTo>
                    <a:pt x="9890882" y="5211760"/>
                    <a:pt x="9905808" y="5227396"/>
                    <a:pt x="9905808" y="5246685"/>
                  </a:cubicBezTo>
                  <a:cubicBezTo>
                    <a:pt x="9905808" y="5265974"/>
                    <a:pt x="9890882" y="5281610"/>
                    <a:pt x="9872470" y="5281610"/>
                  </a:cubicBezTo>
                  <a:cubicBezTo>
                    <a:pt x="9854058" y="5281610"/>
                    <a:pt x="9839132" y="5265974"/>
                    <a:pt x="9839132" y="5246685"/>
                  </a:cubicBezTo>
                  <a:cubicBezTo>
                    <a:pt x="9839132" y="5227396"/>
                    <a:pt x="9854058" y="5211760"/>
                    <a:pt x="9872470" y="5211760"/>
                  </a:cubicBezTo>
                  <a:close/>
                  <a:moveTo>
                    <a:pt x="9299382" y="5211760"/>
                  </a:moveTo>
                  <a:cubicBezTo>
                    <a:pt x="9317794" y="5211760"/>
                    <a:pt x="9332720" y="5226686"/>
                    <a:pt x="9332720" y="5245098"/>
                  </a:cubicBezTo>
                  <a:cubicBezTo>
                    <a:pt x="9332720" y="5263510"/>
                    <a:pt x="9317794" y="5278436"/>
                    <a:pt x="9299382" y="5278436"/>
                  </a:cubicBezTo>
                  <a:cubicBezTo>
                    <a:pt x="9280970" y="5278436"/>
                    <a:pt x="9266044" y="5263510"/>
                    <a:pt x="9266044" y="5245098"/>
                  </a:cubicBezTo>
                  <a:cubicBezTo>
                    <a:pt x="9266044" y="5226686"/>
                    <a:pt x="9280970" y="5211760"/>
                    <a:pt x="9299382" y="5211760"/>
                  </a:cubicBezTo>
                  <a:close/>
                  <a:moveTo>
                    <a:pt x="1500889" y="5211759"/>
                  </a:moveTo>
                  <a:cubicBezTo>
                    <a:pt x="1519740" y="5211759"/>
                    <a:pt x="1535021" y="5226685"/>
                    <a:pt x="1535021" y="5245097"/>
                  </a:cubicBezTo>
                  <a:cubicBezTo>
                    <a:pt x="1535021" y="5263509"/>
                    <a:pt x="1519740" y="5278435"/>
                    <a:pt x="1500889" y="5278435"/>
                  </a:cubicBezTo>
                  <a:cubicBezTo>
                    <a:pt x="1482038" y="5278435"/>
                    <a:pt x="1466757" y="5263509"/>
                    <a:pt x="1466757" y="5245097"/>
                  </a:cubicBezTo>
                  <a:cubicBezTo>
                    <a:pt x="1466757" y="5226685"/>
                    <a:pt x="1482038" y="5211759"/>
                    <a:pt x="1500889" y="5211759"/>
                  </a:cubicBezTo>
                  <a:close/>
                  <a:moveTo>
                    <a:pt x="7205470" y="5200647"/>
                  </a:moveTo>
                  <a:cubicBezTo>
                    <a:pt x="7223882" y="5200647"/>
                    <a:pt x="7238808" y="5215928"/>
                    <a:pt x="7238808" y="5234779"/>
                  </a:cubicBezTo>
                  <a:cubicBezTo>
                    <a:pt x="7238808" y="5253630"/>
                    <a:pt x="7223882" y="5268911"/>
                    <a:pt x="7205470" y="5268911"/>
                  </a:cubicBezTo>
                  <a:cubicBezTo>
                    <a:pt x="7187058" y="5268911"/>
                    <a:pt x="7172132" y="5253630"/>
                    <a:pt x="7172132" y="5234779"/>
                  </a:cubicBezTo>
                  <a:cubicBezTo>
                    <a:pt x="7172132" y="5215928"/>
                    <a:pt x="7187058" y="5200647"/>
                    <a:pt x="7205470" y="5200647"/>
                  </a:cubicBezTo>
                  <a:close/>
                  <a:moveTo>
                    <a:pt x="4061510" y="5200647"/>
                  </a:moveTo>
                  <a:cubicBezTo>
                    <a:pt x="4081248" y="5200647"/>
                    <a:pt x="4097161" y="5216283"/>
                    <a:pt x="4097161" y="5235572"/>
                  </a:cubicBezTo>
                  <a:cubicBezTo>
                    <a:pt x="4097161" y="5254861"/>
                    <a:pt x="4081248" y="5270497"/>
                    <a:pt x="4061510" y="5270497"/>
                  </a:cubicBezTo>
                  <a:cubicBezTo>
                    <a:pt x="4041771" y="5270497"/>
                    <a:pt x="4025771" y="5254861"/>
                    <a:pt x="4025771" y="5235572"/>
                  </a:cubicBezTo>
                  <a:cubicBezTo>
                    <a:pt x="4025771" y="5216283"/>
                    <a:pt x="4041771" y="5200647"/>
                    <a:pt x="4061510" y="5200647"/>
                  </a:cubicBezTo>
                  <a:close/>
                  <a:moveTo>
                    <a:pt x="2497791" y="5195885"/>
                  </a:moveTo>
                  <a:cubicBezTo>
                    <a:pt x="2516643" y="5195885"/>
                    <a:pt x="2531919" y="5210811"/>
                    <a:pt x="2531919" y="5229223"/>
                  </a:cubicBezTo>
                  <a:cubicBezTo>
                    <a:pt x="2531919" y="5247635"/>
                    <a:pt x="2516643" y="5262561"/>
                    <a:pt x="2497791" y="5262561"/>
                  </a:cubicBezTo>
                  <a:cubicBezTo>
                    <a:pt x="2478940" y="5262561"/>
                    <a:pt x="2463656" y="5247635"/>
                    <a:pt x="2463656" y="5229223"/>
                  </a:cubicBezTo>
                  <a:cubicBezTo>
                    <a:pt x="2463656" y="5210811"/>
                    <a:pt x="2478940" y="5195885"/>
                    <a:pt x="2497791" y="5195885"/>
                  </a:cubicBezTo>
                  <a:close/>
                  <a:moveTo>
                    <a:pt x="9115232" y="5195884"/>
                  </a:moveTo>
                  <a:cubicBezTo>
                    <a:pt x="9133644" y="5195884"/>
                    <a:pt x="9148570" y="5211520"/>
                    <a:pt x="9148570" y="5230809"/>
                  </a:cubicBezTo>
                  <a:cubicBezTo>
                    <a:pt x="9148570" y="5250098"/>
                    <a:pt x="9133644" y="5265734"/>
                    <a:pt x="9115232" y="5265734"/>
                  </a:cubicBezTo>
                  <a:cubicBezTo>
                    <a:pt x="9096820" y="5265734"/>
                    <a:pt x="9081894" y="5250098"/>
                    <a:pt x="9081894" y="5230809"/>
                  </a:cubicBezTo>
                  <a:cubicBezTo>
                    <a:pt x="9081894" y="5211520"/>
                    <a:pt x="9096820" y="5195884"/>
                    <a:pt x="9115232" y="5195884"/>
                  </a:cubicBezTo>
                  <a:close/>
                  <a:moveTo>
                    <a:pt x="2765509" y="5195884"/>
                  </a:moveTo>
                  <a:cubicBezTo>
                    <a:pt x="2783922" y="5195884"/>
                    <a:pt x="2798852" y="5210810"/>
                    <a:pt x="2798852" y="5229222"/>
                  </a:cubicBezTo>
                  <a:cubicBezTo>
                    <a:pt x="2798852" y="5247634"/>
                    <a:pt x="2783922" y="5262560"/>
                    <a:pt x="2765509" y="5262560"/>
                  </a:cubicBezTo>
                  <a:cubicBezTo>
                    <a:pt x="2747102" y="5262560"/>
                    <a:pt x="2732177" y="5247634"/>
                    <a:pt x="2732177" y="5229222"/>
                  </a:cubicBezTo>
                  <a:cubicBezTo>
                    <a:pt x="2732177" y="5210810"/>
                    <a:pt x="2747102" y="5195884"/>
                    <a:pt x="2765509" y="5195884"/>
                  </a:cubicBezTo>
                  <a:close/>
                  <a:moveTo>
                    <a:pt x="3778088" y="5192710"/>
                  </a:moveTo>
                  <a:cubicBezTo>
                    <a:pt x="3797378" y="5192710"/>
                    <a:pt x="3813014" y="5207991"/>
                    <a:pt x="3813014" y="5226842"/>
                  </a:cubicBezTo>
                  <a:cubicBezTo>
                    <a:pt x="3813014" y="5245693"/>
                    <a:pt x="3797378" y="5260974"/>
                    <a:pt x="3778088" y="5260974"/>
                  </a:cubicBezTo>
                  <a:cubicBezTo>
                    <a:pt x="3758799" y="5260974"/>
                    <a:pt x="3743162" y="5245693"/>
                    <a:pt x="3743162" y="5226842"/>
                  </a:cubicBezTo>
                  <a:cubicBezTo>
                    <a:pt x="3743162" y="5207991"/>
                    <a:pt x="3758799" y="5192710"/>
                    <a:pt x="3778088" y="5192710"/>
                  </a:cubicBezTo>
                  <a:close/>
                  <a:moveTo>
                    <a:pt x="11462351" y="5192709"/>
                  </a:moveTo>
                  <a:cubicBezTo>
                    <a:pt x="11482078" y="5192709"/>
                    <a:pt x="11498070" y="5208345"/>
                    <a:pt x="11498070" y="5227634"/>
                  </a:cubicBezTo>
                  <a:cubicBezTo>
                    <a:pt x="11498070" y="5246923"/>
                    <a:pt x="11482078" y="5262559"/>
                    <a:pt x="11462351" y="5262559"/>
                  </a:cubicBezTo>
                  <a:cubicBezTo>
                    <a:pt x="11442624" y="5262559"/>
                    <a:pt x="11426632" y="5246923"/>
                    <a:pt x="11426632" y="5227634"/>
                  </a:cubicBezTo>
                  <a:cubicBezTo>
                    <a:pt x="11426632" y="5208345"/>
                    <a:pt x="11442624" y="5192709"/>
                    <a:pt x="11462351" y="5192709"/>
                  </a:cubicBezTo>
                  <a:close/>
                  <a:moveTo>
                    <a:pt x="4579767" y="5181597"/>
                  </a:moveTo>
                  <a:cubicBezTo>
                    <a:pt x="4599051" y="5181597"/>
                    <a:pt x="4614689" y="5196878"/>
                    <a:pt x="4614689" y="5215729"/>
                  </a:cubicBezTo>
                  <a:cubicBezTo>
                    <a:pt x="4614689" y="5234580"/>
                    <a:pt x="4599051" y="5249861"/>
                    <a:pt x="4579767" y="5249861"/>
                  </a:cubicBezTo>
                  <a:cubicBezTo>
                    <a:pt x="4560476" y="5249861"/>
                    <a:pt x="4544839" y="5234580"/>
                    <a:pt x="4544839" y="5215729"/>
                  </a:cubicBezTo>
                  <a:cubicBezTo>
                    <a:pt x="4544839" y="5196878"/>
                    <a:pt x="4560476" y="5181597"/>
                    <a:pt x="4579767" y="5181597"/>
                  </a:cubicBezTo>
                  <a:close/>
                  <a:moveTo>
                    <a:pt x="10213782" y="5173659"/>
                  </a:moveTo>
                  <a:cubicBezTo>
                    <a:pt x="10233071" y="5173659"/>
                    <a:pt x="10248707" y="5188940"/>
                    <a:pt x="10248707" y="5207791"/>
                  </a:cubicBezTo>
                  <a:cubicBezTo>
                    <a:pt x="10248707" y="5226642"/>
                    <a:pt x="10233071" y="5241923"/>
                    <a:pt x="10213782" y="5241923"/>
                  </a:cubicBezTo>
                  <a:cubicBezTo>
                    <a:pt x="10194493" y="5241923"/>
                    <a:pt x="10178857" y="5226642"/>
                    <a:pt x="10178857" y="5207791"/>
                  </a:cubicBezTo>
                  <a:cubicBezTo>
                    <a:pt x="10178857" y="5188940"/>
                    <a:pt x="10194493" y="5173659"/>
                    <a:pt x="10213782" y="5173659"/>
                  </a:cubicBezTo>
                  <a:close/>
                  <a:moveTo>
                    <a:pt x="2920085" y="5170485"/>
                  </a:moveTo>
                  <a:cubicBezTo>
                    <a:pt x="2938934" y="5170485"/>
                    <a:pt x="2954215" y="5185766"/>
                    <a:pt x="2954215" y="5204617"/>
                  </a:cubicBezTo>
                  <a:cubicBezTo>
                    <a:pt x="2954215" y="5223468"/>
                    <a:pt x="2938934" y="5238749"/>
                    <a:pt x="2920085" y="5238749"/>
                  </a:cubicBezTo>
                  <a:cubicBezTo>
                    <a:pt x="2901233" y="5238749"/>
                    <a:pt x="2885953" y="5223468"/>
                    <a:pt x="2885953" y="5204617"/>
                  </a:cubicBezTo>
                  <a:cubicBezTo>
                    <a:pt x="2885953" y="5185766"/>
                    <a:pt x="2901233" y="5170485"/>
                    <a:pt x="2920085" y="5170485"/>
                  </a:cubicBezTo>
                  <a:close/>
                  <a:moveTo>
                    <a:pt x="1069861" y="5170484"/>
                  </a:moveTo>
                  <a:cubicBezTo>
                    <a:pt x="1089149" y="5170484"/>
                    <a:pt x="1104785" y="5185765"/>
                    <a:pt x="1104785" y="5204616"/>
                  </a:cubicBezTo>
                  <a:cubicBezTo>
                    <a:pt x="1104785" y="5223467"/>
                    <a:pt x="1089149" y="5238748"/>
                    <a:pt x="1069861" y="5238748"/>
                  </a:cubicBezTo>
                  <a:cubicBezTo>
                    <a:pt x="1050572" y="5238748"/>
                    <a:pt x="1034936" y="5223467"/>
                    <a:pt x="1034936" y="5204616"/>
                  </a:cubicBezTo>
                  <a:cubicBezTo>
                    <a:pt x="1034936" y="5185765"/>
                    <a:pt x="1050572" y="5170484"/>
                    <a:pt x="1069861" y="5170484"/>
                  </a:cubicBezTo>
                  <a:close/>
                  <a:moveTo>
                    <a:pt x="10047889" y="5162547"/>
                  </a:moveTo>
                  <a:cubicBezTo>
                    <a:pt x="10066740" y="5162547"/>
                    <a:pt x="10082021" y="5177828"/>
                    <a:pt x="10082021" y="5196679"/>
                  </a:cubicBezTo>
                  <a:cubicBezTo>
                    <a:pt x="10082021" y="5215530"/>
                    <a:pt x="10066740" y="5230811"/>
                    <a:pt x="10047889" y="5230811"/>
                  </a:cubicBezTo>
                  <a:cubicBezTo>
                    <a:pt x="10029038" y="5230811"/>
                    <a:pt x="10013757" y="5215530"/>
                    <a:pt x="10013757" y="5196679"/>
                  </a:cubicBezTo>
                  <a:cubicBezTo>
                    <a:pt x="10013757" y="5177828"/>
                    <a:pt x="10029038" y="5162547"/>
                    <a:pt x="10047889" y="5162547"/>
                  </a:cubicBezTo>
                  <a:close/>
                  <a:moveTo>
                    <a:pt x="5703698" y="5160959"/>
                  </a:moveTo>
                  <a:cubicBezTo>
                    <a:pt x="5722987" y="5160959"/>
                    <a:pt x="5738623" y="5175885"/>
                    <a:pt x="5738623" y="5194297"/>
                  </a:cubicBezTo>
                  <a:cubicBezTo>
                    <a:pt x="5738623" y="5212709"/>
                    <a:pt x="5722987" y="5227635"/>
                    <a:pt x="5703698" y="5227635"/>
                  </a:cubicBezTo>
                  <a:cubicBezTo>
                    <a:pt x="5684410" y="5227635"/>
                    <a:pt x="5668774" y="5212709"/>
                    <a:pt x="5668774" y="5194297"/>
                  </a:cubicBezTo>
                  <a:cubicBezTo>
                    <a:pt x="5668774" y="5175885"/>
                    <a:pt x="5684410" y="5160959"/>
                    <a:pt x="5703698" y="5160959"/>
                  </a:cubicBezTo>
                  <a:close/>
                  <a:moveTo>
                    <a:pt x="1314318" y="5157784"/>
                  </a:moveTo>
                  <a:cubicBezTo>
                    <a:pt x="1332730" y="5157784"/>
                    <a:pt x="1347656" y="5173420"/>
                    <a:pt x="1347656" y="5192709"/>
                  </a:cubicBezTo>
                  <a:cubicBezTo>
                    <a:pt x="1347656" y="5211998"/>
                    <a:pt x="1332730" y="5227634"/>
                    <a:pt x="1314318" y="5227634"/>
                  </a:cubicBezTo>
                  <a:cubicBezTo>
                    <a:pt x="1295906" y="5227634"/>
                    <a:pt x="1280980" y="5211998"/>
                    <a:pt x="1280980" y="5192709"/>
                  </a:cubicBezTo>
                  <a:cubicBezTo>
                    <a:pt x="1280980" y="5173420"/>
                    <a:pt x="1295906" y="5157784"/>
                    <a:pt x="1314318" y="5157784"/>
                  </a:cubicBezTo>
                  <a:close/>
                  <a:moveTo>
                    <a:pt x="10886882" y="5154610"/>
                  </a:moveTo>
                  <a:cubicBezTo>
                    <a:pt x="10906171" y="5154610"/>
                    <a:pt x="10921807" y="5169891"/>
                    <a:pt x="10921807" y="5188742"/>
                  </a:cubicBezTo>
                  <a:cubicBezTo>
                    <a:pt x="10921807" y="5207593"/>
                    <a:pt x="10906171" y="5222874"/>
                    <a:pt x="10886882" y="5222874"/>
                  </a:cubicBezTo>
                  <a:cubicBezTo>
                    <a:pt x="10867593" y="5222874"/>
                    <a:pt x="10851957" y="5207593"/>
                    <a:pt x="10851957" y="5188742"/>
                  </a:cubicBezTo>
                  <a:cubicBezTo>
                    <a:pt x="10851957" y="5169891"/>
                    <a:pt x="10867593" y="5154610"/>
                    <a:pt x="10886882" y="5154610"/>
                  </a:cubicBezTo>
                  <a:close/>
                  <a:moveTo>
                    <a:pt x="7575357" y="5151435"/>
                  </a:moveTo>
                  <a:cubicBezTo>
                    <a:pt x="7593769" y="5151435"/>
                    <a:pt x="7608695" y="5166716"/>
                    <a:pt x="7608695" y="5185567"/>
                  </a:cubicBezTo>
                  <a:cubicBezTo>
                    <a:pt x="7608695" y="5204418"/>
                    <a:pt x="7593769" y="5219699"/>
                    <a:pt x="7575357" y="5219699"/>
                  </a:cubicBezTo>
                  <a:cubicBezTo>
                    <a:pt x="7556945" y="5219699"/>
                    <a:pt x="7542019" y="5204418"/>
                    <a:pt x="7542019" y="5185567"/>
                  </a:cubicBezTo>
                  <a:cubicBezTo>
                    <a:pt x="7542019" y="5166716"/>
                    <a:pt x="7556945" y="5151435"/>
                    <a:pt x="7575357" y="5151435"/>
                  </a:cubicBezTo>
                  <a:close/>
                  <a:moveTo>
                    <a:pt x="11291694" y="5151434"/>
                  </a:moveTo>
                  <a:cubicBezTo>
                    <a:pt x="11310983" y="5151434"/>
                    <a:pt x="11326619" y="5167426"/>
                    <a:pt x="11326619" y="5187153"/>
                  </a:cubicBezTo>
                  <a:cubicBezTo>
                    <a:pt x="11326619" y="5206880"/>
                    <a:pt x="11310983" y="5222872"/>
                    <a:pt x="11291694" y="5222872"/>
                  </a:cubicBezTo>
                  <a:cubicBezTo>
                    <a:pt x="11272405" y="5222872"/>
                    <a:pt x="11256769" y="5206880"/>
                    <a:pt x="11256769" y="5187153"/>
                  </a:cubicBezTo>
                  <a:cubicBezTo>
                    <a:pt x="11256769" y="5167426"/>
                    <a:pt x="11272405" y="5151434"/>
                    <a:pt x="11291694" y="5151434"/>
                  </a:cubicBezTo>
                  <a:close/>
                  <a:moveTo>
                    <a:pt x="8148445" y="5151434"/>
                  </a:moveTo>
                  <a:cubicBezTo>
                    <a:pt x="8166857" y="5151434"/>
                    <a:pt x="8181783" y="5167426"/>
                    <a:pt x="8181783" y="5187153"/>
                  </a:cubicBezTo>
                  <a:cubicBezTo>
                    <a:pt x="8181783" y="5206880"/>
                    <a:pt x="8166857" y="5222872"/>
                    <a:pt x="8148445" y="5222872"/>
                  </a:cubicBezTo>
                  <a:cubicBezTo>
                    <a:pt x="8130033" y="5222872"/>
                    <a:pt x="8115107" y="5206880"/>
                    <a:pt x="8115107" y="5187153"/>
                  </a:cubicBezTo>
                  <a:cubicBezTo>
                    <a:pt x="8115107" y="5167426"/>
                    <a:pt x="8130033" y="5151434"/>
                    <a:pt x="8148445" y="5151434"/>
                  </a:cubicBezTo>
                  <a:close/>
                  <a:moveTo>
                    <a:pt x="1831089" y="5149847"/>
                  </a:moveTo>
                  <a:cubicBezTo>
                    <a:pt x="1849943" y="5149847"/>
                    <a:pt x="1865218" y="5165483"/>
                    <a:pt x="1865218" y="5184772"/>
                  </a:cubicBezTo>
                  <a:cubicBezTo>
                    <a:pt x="1865218" y="5204061"/>
                    <a:pt x="1849943" y="5219697"/>
                    <a:pt x="1831089" y="5219697"/>
                  </a:cubicBezTo>
                  <a:cubicBezTo>
                    <a:pt x="1812233" y="5219697"/>
                    <a:pt x="1796952" y="5204061"/>
                    <a:pt x="1796952" y="5184772"/>
                  </a:cubicBezTo>
                  <a:cubicBezTo>
                    <a:pt x="1796952" y="5165483"/>
                    <a:pt x="1812233" y="5149847"/>
                    <a:pt x="1831089" y="5149847"/>
                  </a:cubicBezTo>
                  <a:close/>
                  <a:moveTo>
                    <a:pt x="10704320" y="5146672"/>
                  </a:moveTo>
                  <a:cubicBezTo>
                    <a:pt x="10722732" y="5146672"/>
                    <a:pt x="10737658" y="5161953"/>
                    <a:pt x="10737658" y="5180804"/>
                  </a:cubicBezTo>
                  <a:cubicBezTo>
                    <a:pt x="10737658" y="5199655"/>
                    <a:pt x="10722732" y="5214936"/>
                    <a:pt x="10704320" y="5214936"/>
                  </a:cubicBezTo>
                  <a:cubicBezTo>
                    <a:pt x="10685908" y="5214936"/>
                    <a:pt x="10670982" y="5199655"/>
                    <a:pt x="10670982" y="5180804"/>
                  </a:cubicBezTo>
                  <a:cubicBezTo>
                    <a:pt x="10670982" y="5161953"/>
                    <a:pt x="10685908" y="5146672"/>
                    <a:pt x="10704320" y="5146672"/>
                  </a:cubicBezTo>
                  <a:close/>
                  <a:moveTo>
                    <a:pt x="6694295" y="5146672"/>
                  </a:moveTo>
                  <a:cubicBezTo>
                    <a:pt x="6712707" y="5146672"/>
                    <a:pt x="6727633" y="5161953"/>
                    <a:pt x="6727633" y="5180804"/>
                  </a:cubicBezTo>
                  <a:cubicBezTo>
                    <a:pt x="6727633" y="5199655"/>
                    <a:pt x="6712707" y="5214936"/>
                    <a:pt x="6694295" y="5214936"/>
                  </a:cubicBezTo>
                  <a:cubicBezTo>
                    <a:pt x="6675883" y="5214936"/>
                    <a:pt x="6660957" y="5199655"/>
                    <a:pt x="6660957" y="5180804"/>
                  </a:cubicBezTo>
                  <a:cubicBezTo>
                    <a:pt x="6660957" y="5161953"/>
                    <a:pt x="6675883" y="5146672"/>
                    <a:pt x="6694295" y="5146672"/>
                  </a:cubicBezTo>
                  <a:close/>
                  <a:moveTo>
                    <a:pt x="4355960" y="5141910"/>
                  </a:moveTo>
                  <a:cubicBezTo>
                    <a:pt x="4375246" y="5141910"/>
                    <a:pt x="4390893" y="5157546"/>
                    <a:pt x="4390893" y="5176835"/>
                  </a:cubicBezTo>
                  <a:cubicBezTo>
                    <a:pt x="4390893" y="5196124"/>
                    <a:pt x="4375246" y="5211760"/>
                    <a:pt x="4355960" y="5211760"/>
                  </a:cubicBezTo>
                  <a:cubicBezTo>
                    <a:pt x="4336682" y="5211760"/>
                    <a:pt x="4321044" y="5196124"/>
                    <a:pt x="4321044" y="5176835"/>
                  </a:cubicBezTo>
                  <a:cubicBezTo>
                    <a:pt x="4321044" y="5157546"/>
                    <a:pt x="4336682" y="5141910"/>
                    <a:pt x="4355960" y="5141910"/>
                  </a:cubicBezTo>
                  <a:close/>
                  <a:moveTo>
                    <a:pt x="5202087" y="5135559"/>
                  </a:moveTo>
                  <a:cubicBezTo>
                    <a:pt x="5221368" y="5135559"/>
                    <a:pt x="5237007" y="5150840"/>
                    <a:pt x="5237007" y="5169691"/>
                  </a:cubicBezTo>
                  <a:cubicBezTo>
                    <a:pt x="5237007" y="5188542"/>
                    <a:pt x="5221368" y="5203823"/>
                    <a:pt x="5202087" y="5203823"/>
                  </a:cubicBezTo>
                  <a:cubicBezTo>
                    <a:pt x="5182797" y="5203823"/>
                    <a:pt x="5167156" y="5188542"/>
                    <a:pt x="5167156" y="5169691"/>
                  </a:cubicBezTo>
                  <a:cubicBezTo>
                    <a:pt x="5167156" y="5150840"/>
                    <a:pt x="5182797" y="5135559"/>
                    <a:pt x="5202087" y="5135559"/>
                  </a:cubicBezTo>
                  <a:close/>
                  <a:moveTo>
                    <a:pt x="3615491" y="5130797"/>
                  </a:moveTo>
                  <a:cubicBezTo>
                    <a:pt x="3635222" y="5130797"/>
                    <a:pt x="3651218" y="5146433"/>
                    <a:pt x="3651218" y="5165722"/>
                  </a:cubicBezTo>
                  <a:cubicBezTo>
                    <a:pt x="3651218" y="5185011"/>
                    <a:pt x="3635222" y="5200647"/>
                    <a:pt x="3615491" y="5200647"/>
                  </a:cubicBezTo>
                  <a:cubicBezTo>
                    <a:pt x="3595759" y="5200647"/>
                    <a:pt x="3579764" y="5185011"/>
                    <a:pt x="3579764" y="5165722"/>
                  </a:cubicBezTo>
                  <a:cubicBezTo>
                    <a:pt x="3579764" y="5146433"/>
                    <a:pt x="3595759" y="5130797"/>
                    <a:pt x="3615491" y="5130797"/>
                  </a:cubicBezTo>
                  <a:close/>
                  <a:moveTo>
                    <a:pt x="8654857" y="5127622"/>
                  </a:moveTo>
                  <a:cubicBezTo>
                    <a:pt x="8674146" y="5127622"/>
                    <a:pt x="8689782" y="5142903"/>
                    <a:pt x="8689782" y="5161754"/>
                  </a:cubicBezTo>
                  <a:cubicBezTo>
                    <a:pt x="8689782" y="5180605"/>
                    <a:pt x="8674146" y="5195886"/>
                    <a:pt x="8654857" y="5195886"/>
                  </a:cubicBezTo>
                  <a:cubicBezTo>
                    <a:pt x="8635568" y="5195886"/>
                    <a:pt x="8619932" y="5180605"/>
                    <a:pt x="8619932" y="5161754"/>
                  </a:cubicBezTo>
                  <a:cubicBezTo>
                    <a:pt x="8619932" y="5142903"/>
                    <a:pt x="8635568" y="5127622"/>
                    <a:pt x="8654857" y="5127622"/>
                  </a:cubicBezTo>
                  <a:close/>
                  <a:moveTo>
                    <a:pt x="4802053" y="5127622"/>
                  </a:moveTo>
                  <a:cubicBezTo>
                    <a:pt x="4821341" y="5127622"/>
                    <a:pt x="4836977" y="5143258"/>
                    <a:pt x="4836977" y="5162547"/>
                  </a:cubicBezTo>
                  <a:cubicBezTo>
                    <a:pt x="4836977" y="5181836"/>
                    <a:pt x="4821341" y="5197472"/>
                    <a:pt x="4802053" y="5197472"/>
                  </a:cubicBezTo>
                  <a:cubicBezTo>
                    <a:pt x="4782763" y="5197472"/>
                    <a:pt x="4767124" y="5181836"/>
                    <a:pt x="4767124" y="5162547"/>
                  </a:cubicBezTo>
                  <a:cubicBezTo>
                    <a:pt x="4767124" y="5143258"/>
                    <a:pt x="4782763" y="5127622"/>
                    <a:pt x="4802053" y="5127622"/>
                  </a:cubicBezTo>
                  <a:close/>
                  <a:moveTo>
                    <a:pt x="6337901" y="5122859"/>
                  </a:moveTo>
                  <a:cubicBezTo>
                    <a:pt x="6356752" y="5122859"/>
                    <a:pt x="6372033" y="5137785"/>
                    <a:pt x="6372033" y="5156197"/>
                  </a:cubicBezTo>
                  <a:cubicBezTo>
                    <a:pt x="6372033" y="5174609"/>
                    <a:pt x="6356752" y="5189535"/>
                    <a:pt x="6337901" y="5189535"/>
                  </a:cubicBezTo>
                  <a:cubicBezTo>
                    <a:pt x="6319050" y="5189535"/>
                    <a:pt x="6303769" y="5174609"/>
                    <a:pt x="6303769" y="5156197"/>
                  </a:cubicBezTo>
                  <a:cubicBezTo>
                    <a:pt x="6303769" y="5137785"/>
                    <a:pt x="6319050" y="5122859"/>
                    <a:pt x="6337901" y="5122859"/>
                  </a:cubicBezTo>
                  <a:close/>
                  <a:moveTo>
                    <a:pt x="9428764" y="5119685"/>
                  </a:moveTo>
                  <a:cubicBezTo>
                    <a:pt x="9447615" y="5119685"/>
                    <a:pt x="9462896" y="5135321"/>
                    <a:pt x="9462896" y="5154610"/>
                  </a:cubicBezTo>
                  <a:cubicBezTo>
                    <a:pt x="9462896" y="5173899"/>
                    <a:pt x="9447615" y="5189535"/>
                    <a:pt x="9428764" y="5189535"/>
                  </a:cubicBezTo>
                  <a:cubicBezTo>
                    <a:pt x="9409913" y="5189535"/>
                    <a:pt x="9394632" y="5173899"/>
                    <a:pt x="9394632" y="5154610"/>
                  </a:cubicBezTo>
                  <a:cubicBezTo>
                    <a:pt x="9394632" y="5135321"/>
                    <a:pt x="9409913" y="5119685"/>
                    <a:pt x="9428764" y="5119685"/>
                  </a:cubicBezTo>
                  <a:close/>
                  <a:moveTo>
                    <a:pt x="10455876" y="5114922"/>
                  </a:moveTo>
                  <a:cubicBezTo>
                    <a:pt x="10474727" y="5114922"/>
                    <a:pt x="10490008" y="5130558"/>
                    <a:pt x="10490008" y="5149847"/>
                  </a:cubicBezTo>
                  <a:cubicBezTo>
                    <a:pt x="10490008" y="5169136"/>
                    <a:pt x="10474727" y="5184772"/>
                    <a:pt x="10455876" y="5184772"/>
                  </a:cubicBezTo>
                  <a:cubicBezTo>
                    <a:pt x="10437025" y="5184772"/>
                    <a:pt x="10421744" y="5169136"/>
                    <a:pt x="10421744" y="5149847"/>
                  </a:cubicBezTo>
                  <a:cubicBezTo>
                    <a:pt x="10421744" y="5130558"/>
                    <a:pt x="10437025" y="5114922"/>
                    <a:pt x="10455876" y="5114922"/>
                  </a:cubicBezTo>
                  <a:close/>
                  <a:moveTo>
                    <a:pt x="7918257" y="5114922"/>
                  </a:moveTo>
                  <a:cubicBezTo>
                    <a:pt x="7936669" y="5114922"/>
                    <a:pt x="7951595" y="5129848"/>
                    <a:pt x="7951595" y="5148260"/>
                  </a:cubicBezTo>
                  <a:cubicBezTo>
                    <a:pt x="7951595" y="5166672"/>
                    <a:pt x="7936669" y="5181598"/>
                    <a:pt x="7918257" y="5181598"/>
                  </a:cubicBezTo>
                  <a:cubicBezTo>
                    <a:pt x="7899845" y="5181598"/>
                    <a:pt x="7884919" y="5166672"/>
                    <a:pt x="7884919" y="5148260"/>
                  </a:cubicBezTo>
                  <a:cubicBezTo>
                    <a:pt x="7884919" y="5129848"/>
                    <a:pt x="7899845" y="5114922"/>
                    <a:pt x="7918257" y="5114922"/>
                  </a:cubicBezTo>
                  <a:close/>
                  <a:moveTo>
                    <a:pt x="3938670" y="5114922"/>
                  </a:moveTo>
                  <a:cubicBezTo>
                    <a:pt x="3957070" y="5114922"/>
                    <a:pt x="3972016" y="5130558"/>
                    <a:pt x="3972016" y="5149847"/>
                  </a:cubicBezTo>
                  <a:cubicBezTo>
                    <a:pt x="3972016" y="5169136"/>
                    <a:pt x="3957070" y="5184772"/>
                    <a:pt x="3938670" y="5184772"/>
                  </a:cubicBezTo>
                  <a:cubicBezTo>
                    <a:pt x="3920261" y="5184772"/>
                    <a:pt x="3905333" y="5169136"/>
                    <a:pt x="3905333" y="5149847"/>
                  </a:cubicBezTo>
                  <a:cubicBezTo>
                    <a:pt x="3905333" y="5130558"/>
                    <a:pt x="3920261" y="5114922"/>
                    <a:pt x="3938670" y="5114922"/>
                  </a:cubicBezTo>
                  <a:close/>
                  <a:moveTo>
                    <a:pt x="9685939" y="5111747"/>
                  </a:moveTo>
                  <a:cubicBezTo>
                    <a:pt x="9704790" y="5111747"/>
                    <a:pt x="9720071" y="5126673"/>
                    <a:pt x="9720071" y="5145085"/>
                  </a:cubicBezTo>
                  <a:cubicBezTo>
                    <a:pt x="9720071" y="5163497"/>
                    <a:pt x="9704790" y="5178423"/>
                    <a:pt x="9685939" y="5178423"/>
                  </a:cubicBezTo>
                  <a:cubicBezTo>
                    <a:pt x="9667088" y="5178423"/>
                    <a:pt x="9651807" y="5163497"/>
                    <a:pt x="9651807" y="5145085"/>
                  </a:cubicBezTo>
                  <a:cubicBezTo>
                    <a:pt x="9651807" y="5126673"/>
                    <a:pt x="9667088" y="5111747"/>
                    <a:pt x="9685939" y="5111747"/>
                  </a:cubicBezTo>
                  <a:close/>
                  <a:moveTo>
                    <a:pt x="2331885" y="5111747"/>
                  </a:moveTo>
                  <a:cubicBezTo>
                    <a:pt x="2351174" y="5111747"/>
                    <a:pt x="2366811" y="5127383"/>
                    <a:pt x="2366811" y="5146672"/>
                  </a:cubicBezTo>
                  <a:cubicBezTo>
                    <a:pt x="2366811" y="5165961"/>
                    <a:pt x="2351174" y="5181597"/>
                    <a:pt x="2331885" y="5181597"/>
                  </a:cubicBezTo>
                  <a:cubicBezTo>
                    <a:pt x="2312595" y="5181597"/>
                    <a:pt x="2296961" y="5165961"/>
                    <a:pt x="2296961" y="5146672"/>
                  </a:cubicBezTo>
                  <a:cubicBezTo>
                    <a:pt x="2296961" y="5127383"/>
                    <a:pt x="2312595" y="5111747"/>
                    <a:pt x="2331885" y="5111747"/>
                  </a:cubicBezTo>
                  <a:close/>
                  <a:moveTo>
                    <a:pt x="7069739" y="5108572"/>
                  </a:moveTo>
                  <a:cubicBezTo>
                    <a:pt x="7088590" y="5108572"/>
                    <a:pt x="7103871" y="5124208"/>
                    <a:pt x="7103871" y="5143497"/>
                  </a:cubicBezTo>
                  <a:cubicBezTo>
                    <a:pt x="7103871" y="5162786"/>
                    <a:pt x="7088590" y="5178422"/>
                    <a:pt x="7069739" y="5178422"/>
                  </a:cubicBezTo>
                  <a:cubicBezTo>
                    <a:pt x="7050888" y="5178422"/>
                    <a:pt x="7035607" y="5162786"/>
                    <a:pt x="7035607" y="5143497"/>
                  </a:cubicBezTo>
                  <a:cubicBezTo>
                    <a:pt x="7035607" y="5124208"/>
                    <a:pt x="7050888" y="5108572"/>
                    <a:pt x="7069739" y="5108572"/>
                  </a:cubicBezTo>
                  <a:close/>
                  <a:moveTo>
                    <a:pt x="3156057" y="5108572"/>
                  </a:moveTo>
                  <a:cubicBezTo>
                    <a:pt x="3175341" y="5108572"/>
                    <a:pt x="3190968" y="5123853"/>
                    <a:pt x="3190968" y="5142704"/>
                  </a:cubicBezTo>
                  <a:cubicBezTo>
                    <a:pt x="3190968" y="5161555"/>
                    <a:pt x="3175341" y="5176836"/>
                    <a:pt x="3156057" y="5176836"/>
                  </a:cubicBezTo>
                  <a:cubicBezTo>
                    <a:pt x="3136777" y="5176836"/>
                    <a:pt x="3121145" y="5161555"/>
                    <a:pt x="3121145" y="5142704"/>
                  </a:cubicBezTo>
                  <a:cubicBezTo>
                    <a:pt x="3121145" y="5123853"/>
                    <a:pt x="3136777" y="5108572"/>
                    <a:pt x="3156057" y="5108572"/>
                  </a:cubicBezTo>
                  <a:close/>
                  <a:moveTo>
                    <a:pt x="657106" y="5103809"/>
                  </a:moveTo>
                  <a:cubicBezTo>
                    <a:pt x="676395" y="5103809"/>
                    <a:pt x="692031" y="5119445"/>
                    <a:pt x="692031" y="5138734"/>
                  </a:cubicBezTo>
                  <a:cubicBezTo>
                    <a:pt x="692031" y="5158023"/>
                    <a:pt x="676395" y="5173659"/>
                    <a:pt x="657106" y="5173659"/>
                  </a:cubicBezTo>
                  <a:cubicBezTo>
                    <a:pt x="637818" y="5173659"/>
                    <a:pt x="622182" y="5158023"/>
                    <a:pt x="622182" y="5138734"/>
                  </a:cubicBezTo>
                  <a:cubicBezTo>
                    <a:pt x="622182" y="5119445"/>
                    <a:pt x="637818" y="5103809"/>
                    <a:pt x="657106" y="5103809"/>
                  </a:cubicBezTo>
                  <a:close/>
                  <a:moveTo>
                    <a:pt x="479475" y="5097459"/>
                  </a:moveTo>
                  <a:cubicBezTo>
                    <a:pt x="497886" y="5097459"/>
                    <a:pt x="512812" y="5113451"/>
                    <a:pt x="512812" y="5133178"/>
                  </a:cubicBezTo>
                  <a:cubicBezTo>
                    <a:pt x="512812" y="5152905"/>
                    <a:pt x="497886" y="5168897"/>
                    <a:pt x="479475" y="5168897"/>
                  </a:cubicBezTo>
                  <a:cubicBezTo>
                    <a:pt x="461063" y="5168897"/>
                    <a:pt x="446138" y="5152905"/>
                    <a:pt x="446138" y="5133178"/>
                  </a:cubicBezTo>
                  <a:cubicBezTo>
                    <a:pt x="446138" y="5113451"/>
                    <a:pt x="461063" y="5097459"/>
                    <a:pt x="479475" y="5097459"/>
                  </a:cubicBezTo>
                  <a:close/>
                  <a:moveTo>
                    <a:pt x="11059919" y="5095872"/>
                  </a:moveTo>
                  <a:cubicBezTo>
                    <a:pt x="11079208" y="5095872"/>
                    <a:pt x="11094844" y="5110798"/>
                    <a:pt x="11094844" y="5129210"/>
                  </a:cubicBezTo>
                  <a:cubicBezTo>
                    <a:pt x="11094844" y="5147622"/>
                    <a:pt x="11079208" y="5162548"/>
                    <a:pt x="11059919" y="5162548"/>
                  </a:cubicBezTo>
                  <a:cubicBezTo>
                    <a:pt x="11040630" y="5162548"/>
                    <a:pt x="11024994" y="5147622"/>
                    <a:pt x="11024994" y="5129210"/>
                  </a:cubicBezTo>
                  <a:cubicBezTo>
                    <a:pt x="11024994" y="5110798"/>
                    <a:pt x="11040630" y="5095872"/>
                    <a:pt x="11059919" y="5095872"/>
                  </a:cubicBezTo>
                  <a:close/>
                  <a:moveTo>
                    <a:pt x="8901714" y="5092697"/>
                  </a:moveTo>
                  <a:cubicBezTo>
                    <a:pt x="8920565" y="5092697"/>
                    <a:pt x="8935846" y="5108333"/>
                    <a:pt x="8935846" y="5127622"/>
                  </a:cubicBezTo>
                  <a:cubicBezTo>
                    <a:pt x="8935846" y="5146911"/>
                    <a:pt x="8920565" y="5162547"/>
                    <a:pt x="8901714" y="5162547"/>
                  </a:cubicBezTo>
                  <a:cubicBezTo>
                    <a:pt x="8882863" y="5162547"/>
                    <a:pt x="8867582" y="5146911"/>
                    <a:pt x="8867582" y="5127622"/>
                  </a:cubicBezTo>
                  <a:cubicBezTo>
                    <a:pt x="8867582" y="5108333"/>
                    <a:pt x="8882863" y="5092697"/>
                    <a:pt x="8901714" y="5092697"/>
                  </a:cubicBezTo>
                  <a:close/>
                  <a:moveTo>
                    <a:pt x="5891816" y="5092697"/>
                  </a:moveTo>
                  <a:cubicBezTo>
                    <a:pt x="5910666" y="5092697"/>
                    <a:pt x="5925947" y="5108333"/>
                    <a:pt x="5925947" y="5127622"/>
                  </a:cubicBezTo>
                  <a:cubicBezTo>
                    <a:pt x="5925947" y="5146911"/>
                    <a:pt x="5910666" y="5162547"/>
                    <a:pt x="5891816" y="5162547"/>
                  </a:cubicBezTo>
                  <a:cubicBezTo>
                    <a:pt x="5872966" y="5162547"/>
                    <a:pt x="5857686" y="5146911"/>
                    <a:pt x="5857686" y="5127622"/>
                  </a:cubicBezTo>
                  <a:cubicBezTo>
                    <a:pt x="5857686" y="5108333"/>
                    <a:pt x="5872966" y="5092697"/>
                    <a:pt x="5891816" y="5092697"/>
                  </a:cubicBezTo>
                  <a:close/>
                  <a:moveTo>
                    <a:pt x="5537872" y="5089522"/>
                  </a:moveTo>
                  <a:cubicBezTo>
                    <a:pt x="5556719" y="5089522"/>
                    <a:pt x="5571997" y="5104803"/>
                    <a:pt x="5571997" y="5123654"/>
                  </a:cubicBezTo>
                  <a:cubicBezTo>
                    <a:pt x="5571997" y="5142505"/>
                    <a:pt x="5556719" y="5157786"/>
                    <a:pt x="5537872" y="5157786"/>
                  </a:cubicBezTo>
                  <a:cubicBezTo>
                    <a:pt x="5519022" y="5157786"/>
                    <a:pt x="5503745" y="5142505"/>
                    <a:pt x="5503745" y="5123654"/>
                  </a:cubicBezTo>
                  <a:cubicBezTo>
                    <a:pt x="5503745" y="5104803"/>
                    <a:pt x="5519022" y="5089522"/>
                    <a:pt x="5537872" y="5089522"/>
                  </a:cubicBezTo>
                  <a:close/>
                  <a:moveTo>
                    <a:pt x="2628052" y="5089522"/>
                  </a:moveTo>
                  <a:cubicBezTo>
                    <a:pt x="2646899" y="5089522"/>
                    <a:pt x="2662172" y="5104803"/>
                    <a:pt x="2662172" y="5123654"/>
                  </a:cubicBezTo>
                  <a:cubicBezTo>
                    <a:pt x="2662172" y="5142505"/>
                    <a:pt x="2646899" y="5157786"/>
                    <a:pt x="2628052" y="5157786"/>
                  </a:cubicBezTo>
                  <a:cubicBezTo>
                    <a:pt x="2609191" y="5157786"/>
                    <a:pt x="2593913" y="5142505"/>
                    <a:pt x="2593913" y="5123654"/>
                  </a:cubicBezTo>
                  <a:cubicBezTo>
                    <a:pt x="2593913" y="5104803"/>
                    <a:pt x="2609191" y="5089522"/>
                    <a:pt x="2628052" y="5089522"/>
                  </a:cubicBezTo>
                  <a:close/>
                  <a:moveTo>
                    <a:pt x="6062481" y="5081584"/>
                  </a:moveTo>
                  <a:cubicBezTo>
                    <a:pt x="6080890" y="5081584"/>
                    <a:pt x="6095816" y="5097220"/>
                    <a:pt x="6095816" y="5116509"/>
                  </a:cubicBezTo>
                  <a:cubicBezTo>
                    <a:pt x="6095816" y="5135798"/>
                    <a:pt x="6080890" y="5151434"/>
                    <a:pt x="6062481" y="5151434"/>
                  </a:cubicBezTo>
                  <a:cubicBezTo>
                    <a:pt x="6044066" y="5151434"/>
                    <a:pt x="6029139" y="5135798"/>
                    <a:pt x="6029139" y="5116509"/>
                  </a:cubicBezTo>
                  <a:cubicBezTo>
                    <a:pt x="6029139" y="5097220"/>
                    <a:pt x="6044066" y="5081584"/>
                    <a:pt x="6062481" y="5081584"/>
                  </a:cubicBezTo>
                  <a:close/>
                  <a:moveTo>
                    <a:pt x="5383112" y="5081584"/>
                  </a:moveTo>
                  <a:cubicBezTo>
                    <a:pt x="5402397" y="5081584"/>
                    <a:pt x="5418034" y="5096865"/>
                    <a:pt x="5418034" y="5115716"/>
                  </a:cubicBezTo>
                  <a:cubicBezTo>
                    <a:pt x="5418034" y="5134567"/>
                    <a:pt x="5402397" y="5149848"/>
                    <a:pt x="5383112" y="5149848"/>
                  </a:cubicBezTo>
                  <a:cubicBezTo>
                    <a:pt x="5363826" y="5149848"/>
                    <a:pt x="5348184" y="5134567"/>
                    <a:pt x="5348184" y="5115716"/>
                  </a:cubicBezTo>
                  <a:cubicBezTo>
                    <a:pt x="5348184" y="5096865"/>
                    <a:pt x="5363826" y="5081584"/>
                    <a:pt x="5383112" y="5081584"/>
                  </a:cubicBezTo>
                  <a:close/>
                  <a:moveTo>
                    <a:pt x="307006" y="5076822"/>
                  </a:moveTo>
                  <a:cubicBezTo>
                    <a:pt x="325857" y="5076822"/>
                    <a:pt x="341138" y="5091748"/>
                    <a:pt x="341138" y="5110160"/>
                  </a:cubicBezTo>
                  <a:cubicBezTo>
                    <a:pt x="341138" y="5128572"/>
                    <a:pt x="325857" y="5143498"/>
                    <a:pt x="307006" y="5143498"/>
                  </a:cubicBezTo>
                  <a:cubicBezTo>
                    <a:pt x="288155" y="5143498"/>
                    <a:pt x="272874" y="5128572"/>
                    <a:pt x="272874" y="5110160"/>
                  </a:cubicBezTo>
                  <a:cubicBezTo>
                    <a:pt x="272874" y="5091748"/>
                    <a:pt x="288155" y="5076822"/>
                    <a:pt x="307006" y="5076822"/>
                  </a:cubicBezTo>
                  <a:close/>
                  <a:moveTo>
                    <a:pt x="7348345" y="5070472"/>
                  </a:moveTo>
                  <a:cubicBezTo>
                    <a:pt x="7366757" y="5070472"/>
                    <a:pt x="7381683" y="5085753"/>
                    <a:pt x="7381683" y="5104604"/>
                  </a:cubicBezTo>
                  <a:cubicBezTo>
                    <a:pt x="7381683" y="5123455"/>
                    <a:pt x="7366757" y="5138736"/>
                    <a:pt x="7348345" y="5138736"/>
                  </a:cubicBezTo>
                  <a:cubicBezTo>
                    <a:pt x="7329933" y="5138736"/>
                    <a:pt x="7315007" y="5123455"/>
                    <a:pt x="7315007" y="5104604"/>
                  </a:cubicBezTo>
                  <a:cubicBezTo>
                    <a:pt x="7315007" y="5085753"/>
                    <a:pt x="7329933" y="5070472"/>
                    <a:pt x="7348345" y="5070472"/>
                  </a:cubicBezTo>
                  <a:close/>
                  <a:moveTo>
                    <a:pt x="2120874" y="5070472"/>
                  </a:moveTo>
                  <a:cubicBezTo>
                    <a:pt x="2140160" y="5070472"/>
                    <a:pt x="2155797" y="5085753"/>
                    <a:pt x="2155797" y="5104604"/>
                  </a:cubicBezTo>
                  <a:cubicBezTo>
                    <a:pt x="2155797" y="5123455"/>
                    <a:pt x="2140160" y="5138736"/>
                    <a:pt x="2120874" y="5138736"/>
                  </a:cubicBezTo>
                  <a:cubicBezTo>
                    <a:pt x="2101576" y="5138736"/>
                    <a:pt x="2085948" y="5123455"/>
                    <a:pt x="2085948" y="5104604"/>
                  </a:cubicBezTo>
                  <a:cubicBezTo>
                    <a:pt x="2085948" y="5085753"/>
                    <a:pt x="2101576" y="5070472"/>
                    <a:pt x="2120874" y="5070472"/>
                  </a:cubicBezTo>
                  <a:close/>
                  <a:moveTo>
                    <a:pt x="6905433" y="5068885"/>
                  </a:moveTo>
                  <a:cubicBezTo>
                    <a:pt x="6923845" y="5068885"/>
                    <a:pt x="6938771" y="5083811"/>
                    <a:pt x="6938771" y="5102223"/>
                  </a:cubicBezTo>
                  <a:cubicBezTo>
                    <a:pt x="6938771" y="5120635"/>
                    <a:pt x="6923845" y="5135561"/>
                    <a:pt x="6905433" y="5135561"/>
                  </a:cubicBezTo>
                  <a:cubicBezTo>
                    <a:pt x="6887021" y="5135561"/>
                    <a:pt x="6872095" y="5120635"/>
                    <a:pt x="6872095" y="5102223"/>
                  </a:cubicBezTo>
                  <a:cubicBezTo>
                    <a:pt x="6872095" y="5083811"/>
                    <a:pt x="6887021" y="5068885"/>
                    <a:pt x="6905433" y="5068885"/>
                  </a:cubicBezTo>
                  <a:close/>
                  <a:moveTo>
                    <a:pt x="4956048" y="5068884"/>
                  </a:moveTo>
                  <a:cubicBezTo>
                    <a:pt x="4975344" y="5068884"/>
                    <a:pt x="4990985" y="5084520"/>
                    <a:pt x="4990985" y="5103809"/>
                  </a:cubicBezTo>
                  <a:cubicBezTo>
                    <a:pt x="4990985" y="5123098"/>
                    <a:pt x="4975344" y="5138734"/>
                    <a:pt x="4956048" y="5138734"/>
                  </a:cubicBezTo>
                  <a:cubicBezTo>
                    <a:pt x="4936769" y="5138734"/>
                    <a:pt x="4921140" y="5123098"/>
                    <a:pt x="4921140" y="5103809"/>
                  </a:cubicBezTo>
                  <a:cubicBezTo>
                    <a:pt x="4921140" y="5084520"/>
                    <a:pt x="4936769" y="5068884"/>
                    <a:pt x="4956048" y="5068884"/>
                  </a:cubicBezTo>
                  <a:close/>
                  <a:moveTo>
                    <a:pt x="1695467" y="5068884"/>
                  </a:moveTo>
                  <a:cubicBezTo>
                    <a:pt x="1713880" y="5068884"/>
                    <a:pt x="1728804" y="5084520"/>
                    <a:pt x="1728804" y="5103809"/>
                  </a:cubicBezTo>
                  <a:cubicBezTo>
                    <a:pt x="1728804" y="5123098"/>
                    <a:pt x="1713880" y="5138734"/>
                    <a:pt x="1695467" y="5138734"/>
                  </a:cubicBezTo>
                  <a:cubicBezTo>
                    <a:pt x="1677055" y="5138734"/>
                    <a:pt x="1662129" y="5123098"/>
                    <a:pt x="1662129" y="5103809"/>
                  </a:cubicBezTo>
                  <a:cubicBezTo>
                    <a:pt x="1662129" y="5084520"/>
                    <a:pt x="1677055" y="5068884"/>
                    <a:pt x="1695467" y="5068884"/>
                  </a:cubicBezTo>
                  <a:close/>
                  <a:moveTo>
                    <a:pt x="7771414" y="5057772"/>
                  </a:moveTo>
                  <a:cubicBezTo>
                    <a:pt x="7791141" y="5057772"/>
                    <a:pt x="7807133" y="5072698"/>
                    <a:pt x="7807133" y="5091110"/>
                  </a:cubicBezTo>
                  <a:cubicBezTo>
                    <a:pt x="7807133" y="5109522"/>
                    <a:pt x="7791141" y="5124448"/>
                    <a:pt x="7771414" y="5124448"/>
                  </a:cubicBezTo>
                  <a:cubicBezTo>
                    <a:pt x="7751687" y="5124448"/>
                    <a:pt x="7735695" y="5109522"/>
                    <a:pt x="7735695" y="5091110"/>
                  </a:cubicBezTo>
                  <a:cubicBezTo>
                    <a:pt x="7735695" y="5072698"/>
                    <a:pt x="7751687" y="5057772"/>
                    <a:pt x="7771414" y="5057772"/>
                  </a:cubicBezTo>
                  <a:close/>
                  <a:moveTo>
                    <a:pt x="8331801" y="5051422"/>
                  </a:moveTo>
                  <a:cubicBezTo>
                    <a:pt x="8350652" y="5051422"/>
                    <a:pt x="8365933" y="5066703"/>
                    <a:pt x="8365933" y="5085554"/>
                  </a:cubicBezTo>
                  <a:cubicBezTo>
                    <a:pt x="8365933" y="5104405"/>
                    <a:pt x="8350652" y="5119686"/>
                    <a:pt x="8331801" y="5119686"/>
                  </a:cubicBezTo>
                  <a:cubicBezTo>
                    <a:pt x="8312950" y="5119686"/>
                    <a:pt x="8297669" y="5104405"/>
                    <a:pt x="8297669" y="5085554"/>
                  </a:cubicBezTo>
                  <a:cubicBezTo>
                    <a:pt x="8297669" y="5066703"/>
                    <a:pt x="8312950" y="5051422"/>
                    <a:pt x="8331801" y="5051422"/>
                  </a:cubicBezTo>
                  <a:close/>
                  <a:moveTo>
                    <a:pt x="3484401" y="5051422"/>
                  </a:moveTo>
                  <a:cubicBezTo>
                    <a:pt x="3502812" y="5051422"/>
                    <a:pt x="3517738" y="5066703"/>
                    <a:pt x="3517738" y="5085554"/>
                  </a:cubicBezTo>
                  <a:cubicBezTo>
                    <a:pt x="3517738" y="5104405"/>
                    <a:pt x="3502812" y="5119686"/>
                    <a:pt x="3484401" y="5119686"/>
                  </a:cubicBezTo>
                  <a:cubicBezTo>
                    <a:pt x="3465990" y="5119686"/>
                    <a:pt x="3451065" y="5104405"/>
                    <a:pt x="3451065" y="5085554"/>
                  </a:cubicBezTo>
                  <a:cubicBezTo>
                    <a:pt x="3451065" y="5066703"/>
                    <a:pt x="3465990" y="5051422"/>
                    <a:pt x="3484401" y="5051422"/>
                  </a:cubicBezTo>
                  <a:close/>
                  <a:moveTo>
                    <a:pt x="4165445" y="5043484"/>
                  </a:moveTo>
                  <a:cubicBezTo>
                    <a:pt x="4183859" y="5043484"/>
                    <a:pt x="4198788" y="5058765"/>
                    <a:pt x="4198788" y="5077616"/>
                  </a:cubicBezTo>
                  <a:cubicBezTo>
                    <a:pt x="4198788" y="5096467"/>
                    <a:pt x="4183859" y="5111748"/>
                    <a:pt x="4165445" y="5111748"/>
                  </a:cubicBezTo>
                  <a:cubicBezTo>
                    <a:pt x="4147029" y="5111748"/>
                    <a:pt x="4132102" y="5096467"/>
                    <a:pt x="4132102" y="5077616"/>
                  </a:cubicBezTo>
                  <a:cubicBezTo>
                    <a:pt x="4132102" y="5058765"/>
                    <a:pt x="4147029" y="5043484"/>
                    <a:pt x="4165445" y="5043484"/>
                  </a:cubicBezTo>
                  <a:close/>
                  <a:moveTo>
                    <a:pt x="9199370" y="5041897"/>
                  </a:moveTo>
                  <a:cubicBezTo>
                    <a:pt x="9217782" y="5041897"/>
                    <a:pt x="9232708" y="5057533"/>
                    <a:pt x="9232708" y="5076822"/>
                  </a:cubicBezTo>
                  <a:cubicBezTo>
                    <a:pt x="9232708" y="5096111"/>
                    <a:pt x="9217782" y="5111747"/>
                    <a:pt x="9199370" y="5111747"/>
                  </a:cubicBezTo>
                  <a:cubicBezTo>
                    <a:pt x="9180958" y="5111747"/>
                    <a:pt x="9166032" y="5096111"/>
                    <a:pt x="9166032" y="5076822"/>
                  </a:cubicBezTo>
                  <a:cubicBezTo>
                    <a:pt x="9166032" y="5057533"/>
                    <a:pt x="9180958" y="5041897"/>
                    <a:pt x="9199370" y="5041897"/>
                  </a:cubicBezTo>
                  <a:close/>
                  <a:moveTo>
                    <a:pt x="1477174" y="5041897"/>
                  </a:moveTo>
                  <a:cubicBezTo>
                    <a:pt x="1496025" y="5041897"/>
                    <a:pt x="1511306" y="5057533"/>
                    <a:pt x="1511306" y="5076822"/>
                  </a:cubicBezTo>
                  <a:cubicBezTo>
                    <a:pt x="1511306" y="5096111"/>
                    <a:pt x="1496025" y="5111747"/>
                    <a:pt x="1477174" y="5111747"/>
                  </a:cubicBezTo>
                  <a:cubicBezTo>
                    <a:pt x="1458324" y="5111747"/>
                    <a:pt x="1443043" y="5096111"/>
                    <a:pt x="1443043" y="5076822"/>
                  </a:cubicBezTo>
                  <a:cubicBezTo>
                    <a:pt x="1443043" y="5057533"/>
                    <a:pt x="1458324" y="5041897"/>
                    <a:pt x="1477174" y="5041897"/>
                  </a:cubicBezTo>
                  <a:close/>
                  <a:moveTo>
                    <a:pt x="9923270" y="5035547"/>
                  </a:moveTo>
                  <a:cubicBezTo>
                    <a:pt x="9941682" y="5035547"/>
                    <a:pt x="9956608" y="5050828"/>
                    <a:pt x="9956608" y="5069679"/>
                  </a:cubicBezTo>
                  <a:cubicBezTo>
                    <a:pt x="9956608" y="5088530"/>
                    <a:pt x="9941682" y="5103811"/>
                    <a:pt x="9923270" y="5103811"/>
                  </a:cubicBezTo>
                  <a:cubicBezTo>
                    <a:pt x="9904858" y="5103811"/>
                    <a:pt x="9889932" y="5088530"/>
                    <a:pt x="9889932" y="5069679"/>
                  </a:cubicBezTo>
                  <a:cubicBezTo>
                    <a:pt x="9889932" y="5050828"/>
                    <a:pt x="9904858" y="5035547"/>
                    <a:pt x="9923270" y="5035547"/>
                  </a:cubicBezTo>
                  <a:close/>
                  <a:moveTo>
                    <a:pt x="1185882" y="5035547"/>
                  </a:moveTo>
                  <a:cubicBezTo>
                    <a:pt x="1205170" y="5035547"/>
                    <a:pt x="1220806" y="5051183"/>
                    <a:pt x="1220806" y="5070472"/>
                  </a:cubicBezTo>
                  <a:cubicBezTo>
                    <a:pt x="1220806" y="5089761"/>
                    <a:pt x="1205170" y="5105397"/>
                    <a:pt x="1185882" y="5105397"/>
                  </a:cubicBezTo>
                  <a:cubicBezTo>
                    <a:pt x="1166593" y="5105397"/>
                    <a:pt x="1150957" y="5089761"/>
                    <a:pt x="1150957" y="5070472"/>
                  </a:cubicBezTo>
                  <a:cubicBezTo>
                    <a:pt x="1150957" y="5051183"/>
                    <a:pt x="1166593" y="5035547"/>
                    <a:pt x="1185882" y="5035547"/>
                  </a:cubicBezTo>
                  <a:close/>
                  <a:moveTo>
                    <a:pt x="11633802" y="5032372"/>
                  </a:moveTo>
                  <a:cubicBezTo>
                    <a:pt x="11652653" y="5032372"/>
                    <a:pt x="11667934" y="5047653"/>
                    <a:pt x="11667934" y="5066504"/>
                  </a:cubicBezTo>
                  <a:cubicBezTo>
                    <a:pt x="11667934" y="5085355"/>
                    <a:pt x="11652653" y="5100636"/>
                    <a:pt x="11633802" y="5100636"/>
                  </a:cubicBezTo>
                  <a:cubicBezTo>
                    <a:pt x="11614951" y="5100636"/>
                    <a:pt x="11599670" y="5085355"/>
                    <a:pt x="11599670" y="5066504"/>
                  </a:cubicBezTo>
                  <a:cubicBezTo>
                    <a:pt x="11599670" y="5047653"/>
                    <a:pt x="11614951" y="5032372"/>
                    <a:pt x="11633802" y="5032372"/>
                  </a:cubicBezTo>
                  <a:close/>
                  <a:moveTo>
                    <a:pt x="6513320" y="5032372"/>
                  </a:moveTo>
                  <a:cubicBezTo>
                    <a:pt x="6531732" y="5032372"/>
                    <a:pt x="6546658" y="5047653"/>
                    <a:pt x="6546658" y="5066504"/>
                  </a:cubicBezTo>
                  <a:cubicBezTo>
                    <a:pt x="6546658" y="5085355"/>
                    <a:pt x="6531732" y="5100636"/>
                    <a:pt x="6513320" y="5100636"/>
                  </a:cubicBezTo>
                  <a:cubicBezTo>
                    <a:pt x="6494908" y="5100636"/>
                    <a:pt x="6479982" y="5085355"/>
                    <a:pt x="6479982" y="5066504"/>
                  </a:cubicBezTo>
                  <a:cubicBezTo>
                    <a:pt x="6479982" y="5047653"/>
                    <a:pt x="6494908" y="5032372"/>
                    <a:pt x="6513320" y="5032372"/>
                  </a:cubicBezTo>
                  <a:close/>
                  <a:moveTo>
                    <a:pt x="4471095" y="5030784"/>
                  </a:moveTo>
                  <a:cubicBezTo>
                    <a:pt x="4489925" y="5030784"/>
                    <a:pt x="4505215" y="5046420"/>
                    <a:pt x="4505215" y="5065709"/>
                  </a:cubicBezTo>
                  <a:cubicBezTo>
                    <a:pt x="4505215" y="5084998"/>
                    <a:pt x="4489925" y="5100634"/>
                    <a:pt x="4471095" y="5100634"/>
                  </a:cubicBezTo>
                  <a:cubicBezTo>
                    <a:pt x="4452245" y="5100634"/>
                    <a:pt x="4436983" y="5084998"/>
                    <a:pt x="4436983" y="5065709"/>
                  </a:cubicBezTo>
                  <a:cubicBezTo>
                    <a:pt x="4436983" y="5046420"/>
                    <a:pt x="4452245" y="5030784"/>
                    <a:pt x="4471095" y="5030784"/>
                  </a:cubicBezTo>
                  <a:close/>
                  <a:moveTo>
                    <a:pt x="821359" y="5027609"/>
                  </a:moveTo>
                  <a:cubicBezTo>
                    <a:pt x="841086" y="5027609"/>
                    <a:pt x="857078" y="5042890"/>
                    <a:pt x="857078" y="5061741"/>
                  </a:cubicBezTo>
                  <a:cubicBezTo>
                    <a:pt x="857078" y="5080592"/>
                    <a:pt x="841086" y="5095873"/>
                    <a:pt x="821359" y="5095873"/>
                  </a:cubicBezTo>
                  <a:cubicBezTo>
                    <a:pt x="801632" y="5095873"/>
                    <a:pt x="785640" y="5080592"/>
                    <a:pt x="785640" y="5061741"/>
                  </a:cubicBezTo>
                  <a:cubicBezTo>
                    <a:pt x="785640" y="5042890"/>
                    <a:pt x="801632" y="5027609"/>
                    <a:pt x="821359" y="5027609"/>
                  </a:cubicBezTo>
                  <a:close/>
                  <a:moveTo>
                    <a:pt x="11479019" y="5022847"/>
                  </a:moveTo>
                  <a:cubicBezTo>
                    <a:pt x="11498308" y="5022847"/>
                    <a:pt x="11513944" y="5038483"/>
                    <a:pt x="11513944" y="5057772"/>
                  </a:cubicBezTo>
                  <a:cubicBezTo>
                    <a:pt x="11513944" y="5077061"/>
                    <a:pt x="11498308" y="5092697"/>
                    <a:pt x="11479019" y="5092697"/>
                  </a:cubicBezTo>
                  <a:cubicBezTo>
                    <a:pt x="11459730" y="5092697"/>
                    <a:pt x="11444094" y="5077061"/>
                    <a:pt x="11444094" y="5057772"/>
                  </a:cubicBezTo>
                  <a:cubicBezTo>
                    <a:pt x="11444094" y="5038483"/>
                    <a:pt x="11459730" y="5022847"/>
                    <a:pt x="11479019" y="5022847"/>
                  </a:cubicBezTo>
                  <a:close/>
                  <a:moveTo>
                    <a:pt x="8052401" y="5022847"/>
                  </a:moveTo>
                  <a:cubicBezTo>
                    <a:pt x="8072128" y="5022847"/>
                    <a:pt x="8088120" y="5037773"/>
                    <a:pt x="8088120" y="5056185"/>
                  </a:cubicBezTo>
                  <a:cubicBezTo>
                    <a:pt x="8088120" y="5074597"/>
                    <a:pt x="8072128" y="5089523"/>
                    <a:pt x="8052401" y="5089523"/>
                  </a:cubicBezTo>
                  <a:cubicBezTo>
                    <a:pt x="8032674" y="5089523"/>
                    <a:pt x="8016682" y="5074597"/>
                    <a:pt x="8016682" y="5056185"/>
                  </a:cubicBezTo>
                  <a:cubicBezTo>
                    <a:pt x="8016682" y="5037773"/>
                    <a:pt x="8032674" y="5022847"/>
                    <a:pt x="8052401" y="5022847"/>
                  </a:cubicBezTo>
                  <a:close/>
                  <a:moveTo>
                    <a:pt x="3790155" y="5019672"/>
                  </a:moveTo>
                  <a:cubicBezTo>
                    <a:pt x="3809010" y="5019672"/>
                    <a:pt x="3824295" y="5034953"/>
                    <a:pt x="3824295" y="5053804"/>
                  </a:cubicBezTo>
                  <a:cubicBezTo>
                    <a:pt x="3824295" y="5072655"/>
                    <a:pt x="3809010" y="5087936"/>
                    <a:pt x="3790155" y="5087936"/>
                  </a:cubicBezTo>
                  <a:cubicBezTo>
                    <a:pt x="3771300" y="5087936"/>
                    <a:pt x="3756017" y="5072655"/>
                    <a:pt x="3756017" y="5053804"/>
                  </a:cubicBezTo>
                  <a:cubicBezTo>
                    <a:pt x="3756017" y="5034953"/>
                    <a:pt x="3771300" y="5019672"/>
                    <a:pt x="3790155" y="5019672"/>
                  </a:cubicBezTo>
                  <a:close/>
                  <a:moveTo>
                    <a:pt x="980887" y="5016497"/>
                  </a:moveTo>
                  <a:cubicBezTo>
                    <a:pt x="1000176" y="5016497"/>
                    <a:pt x="1015812" y="5031778"/>
                    <a:pt x="1015812" y="5050629"/>
                  </a:cubicBezTo>
                  <a:cubicBezTo>
                    <a:pt x="1015812" y="5069480"/>
                    <a:pt x="1000176" y="5084761"/>
                    <a:pt x="980887" y="5084761"/>
                  </a:cubicBezTo>
                  <a:cubicBezTo>
                    <a:pt x="961598" y="5084761"/>
                    <a:pt x="945962" y="5069480"/>
                    <a:pt x="945962" y="5050629"/>
                  </a:cubicBezTo>
                  <a:cubicBezTo>
                    <a:pt x="945962" y="5031778"/>
                    <a:pt x="961598" y="5016497"/>
                    <a:pt x="980887" y="5016497"/>
                  </a:cubicBezTo>
                  <a:close/>
                  <a:moveTo>
                    <a:pt x="4648109" y="5014909"/>
                  </a:moveTo>
                  <a:cubicBezTo>
                    <a:pt x="4667403" y="5014909"/>
                    <a:pt x="4683049" y="5029835"/>
                    <a:pt x="4683049" y="5048247"/>
                  </a:cubicBezTo>
                  <a:cubicBezTo>
                    <a:pt x="4683049" y="5066659"/>
                    <a:pt x="4667403" y="5081585"/>
                    <a:pt x="4648109" y="5081585"/>
                  </a:cubicBezTo>
                  <a:cubicBezTo>
                    <a:pt x="4628825" y="5081585"/>
                    <a:pt x="4613177" y="5066659"/>
                    <a:pt x="4613177" y="5048247"/>
                  </a:cubicBezTo>
                  <a:cubicBezTo>
                    <a:pt x="4613177" y="5029835"/>
                    <a:pt x="4628825" y="5014909"/>
                    <a:pt x="4648109" y="5014909"/>
                  </a:cubicBezTo>
                  <a:close/>
                  <a:moveTo>
                    <a:pt x="2805036" y="5014909"/>
                  </a:moveTo>
                  <a:cubicBezTo>
                    <a:pt x="2824328" y="5014909"/>
                    <a:pt x="2839965" y="5029835"/>
                    <a:pt x="2839965" y="5048247"/>
                  </a:cubicBezTo>
                  <a:cubicBezTo>
                    <a:pt x="2839965" y="5066659"/>
                    <a:pt x="2824328" y="5081585"/>
                    <a:pt x="2805036" y="5081585"/>
                  </a:cubicBezTo>
                  <a:cubicBezTo>
                    <a:pt x="2785745" y="5081585"/>
                    <a:pt x="2770107" y="5066659"/>
                    <a:pt x="2770107" y="5048247"/>
                  </a:cubicBezTo>
                  <a:cubicBezTo>
                    <a:pt x="2770107" y="5029835"/>
                    <a:pt x="2785745" y="5014909"/>
                    <a:pt x="2805036" y="5014909"/>
                  </a:cubicBezTo>
                  <a:close/>
                  <a:moveTo>
                    <a:pt x="3303641" y="5011734"/>
                  </a:moveTo>
                  <a:cubicBezTo>
                    <a:pt x="3322044" y="5011734"/>
                    <a:pt x="3336967" y="5027370"/>
                    <a:pt x="3336967" y="5046659"/>
                  </a:cubicBezTo>
                  <a:cubicBezTo>
                    <a:pt x="3336967" y="5065948"/>
                    <a:pt x="3322044" y="5081584"/>
                    <a:pt x="3303641" y="5081584"/>
                  </a:cubicBezTo>
                  <a:cubicBezTo>
                    <a:pt x="3285236" y="5081584"/>
                    <a:pt x="3270315" y="5065948"/>
                    <a:pt x="3270315" y="5046659"/>
                  </a:cubicBezTo>
                  <a:cubicBezTo>
                    <a:pt x="3270315" y="5027370"/>
                    <a:pt x="3285236" y="5011734"/>
                    <a:pt x="3303641" y="5011734"/>
                  </a:cubicBezTo>
                  <a:close/>
                  <a:moveTo>
                    <a:pt x="10251882" y="5008560"/>
                  </a:moveTo>
                  <a:cubicBezTo>
                    <a:pt x="10271171" y="5008560"/>
                    <a:pt x="10286807" y="5023841"/>
                    <a:pt x="10286807" y="5042692"/>
                  </a:cubicBezTo>
                  <a:cubicBezTo>
                    <a:pt x="10286807" y="5061543"/>
                    <a:pt x="10271171" y="5076824"/>
                    <a:pt x="10251882" y="5076824"/>
                  </a:cubicBezTo>
                  <a:cubicBezTo>
                    <a:pt x="10232593" y="5076824"/>
                    <a:pt x="10216957" y="5061543"/>
                    <a:pt x="10216957" y="5042692"/>
                  </a:cubicBezTo>
                  <a:cubicBezTo>
                    <a:pt x="10216957" y="5023841"/>
                    <a:pt x="10232593" y="5008560"/>
                    <a:pt x="10251882" y="5008560"/>
                  </a:cubicBezTo>
                  <a:close/>
                  <a:moveTo>
                    <a:pt x="1973236" y="5008560"/>
                  </a:moveTo>
                  <a:cubicBezTo>
                    <a:pt x="1992569" y="5008560"/>
                    <a:pt x="2008197" y="5023841"/>
                    <a:pt x="2008197" y="5042692"/>
                  </a:cubicBezTo>
                  <a:cubicBezTo>
                    <a:pt x="2008197" y="5061543"/>
                    <a:pt x="1992569" y="5076824"/>
                    <a:pt x="1973236" y="5076824"/>
                  </a:cubicBezTo>
                  <a:cubicBezTo>
                    <a:pt x="1953947" y="5076824"/>
                    <a:pt x="1938319" y="5061543"/>
                    <a:pt x="1938319" y="5042692"/>
                  </a:cubicBezTo>
                  <a:cubicBezTo>
                    <a:pt x="1938319" y="5023841"/>
                    <a:pt x="1953947" y="5008560"/>
                    <a:pt x="1973236" y="5008560"/>
                  </a:cubicBezTo>
                  <a:close/>
                  <a:moveTo>
                    <a:pt x="6748270" y="5000622"/>
                  </a:moveTo>
                  <a:cubicBezTo>
                    <a:pt x="6766682" y="5000622"/>
                    <a:pt x="6781608" y="5015903"/>
                    <a:pt x="6781608" y="5034754"/>
                  </a:cubicBezTo>
                  <a:cubicBezTo>
                    <a:pt x="6781608" y="5053605"/>
                    <a:pt x="6766682" y="5068886"/>
                    <a:pt x="6748270" y="5068886"/>
                  </a:cubicBezTo>
                  <a:cubicBezTo>
                    <a:pt x="6729858" y="5068886"/>
                    <a:pt x="6714932" y="5053605"/>
                    <a:pt x="6714932" y="5034754"/>
                  </a:cubicBezTo>
                  <a:cubicBezTo>
                    <a:pt x="6714932" y="5015903"/>
                    <a:pt x="6729858" y="5000622"/>
                    <a:pt x="6748270" y="5000622"/>
                  </a:cubicBezTo>
                  <a:close/>
                  <a:moveTo>
                    <a:pt x="6229951" y="5000622"/>
                  </a:moveTo>
                  <a:cubicBezTo>
                    <a:pt x="6248802" y="5000622"/>
                    <a:pt x="6264083" y="5015903"/>
                    <a:pt x="6264083" y="5034754"/>
                  </a:cubicBezTo>
                  <a:cubicBezTo>
                    <a:pt x="6264083" y="5053605"/>
                    <a:pt x="6248802" y="5068886"/>
                    <a:pt x="6229951" y="5068886"/>
                  </a:cubicBezTo>
                  <a:cubicBezTo>
                    <a:pt x="6211100" y="5068886"/>
                    <a:pt x="6195819" y="5053605"/>
                    <a:pt x="6195819" y="5034754"/>
                  </a:cubicBezTo>
                  <a:cubicBezTo>
                    <a:pt x="6195819" y="5015903"/>
                    <a:pt x="6211100" y="5000622"/>
                    <a:pt x="6229951" y="5000622"/>
                  </a:cubicBezTo>
                  <a:close/>
                  <a:moveTo>
                    <a:pt x="10740832" y="4997447"/>
                  </a:moveTo>
                  <a:cubicBezTo>
                    <a:pt x="10760121" y="4997447"/>
                    <a:pt x="10775757" y="5013439"/>
                    <a:pt x="10775757" y="5033166"/>
                  </a:cubicBezTo>
                  <a:cubicBezTo>
                    <a:pt x="10775757" y="5052893"/>
                    <a:pt x="10760121" y="5068885"/>
                    <a:pt x="10740832" y="5068885"/>
                  </a:cubicBezTo>
                  <a:cubicBezTo>
                    <a:pt x="10721543" y="5068885"/>
                    <a:pt x="10705907" y="5052893"/>
                    <a:pt x="10705907" y="5033166"/>
                  </a:cubicBezTo>
                  <a:cubicBezTo>
                    <a:pt x="10705907" y="5013439"/>
                    <a:pt x="10721543" y="4997447"/>
                    <a:pt x="10740832" y="4997447"/>
                  </a:cubicBezTo>
                  <a:close/>
                  <a:moveTo>
                    <a:pt x="8508014" y="4997447"/>
                  </a:moveTo>
                  <a:cubicBezTo>
                    <a:pt x="8526865" y="4997447"/>
                    <a:pt x="8542146" y="5012728"/>
                    <a:pt x="8542146" y="5031579"/>
                  </a:cubicBezTo>
                  <a:cubicBezTo>
                    <a:pt x="8542146" y="5050430"/>
                    <a:pt x="8526865" y="5065711"/>
                    <a:pt x="8508014" y="5065711"/>
                  </a:cubicBezTo>
                  <a:cubicBezTo>
                    <a:pt x="8489163" y="5065711"/>
                    <a:pt x="8473882" y="5050430"/>
                    <a:pt x="8473882" y="5031579"/>
                  </a:cubicBezTo>
                  <a:cubicBezTo>
                    <a:pt x="8473882" y="5012728"/>
                    <a:pt x="8489163" y="4997447"/>
                    <a:pt x="8508014" y="4997447"/>
                  </a:cubicBezTo>
                  <a:close/>
                  <a:moveTo>
                    <a:pt x="3030579" y="4992685"/>
                  </a:moveTo>
                  <a:cubicBezTo>
                    <a:pt x="3049000" y="4992685"/>
                    <a:pt x="3063933" y="5007611"/>
                    <a:pt x="3063933" y="5026023"/>
                  </a:cubicBezTo>
                  <a:cubicBezTo>
                    <a:pt x="3063933" y="5044435"/>
                    <a:pt x="3049000" y="5059361"/>
                    <a:pt x="3030579" y="5059361"/>
                  </a:cubicBezTo>
                  <a:cubicBezTo>
                    <a:pt x="3012156" y="5059361"/>
                    <a:pt x="2997224" y="5044435"/>
                    <a:pt x="2997224" y="5026023"/>
                  </a:cubicBezTo>
                  <a:cubicBezTo>
                    <a:pt x="2997224" y="5007611"/>
                    <a:pt x="3012156" y="4992685"/>
                    <a:pt x="3030579" y="4992685"/>
                  </a:cubicBezTo>
                  <a:close/>
                  <a:moveTo>
                    <a:pt x="5100467" y="4992684"/>
                  </a:moveTo>
                  <a:cubicBezTo>
                    <a:pt x="5118888" y="4992684"/>
                    <a:pt x="5133818" y="5008320"/>
                    <a:pt x="5133818" y="5027609"/>
                  </a:cubicBezTo>
                  <a:cubicBezTo>
                    <a:pt x="5133818" y="5046898"/>
                    <a:pt x="5118888" y="5062534"/>
                    <a:pt x="5100467" y="5062534"/>
                  </a:cubicBezTo>
                  <a:cubicBezTo>
                    <a:pt x="5082060" y="5062534"/>
                    <a:pt x="5067112" y="5046898"/>
                    <a:pt x="5067112" y="5027609"/>
                  </a:cubicBezTo>
                  <a:cubicBezTo>
                    <a:pt x="5067112" y="5008320"/>
                    <a:pt x="5082060" y="4992684"/>
                    <a:pt x="5100467" y="4992684"/>
                  </a:cubicBezTo>
                  <a:close/>
                  <a:moveTo>
                    <a:pt x="2436111" y="4992684"/>
                  </a:moveTo>
                  <a:cubicBezTo>
                    <a:pt x="2454960" y="4992684"/>
                    <a:pt x="2470242" y="5007610"/>
                    <a:pt x="2470242" y="5026022"/>
                  </a:cubicBezTo>
                  <a:cubicBezTo>
                    <a:pt x="2470242" y="5044434"/>
                    <a:pt x="2454960" y="5059360"/>
                    <a:pt x="2436111" y="5059360"/>
                  </a:cubicBezTo>
                  <a:cubicBezTo>
                    <a:pt x="2417261" y="5059360"/>
                    <a:pt x="2401976" y="5044434"/>
                    <a:pt x="2401976" y="5026022"/>
                  </a:cubicBezTo>
                  <a:cubicBezTo>
                    <a:pt x="2401976" y="5007610"/>
                    <a:pt x="2417261" y="4992684"/>
                    <a:pt x="2436111" y="4992684"/>
                  </a:cubicBezTo>
                  <a:close/>
                  <a:moveTo>
                    <a:pt x="10512232" y="4989509"/>
                  </a:moveTo>
                  <a:cubicBezTo>
                    <a:pt x="10530644" y="4989509"/>
                    <a:pt x="10545570" y="5004790"/>
                    <a:pt x="10545570" y="5023641"/>
                  </a:cubicBezTo>
                  <a:cubicBezTo>
                    <a:pt x="10545570" y="5042492"/>
                    <a:pt x="10530644" y="5057773"/>
                    <a:pt x="10512232" y="5057773"/>
                  </a:cubicBezTo>
                  <a:cubicBezTo>
                    <a:pt x="10493820" y="5057773"/>
                    <a:pt x="10478894" y="5042492"/>
                    <a:pt x="10478894" y="5023641"/>
                  </a:cubicBezTo>
                  <a:cubicBezTo>
                    <a:pt x="10478894" y="5004790"/>
                    <a:pt x="10493820" y="4989509"/>
                    <a:pt x="10512232" y="4989509"/>
                  </a:cubicBezTo>
                  <a:close/>
                  <a:moveTo>
                    <a:pt x="7623776" y="4986334"/>
                  </a:moveTo>
                  <a:cubicBezTo>
                    <a:pt x="7642627" y="4986334"/>
                    <a:pt x="7657908" y="5002326"/>
                    <a:pt x="7657908" y="5022053"/>
                  </a:cubicBezTo>
                  <a:cubicBezTo>
                    <a:pt x="7657908" y="5041780"/>
                    <a:pt x="7642627" y="5057772"/>
                    <a:pt x="7623776" y="5057772"/>
                  </a:cubicBezTo>
                  <a:cubicBezTo>
                    <a:pt x="7604925" y="5057772"/>
                    <a:pt x="7589644" y="5041780"/>
                    <a:pt x="7589644" y="5022053"/>
                  </a:cubicBezTo>
                  <a:cubicBezTo>
                    <a:pt x="7589644" y="5002326"/>
                    <a:pt x="7604925" y="4986334"/>
                    <a:pt x="7623776" y="4986334"/>
                  </a:cubicBezTo>
                  <a:close/>
                  <a:moveTo>
                    <a:pt x="5691006" y="4984747"/>
                  </a:moveTo>
                  <a:cubicBezTo>
                    <a:pt x="5710294" y="4984747"/>
                    <a:pt x="5725929" y="4999673"/>
                    <a:pt x="5725929" y="5018085"/>
                  </a:cubicBezTo>
                  <a:cubicBezTo>
                    <a:pt x="5725929" y="5036497"/>
                    <a:pt x="5710294" y="5051423"/>
                    <a:pt x="5691006" y="5051423"/>
                  </a:cubicBezTo>
                  <a:cubicBezTo>
                    <a:pt x="5671718" y="5051423"/>
                    <a:pt x="5656084" y="5036497"/>
                    <a:pt x="5656084" y="5018085"/>
                  </a:cubicBezTo>
                  <a:cubicBezTo>
                    <a:pt x="5656084" y="4999673"/>
                    <a:pt x="5671718" y="4984747"/>
                    <a:pt x="5691006" y="4984747"/>
                  </a:cubicBezTo>
                  <a:close/>
                  <a:moveTo>
                    <a:pt x="9755789" y="4981572"/>
                  </a:moveTo>
                  <a:cubicBezTo>
                    <a:pt x="9774640" y="4981572"/>
                    <a:pt x="9789921" y="4996853"/>
                    <a:pt x="9789921" y="5015704"/>
                  </a:cubicBezTo>
                  <a:cubicBezTo>
                    <a:pt x="9789921" y="5034555"/>
                    <a:pt x="9774640" y="5049836"/>
                    <a:pt x="9755789" y="5049836"/>
                  </a:cubicBezTo>
                  <a:cubicBezTo>
                    <a:pt x="9736938" y="5049836"/>
                    <a:pt x="9721657" y="5034555"/>
                    <a:pt x="9721657" y="5015704"/>
                  </a:cubicBezTo>
                  <a:cubicBezTo>
                    <a:pt x="9721657" y="4996853"/>
                    <a:pt x="9736938" y="4981572"/>
                    <a:pt x="9755789" y="4981572"/>
                  </a:cubicBezTo>
                  <a:close/>
                  <a:moveTo>
                    <a:pt x="8685814" y="4981572"/>
                  </a:moveTo>
                  <a:cubicBezTo>
                    <a:pt x="8704665" y="4981572"/>
                    <a:pt x="8719946" y="4996853"/>
                    <a:pt x="8719946" y="5015704"/>
                  </a:cubicBezTo>
                  <a:cubicBezTo>
                    <a:pt x="8719946" y="5034555"/>
                    <a:pt x="8704665" y="5049836"/>
                    <a:pt x="8685814" y="5049836"/>
                  </a:cubicBezTo>
                  <a:cubicBezTo>
                    <a:pt x="8666963" y="5049836"/>
                    <a:pt x="8651682" y="5034555"/>
                    <a:pt x="8651682" y="5015704"/>
                  </a:cubicBezTo>
                  <a:cubicBezTo>
                    <a:pt x="8651682" y="4996853"/>
                    <a:pt x="8666963" y="4981572"/>
                    <a:pt x="8685814" y="4981572"/>
                  </a:cubicBezTo>
                  <a:close/>
                  <a:moveTo>
                    <a:pt x="9555764" y="4978397"/>
                  </a:moveTo>
                  <a:cubicBezTo>
                    <a:pt x="9574615" y="4978397"/>
                    <a:pt x="9589896" y="4993678"/>
                    <a:pt x="9589896" y="5012529"/>
                  </a:cubicBezTo>
                  <a:cubicBezTo>
                    <a:pt x="9589896" y="5031380"/>
                    <a:pt x="9574615" y="5046661"/>
                    <a:pt x="9555764" y="5046661"/>
                  </a:cubicBezTo>
                  <a:cubicBezTo>
                    <a:pt x="9536913" y="5046661"/>
                    <a:pt x="9521632" y="5031380"/>
                    <a:pt x="9521632" y="5012529"/>
                  </a:cubicBezTo>
                  <a:cubicBezTo>
                    <a:pt x="9521632" y="4993678"/>
                    <a:pt x="9536913" y="4978397"/>
                    <a:pt x="9555764" y="4978397"/>
                  </a:cubicBezTo>
                  <a:close/>
                  <a:moveTo>
                    <a:pt x="11294869" y="4973634"/>
                  </a:moveTo>
                  <a:cubicBezTo>
                    <a:pt x="11314158" y="4973634"/>
                    <a:pt x="11329794" y="4988915"/>
                    <a:pt x="11329794" y="5007766"/>
                  </a:cubicBezTo>
                  <a:cubicBezTo>
                    <a:pt x="11329794" y="5026617"/>
                    <a:pt x="11314158" y="5041898"/>
                    <a:pt x="11294869" y="5041898"/>
                  </a:cubicBezTo>
                  <a:cubicBezTo>
                    <a:pt x="11275580" y="5041898"/>
                    <a:pt x="11259944" y="5026617"/>
                    <a:pt x="11259944" y="5007766"/>
                  </a:cubicBezTo>
                  <a:cubicBezTo>
                    <a:pt x="11259944" y="4988915"/>
                    <a:pt x="11275580" y="4973634"/>
                    <a:pt x="11294869" y="4973634"/>
                  </a:cubicBezTo>
                  <a:close/>
                  <a:moveTo>
                    <a:pt x="9020776" y="4968872"/>
                  </a:moveTo>
                  <a:cubicBezTo>
                    <a:pt x="9039627" y="4968872"/>
                    <a:pt x="9054908" y="4984508"/>
                    <a:pt x="9054908" y="5003797"/>
                  </a:cubicBezTo>
                  <a:cubicBezTo>
                    <a:pt x="9054908" y="5023086"/>
                    <a:pt x="9039627" y="5038722"/>
                    <a:pt x="9020776" y="5038722"/>
                  </a:cubicBezTo>
                  <a:cubicBezTo>
                    <a:pt x="9001925" y="5038722"/>
                    <a:pt x="8986644" y="5023086"/>
                    <a:pt x="8986644" y="5003797"/>
                  </a:cubicBezTo>
                  <a:cubicBezTo>
                    <a:pt x="8986644" y="4984508"/>
                    <a:pt x="9001925" y="4968872"/>
                    <a:pt x="9020776" y="4968872"/>
                  </a:cubicBezTo>
                  <a:close/>
                  <a:moveTo>
                    <a:pt x="11144057" y="4962522"/>
                  </a:moveTo>
                  <a:cubicBezTo>
                    <a:pt x="11163346" y="4962522"/>
                    <a:pt x="11178982" y="4977803"/>
                    <a:pt x="11178982" y="4996654"/>
                  </a:cubicBezTo>
                  <a:cubicBezTo>
                    <a:pt x="11178982" y="5015505"/>
                    <a:pt x="11163346" y="5030786"/>
                    <a:pt x="11144057" y="5030786"/>
                  </a:cubicBezTo>
                  <a:cubicBezTo>
                    <a:pt x="11124768" y="5030786"/>
                    <a:pt x="11109132" y="5015505"/>
                    <a:pt x="11109132" y="4996654"/>
                  </a:cubicBezTo>
                  <a:cubicBezTo>
                    <a:pt x="11109132" y="4977803"/>
                    <a:pt x="11124768" y="4962522"/>
                    <a:pt x="11144057" y="4962522"/>
                  </a:cubicBezTo>
                  <a:close/>
                  <a:moveTo>
                    <a:pt x="7211820" y="4959347"/>
                  </a:moveTo>
                  <a:cubicBezTo>
                    <a:pt x="7231109" y="4959347"/>
                    <a:pt x="7246745" y="4975339"/>
                    <a:pt x="7246745" y="4995066"/>
                  </a:cubicBezTo>
                  <a:cubicBezTo>
                    <a:pt x="7246745" y="5014793"/>
                    <a:pt x="7231109" y="5030785"/>
                    <a:pt x="7211820" y="5030785"/>
                  </a:cubicBezTo>
                  <a:cubicBezTo>
                    <a:pt x="7192531" y="5030785"/>
                    <a:pt x="7176895" y="5014793"/>
                    <a:pt x="7176895" y="4995066"/>
                  </a:cubicBezTo>
                  <a:cubicBezTo>
                    <a:pt x="7176895" y="4975339"/>
                    <a:pt x="7192531" y="4959347"/>
                    <a:pt x="7211820" y="4959347"/>
                  </a:cubicBezTo>
                  <a:close/>
                  <a:moveTo>
                    <a:pt x="4000339" y="4954585"/>
                  </a:moveTo>
                  <a:cubicBezTo>
                    <a:pt x="4018745" y="4954585"/>
                    <a:pt x="4033673" y="4970221"/>
                    <a:pt x="4033673" y="4989510"/>
                  </a:cubicBezTo>
                  <a:cubicBezTo>
                    <a:pt x="4033673" y="5008799"/>
                    <a:pt x="4018745" y="5024435"/>
                    <a:pt x="4000339" y="5024435"/>
                  </a:cubicBezTo>
                  <a:cubicBezTo>
                    <a:pt x="3981930" y="5024435"/>
                    <a:pt x="3967001" y="5008799"/>
                    <a:pt x="3967001" y="4989510"/>
                  </a:cubicBezTo>
                  <a:cubicBezTo>
                    <a:pt x="3967001" y="4970221"/>
                    <a:pt x="3981930" y="4954585"/>
                    <a:pt x="4000339" y="4954585"/>
                  </a:cubicBezTo>
                  <a:close/>
                  <a:moveTo>
                    <a:pt x="10932919" y="4951409"/>
                  </a:moveTo>
                  <a:cubicBezTo>
                    <a:pt x="10952208" y="4951409"/>
                    <a:pt x="10967844" y="4967401"/>
                    <a:pt x="10967844" y="4987128"/>
                  </a:cubicBezTo>
                  <a:cubicBezTo>
                    <a:pt x="10967844" y="5006855"/>
                    <a:pt x="10952208" y="5022847"/>
                    <a:pt x="10932919" y="5022847"/>
                  </a:cubicBezTo>
                  <a:cubicBezTo>
                    <a:pt x="10913630" y="5022847"/>
                    <a:pt x="10897994" y="5006855"/>
                    <a:pt x="10897994" y="4987128"/>
                  </a:cubicBezTo>
                  <a:cubicBezTo>
                    <a:pt x="10897994" y="4967401"/>
                    <a:pt x="10913630" y="4951409"/>
                    <a:pt x="10932919" y="4951409"/>
                  </a:cubicBezTo>
                  <a:close/>
                  <a:moveTo>
                    <a:pt x="9369233" y="4951409"/>
                  </a:moveTo>
                  <a:cubicBezTo>
                    <a:pt x="9387645" y="4951409"/>
                    <a:pt x="9402571" y="4967401"/>
                    <a:pt x="9402571" y="4987128"/>
                  </a:cubicBezTo>
                  <a:cubicBezTo>
                    <a:pt x="9402571" y="5006855"/>
                    <a:pt x="9387645" y="5022847"/>
                    <a:pt x="9369233" y="5022847"/>
                  </a:cubicBezTo>
                  <a:cubicBezTo>
                    <a:pt x="9350821" y="5022847"/>
                    <a:pt x="9335895" y="5006855"/>
                    <a:pt x="9335895" y="4987128"/>
                  </a:cubicBezTo>
                  <a:cubicBezTo>
                    <a:pt x="9335895" y="4967401"/>
                    <a:pt x="9350821" y="4951409"/>
                    <a:pt x="9369233" y="4951409"/>
                  </a:cubicBezTo>
                  <a:close/>
                  <a:moveTo>
                    <a:pt x="5264814" y="4949822"/>
                  </a:moveTo>
                  <a:cubicBezTo>
                    <a:pt x="5283666" y="4949822"/>
                    <a:pt x="5298952" y="4964748"/>
                    <a:pt x="5298952" y="4983160"/>
                  </a:cubicBezTo>
                  <a:cubicBezTo>
                    <a:pt x="5298952" y="5001572"/>
                    <a:pt x="5283666" y="5016498"/>
                    <a:pt x="5264814" y="5016498"/>
                  </a:cubicBezTo>
                  <a:cubicBezTo>
                    <a:pt x="5245955" y="5016498"/>
                    <a:pt x="5230679" y="5001572"/>
                    <a:pt x="5230679" y="4983160"/>
                  </a:cubicBezTo>
                  <a:cubicBezTo>
                    <a:pt x="5230679" y="4964748"/>
                    <a:pt x="5245955" y="4949822"/>
                    <a:pt x="5264814" y="4949822"/>
                  </a:cubicBezTo>
                  <a:close/>
                  <a:moveTo>
                    <a:pt x="1335043" y="4949822"/>
                  </a:moveTo>
                  <a:cubicBezTo>
                    <a:pt x="1354331" y="4949822"/>
                    <a:pt x="1369967" y="4964748"/>
                    <a:pt x="1369967" y="4983160"/>
                  </a:cubicBezTo>
                  <a:cubicBezTo>
                    <a:pt x="1369967" y="5001572"/>
                    <a:pt x="1354331" y="5016498"/>
                    <a:pt x="1335043" y="5016498"/>
                  </a:cubicBezTo>
                  <a:cubicBezTo>
                    <a:pt x="1315754" y="5016498"/>
                    <a:pt x="1300118" y="5001572"/>
                    <a:pt x="1300118" y="4983160"/>
                  </a:cubicBezTo>
                  <a:cubicBezTo>
                    <a:pt x="1300118" y="4964748"/>
                    <a:pt x="1315754" y="4949822"/>
                    <a:pt x="1335043" y="4949822"/>
                  </a:cubicBezTo>
                  <a:close/>
                  <a:moveTo>
                    <a:pt x="4304403" y="4943472"/>
                  </a:moveTo>
                  <a:cubicBezTo>
                    <a:pt x="4324126" y="4943472"/>
                    <a:pt x="4340106" y="4958753"/>
                    <a:pt x="4340106" y="4977604"/>
                  </a:cubicBezTo>
                  <a:cubicBezTo>
                    <a:pt x="4340106" y="4996455"/>
                    <a:pt x="4324126" y="5011736"/>
                    <a:pt x="4304403" y="5011736"/>
                  </a:cubicBezTo>
                  <a:cubicBezTo>
                    <a:pt x="4284672" y="5011736"/>
                    <a:pt x="4268677" y="4996455"/>
                    <a:pt x="4268677" y="4977604"/>
                  </a:cubicBezTo>
                  <a:cubicBezTo>
                    <a:pt x="4268677" y="4958753"/>
                    <a:pt x="4284672" y="4943472"/>
                    <a:pt x="4304403" y="4943472"/>
                  </a:cubicBezTo>
                  <a:close/>
                  <a:moveTo>
                    <a:pt x="1610546" y="4943472"/>
                  </a:moveTo>
                  <a:cubicBezTo>
                    <a:pt x="1630273" y="4943472"/>
                    <a:pt x="1646265" y="4958753"/>
                    <a:pt x="1646265" y="4977604"/>
                  </a:cubicBezTo>
                  <a:cubicBezTo>
                    <a:pt x="1646265" y="4996455"/>
                    <a:pt x="1630273" y="5011736"/>
                    <a:pt x="1610546" y="5011736"/>
                  </a:cubicBezTo>
                  <a:cubicBezTo>
                    <a:pt x="1590821" y="5011736"/>
                    <a:pt x="1574829" y="4996455"/>
                    <a:pt x="1574829" y="4977604"/>
                  </a:cubicBezTo>
                  <a:cubicBezTo>
                    <a:pt x="1574829" y="4958753"/>
                    <a:pt x="1590821" y="4943472"/>
                    <a:pt x="1610546" y="4943472"/>
                  </a:cubicBezTo>
                  <a:close/>
                  <a:moveTo>
                    <a:pt x="10082814" y="4941884"/>
                  </a:moveTo>
                  <a:cubicBezTo>
                    <a:pt x="10101665" y="4941884"/>
                    <a:pt x="10116946" y="4957520"/>
                    <a:pt x="10116946" y="4976809"/>
                  </a:cubicBezTo>
                  <a:cubicBezTo>
                    <a:pt x="10116946" y="4996098"/>
                    <a:pt x="10101665" y="5011734"/>
                    <a:pt x="10082814" y="5011734"/>
                  </a:cubicBezTo>
                  <a:cubicBezTo>
                    <a:pt x="10063963" y="5011734"/>
                    <a:pt x="10048682" y="4996098"/>
                    <a:pt x="10048682" y="4976809"/>
                  </a:cubicBezTo>
                  <a:cubicBezTo>
                    <a:pt x="10048682" y="4957520"/>
                    <a:pt x="10063963" y="4941884"/>
                    <a:pt x="10082814" y="4941884"/>
                  </a:cubicBezTo>
                  <a:close/>
                  <a:moveTo>
                    <a:pt x="7461851" y="4941884"/>
                  </a:moveTo>
                  <a:cubicBezTo>
                    <a:pt x="7480702" y="4941884"/>
                    <a:pt x="7495983" y="4956810"/>
                    <a:pt x="7495983" y="4975222"/>
                  </a:cubicBezTo>
                  <a:cubicBezTo>
                    <a:pt x="7495983" y="4993634"/>
                    <a:pt x="7480702" y="5008560"/>
                    <a:pt x="7461851" y="5008560"/>
                  </a:cubicBezTo>
                  <a:cubicBezTo>
                    <a:pt x="7443000" y="5008560"/>
                    <a:pt x="7427719" y="4993634"/>
                    <a:pt x="7427719" y="4975222"/>
                  </a:cubicBezTo>
                  <a:cubicBezTo>
                    <a:pt x="7427719" y="4956810"/>
                    <a:pt x="7443000" y="4941884"/>
                    <a:pt x="7461851" y="4941884"/>
                  </a:cubicBezTo>
                  <a:close/>
                  <a:moveTo>
                    <a:pt x="205596" y="4941884"/>
                  </a:moveTo>
                  <a:cubicBezTo>
                    <a:pt x="225323" y="4941884"/>
                    <a:pt x="241315" y="4956810"/>
                    <a:pt x="241315" y="4975222"/>
                  </a:cubicBezTo>
                  <a:cubicBezTo>
                    <a:pt x="241315" y="4993634"/>
                    <a:pt x="225323" y="5008560"/>
                    <a:pt x="205596" y="5008560"/>
                  </a:cubicBezTo>
                  <a:cubicBezTo>
                    <a:pt x="185869" y="5008560"/>
                    <a:pt x="169878" y="4993634"/>
                    <a:pt x="169878" y="4975222"/>
                  </a:cubicBezTo>
                  <a:cubicBezTo>
                    <a:pt x="169878" y="4956810"/>
                    <a:pt x="185869" y="4941884"/>
                    <a:pt x="205596" y="4941884"/>
                  </a:cubicBezTo>
                  <a:close/>
                  <a:moveTo>
                    <a:pt x="4783829" y="4932359"/>
                  </a:moveTo>
                  <a:cubicBezTo>
                    <a:pt x="4802677" y="4932359"/>
                    <a:pt x="4817964" y="4948351"/>
                    <a:pt x="4817964" y="4968078"/>
                  </a:cubicBezTo>
                  <a:cubicBezTo>
                    <a:pt x="4817964" y="4987805"/>
                    <a:pt x="4802677" y="5003797"/>
                    <a:pt x="4783829" y="5003797"/>
                  </a:cubicBezTo>
                  <a:cubicBezTo>
                    <a:pt x="4764970" y="5003797"/>
                    <a:pt x="4749686" y="4987805"/>
                    <a:pt x="4749686" y="4968078"/>
                  </a:cubicBezTo>
                  <a:cubicBezTo>
                    <a:pt x="4749686" y="4948351"/>
                    <a:pt x="4764970" y="4932359"/>
                    <a:pt x="4783829" y="4932359"/>
                  </a:cubicBezTo>
                  <a:close/>
                  <a:moveTo>
                    <a:pt x="2614707" y="4930772"/>
                  </a:moveTo>
                  <a:cubicBezTo>
                    <a:pt x="2633129" y="4930772"/>
                    <a:pt x="2648045" y="4945698"/>
                    <a:pt x="2648045" y="4964110"/>
                  </a:cubicBezTo>
                  <a:cubicBezTo>
                    <a:pt x="2648045" y="4982522"/>
                    <a:pt x="2633129" y="4997448"/>
                    <a:pt x="2614707" y="4997448"/>
                  </a:cubicBezTo>
                  <a:cubicBezTo>
                    <a:pt x="2596289" y="4997448"/>
                    <a:pt x="2581362" y="4982522"/>
                    <a:pt x="2581362" y="4964110"/>
                  </a:cubicBezTo>
                  <a:cubicBezTo>
                    <a:pt x="2581362" y="4945698"/>
                    <a:pt x="2596289" y="4930772"/>
                    <a:pt x="2614707" y="4930772"/>
                  </a:cubicBezTo>
                  <a:close/>
                  <a:moveTo>
                    <a:pt x="485020" y="4930772"/>
                  </a:moveTo>
                  <a:cubicBezTo>
                    <a:pt x="503871" y="4930772"/>
                    <a:pt x="519152" y="4945698"/>
                    <a:pt x="519152" y="4964110"/>
                  </a:cubicBezTo>
                  <a:cubicBezTo>
                    <a:pt x="519152" y="4982522"/>
                    <a:pt x="503871" y="4997448"/>
                    <a:pt x="485020" y="4997448"/>
                  </a:cubicBezTo>
                  <a:cubicBezTo>
                    <a:pt x="466170" y="4997448"/>
                    <a:pt x="450889" y="4982522"/>
                    <a:pt x="450889" y="4964110"/>
                  </a:cubicBezTo>
                  <a:cubicBezTo>
                    <a:pt x="450889" y="4945698"/>
                    <a:pt x="466170" y="4930772"/>
                    <a:pt x="485020" y="4930772"/>
                  </a:cubicBezTo>
                  <a:close/>
                  <a:moveTo>
                    <a:pt x="8839007" y="4927597"/>
                  </a:moveTo>
                  <a:cubicBezTo>
                    <a:pt x="8858296" y="4927597"/>
                    <a:pt x="8873932" y="4942878"/>
                    <a:pt x="8873932" y="4961729"/>
                  </a:cubicBezTo>
                  <a:cubicBezTo>
                    <a:pt x="8873932" y="4980580"/>
                    <a:pt x="8858296" y="4995861"/>
                    <a:pt x="8839007" y="4995861"/>
                  </a:cubicBezTo>
                  <a:cubicBezTo>
                    <a:pt x="8819718" y="4995861"/>
                    <a:pt x="8804082" y="4980580"/>
                    <a:pt x="8804082" y="4961729"/>
                  </a:cubicBezTo>
                  <a:cubicBezTo>
                    <a:pt x="8804082" y="4942878"/>
                    <a:pt x="8819718" y="4927597"/>
                    <a:pt x="8839007" y="4927597"/>
                  </a:cubicBezTo>
                  <a:close/>
                  <a:moveTo>
                    <a:pt x="2203536" y="4927597"/>
                  </a:moveTo>
                  <a:cubicBezTo>
                    <a:pt x="2221945" y="4927597"/>
                    <a:pt x="2236865" y="4942878"/>
                    <a:pt x="2236865" y="4961729"/>
                  </a:cubicBezTo>
                  <a:cubicBezTo>
                    <a:pt x="2236865" y="4980580"/>
                    <a:pt x="2221945" y="4995861"/>
                    <a:pt x="2203536" y="4995861"/>
                  </a:cubicBezTo>
                  <a:cubicBezTo>
                    <a:pt x="2185123" y="4995861"/>
                    <a:pt x="2170197" y="4980580"/>
                    <a:pt x="2170197" y="4961729"/>
                  </a:cubicBezTo>
                  <a:cubicBezTo>
                    <a:pt x="2170197" y="4942878"/>
                    <a:pt x="2185123" y="4927597"/>
                    <a:pt x="2203536" y="4927597"/>
                  </a:cubicBezTo>
                  <a:close/>
                  <a:moveTo>
                    <a:pt x="5870392" y="4922835"/>
                  </a:moveTo>
                  <a:cubicBezTo>
                    <a:pt x="5888801" y="4922835"/>
                    <a:pt x="5903725" y="4937761"/>
                    <a:pt x="5903725" y="4956173"/>
                  </a:cubicBezTo>
                  <a:cubicBezTo>
                    <a:pt x="5903725" y="4974585"/>
                    <a:pt x="5888801" y="4989511"/>
                    <a:pt x="5870392" y="4989511"/>
                  </a:cubicBezTo>
                  <a:cubicBezTo>
                    <a:pt x="5851983" y="4989511"/>
                    <a:pt x="5837058" y="4974585"/>
                    <a:pt x="5837058" y="4956173"/>
                  </a:cubicBezTo>
                  <a:cubicBezTo>
                    <a:pt x="5837058" y="4937761"/>
                    <a:pt x="5851983" y="4922835"/>
                    <a:pt x="5870392" y="4922835"/>
                  </a:cubicBezTo>
                  <a:close/>
                  <a:moveTo>
                    <a:pt x="677113" y="4922834"/>
                  </a:moveTo>
                  <a:cubicBezTo>
                    <a:pt x="695964" y="4922834"/>
                    <a:pt x="711244" y="4937760"/>
                    <a:pt x="711244" y="4956172"/>
                  </a:cubicBezTo>
                  <a:cubicBezTo>
                    <a:pt x="711244" y="4974584"/>
                    <a:pt x="695964" y="4989510"/>
                    <a:pt x="677113" y="4989510"/>
                  </a:cubicBezTo>
                  <a:cubicBezTo>
                    <a:pt x="658262" y="4989510"/>
                    <a:pt x="642982" y="4974584"/>
                    <a:pt x="642982" y="4956172"/>
                  </a:cubicBezTo>
                  <a:cubicBezTo>
                    <a:pt x="642982" y="4937760"/>
                    <a:pt x="658262" y="4922834"/>
                    <a:pt x="677113" y="4922834"/>
                  </a:cubicBezTo>
                  <a:close/>
                  <a:moveTo>
                    <a:pt x="8194482" y="4916484"/>
                  </a:moveTo>
                  <a:cubicBezTo>
                    <a:pt x="8212894" y="4916484"/>
                    <a:pt x="8227820" y="4931765"/>
                    <a:pt x="8227820" y="4950616"/>
                  </a:cubicBezTo>
                  <a:cubicBezTo>
                    <a:pt x="8227820" y="4969467"/>
                    <a:pt x="8212894" y="4984748"/>
                    <a:pt x="8194482" y="4984748"/>
                  </a:cubicBezTo>
                  <a:cubicBezTo>
                    <a:pt x="8176070" y="4984748"/>
                    <a:pt x="8161144" y="4969467"/>
                    <a:pt x="8161144" y="4950616"/>
                  </a:cubicBezTo>
                  <a:cubicBezTo>
                    <a:pt x="8161144" y="4931765"/>
                    <a:pt x="8176070" y="4916484"/>
                    <a:pt x="8194482" y="4916484"/>
                  </a:cubicBezTo>
                  <a:close/>
                  <a:moveTo>
                    <a:pt x="7034814" y="4913310"/>
                  </a:moveTo>
                  <a:cubicBezTo>
                    <a:pt x="7053665" y="4913310"/>
                    <a:pt x="7068946" y="4929302"/>
                    <a:pt x="7068946" y="4949029"/>
                  </a:cubicBezTo>
                  <a:cubicBezTo>
                    <a:pt x="7068946" y="4968756"/>
                    <a:pt x="7053665" y="4984748"/>
                    <a:pt x="7034814" y="4984748"/>
                  </a:cubicBezTo>
                  <a:cubicBezTo>
                    <a:pt x="7015963" y="4984748"/>
                    <a:pt x="7000682" y="4968756"/>
                    <a:pt x="7000682" y="4949029"/>
                  </a:cubicBezTo>
                  <a:cubicBezTo>
                    <a:pt x="7000682" y="4929302"/>
                    <a:pt x="7015963" y="4913310"/>
                    <a:pt x="7034814" y="4913310"/>
                  </a:cubicBezTo>
                  <a:close/>
                  <a:moveTo>
                    <a:pt x="1829538" y="4908547"/>
                  </a:moveTo>
                  <a:cubicBezTo>
                    <a:pt x="1849266" y="4908547"/>
                    <a:pt x="1865254" y="4923828"/>
                    <a:pt x="1865254" y="4942679"/>
                  </a:cubicBezTo>
                  <a:cubicBezTo>
                    <a:pt x="1865254" y="4961530"/>
                    <a:pt x="1849266" y="4976811"/>
                    <a:pt x="1829538" y="4976811"/>
                  </a:cubicBezTo>
                  <a:cubicBezTo>
                    <a:pt x="1809803" y="4976811"/>
                    <a:pt x="1793812" y="4961530"/>
                    <a:pt x="1793812" y="4942679"/>
                  </a:cubicBezTo>
                  <a:cubicBezTo>
                    <a:pt x="1793812" y="4923828"/>
                    <a:pt x="1809803" y="4908547"/>
                    <a:pt x="1829538" y="4908547"/>
                  </a:cubicBezTo>
                  <a:close/>
                  <a:moveTo>
                    <a:pt x="6070407" y="4903784"/>
                  </a:moveTo>
                  <a:cubicBezTo>
                    <a:pt x="6088819" y="4903784"/>
                    <a:pt x="6103745" y="4919420"/>
                    <a:pt x="6103745" y="4938709"/>
                  </a:cubicBezTo>
                  <a:cubicBezTo>
                    <a:pt x="6103745" y="4957998"/>
                    <a:pt x="6088819" y="4973634"/>
                    <a:pt x="6070407" y="4973634"/>
                  </a:cubicBezTo>
                  <a:cubicBezTo>
                    <a:pt x="6051995" y="4973634"/>
                    <a:pt x="6037069" y="4957998"/>
                    <a:pt x="6037069" y="4938709"/>
                  </a:cubicBezTo>
                  <a:cubicBezTo>
                    <a:pt x="6037069" y="4919420"/>
                    <a:pt x="6051995" y="4903784"/>
                    <a:pt x="6070407" y="4903784"/>
                  </a:cubicBezTo>
                  <a:close/>
                  <a:moveTo>
                    <a:pt x="6380764" y="4900609"/>
                  </a:moveTo>
                  <a:cubicBezTo>
                    <a:pt x="6399615" y="4900609"/>
                    <a:pt x="6414896" y="4915890"/>
                    <a:pt x="6414896" y="4934741"/>
                  </a:cubicBezTo>
                  <a:cubicBezTo>
                    <a:pt x="6414896" y="4953592"/>
                    <a:pt x="6399615" y="4968873"/>
                    <a:pt x="6380764" y="4968873"/>
                  </a:cubicBezTo>
                  <a:cubicBezTo>
                    <a:pt x="6361913" y="4968873"/>
                    <a:pt x="6346632" y="4953592"/>
                    <a:pt x="6346632" y="4934741"/>
                  </a:cubicBezTo>
                  <a:cubicBezTo>
                    <a:pt x="6346632" y="4915890"/>
                    <a:pt x="6361913" y="4900609"/>
                    <a:pt x="6380764" y="4900609"/>
                  </a:cubicBezTo>
                  <a:close/>
                  <a:moveTo>
                    <a:pt x="3651230" y="4897435"/>
                  </a:moveTo>
                  <a:cubicBezTo>
                    <a:pt x="3670524" y="4897435"/>
                    <a:pt x="3686164" y="4913427"/>
                    <a:pt x="3686164" y="4933154"/>
                  </a:cubicBezTo>
                  <a:cubicBezTo>
                    <a:pt x="3686164" y="4952881"/>
                    <a:pt x="3670524" y="4968873"/>
                    <a:pt x="3651230" y="4968873"/>
                  </a:cubicBezTo>
                  <a:cubicBezTo>
                    <a:pt x="3631937" y="4968873"/>
                    <a:pt x="3616297" y="4952881"/>
                    <a:pt x="3616297" y="4933154"/>
                  </a:cubicBezTo>
                  <a:cubicBezTo>
                    <a:pt x="3616297" y="4913427"/>
                    <a:pt x="3631937" y="4897435"/>
                    <a:pt x="3651230" y="4897435"/>
                  </a:cubicBezTo>
                  <a:close/>
                  <a:moveTo>
                    <a:pt x="3424853" y="4895847"/>
                  </a:moveTo>
                  <a:cubicBezTo>
                    <a:pt x="3443703" y="4895847"/>
                    <a:pt x="3458985" y="4910773"/>
                    <a:pt x="3458985" y="4929185"/>
                  </a:cubicBezTo>
                  <a:cubicBezTo>
                    <a:pt x="3458985" y="4947597"/>
                    <a:pt x="3443703" y="4962523"/>
                    <a:pt x="3424853" y="4962523"/>
                  </a:cubicBezTo>
                  <a:cubicBezTo>
                    <a:pt x="3406003" y="4962523"/>
                    <a:pt x="3390722" y="4947597"/>
                    <a:pt x="3390722" y="4929185"/>
                  </a:cubicBezTo>
                  <a:cubicBezTo>
                    <a:pt x="3390722" y="4910773"/>
                    <a:pt x="3406003" y="4895847"/>
                    <a:pt x="3424853" y="4895847"/>
                  </a:cubicBezTo>
                  <a:close/>
                  <a:moveTo>
                    <a:pt x="2897085" y="4881559"/>
                  </a:moveTo>
                  <a:cubicBezTo>
                    <a:pt x="2916379" y="4881559"/>
                    <a:pt x="2932019" y="4896840"/>
                    <a:pt x="2932019" y="4915691"/>
                  </a:cubicBezTo>
                  <a:cubicBezTo>
                    <a:pt x="2932019" y="4934542"/>
                    <a:pt x="2916379" y="4949823"/>
                    <a:pt x="2897085" y="4949823"/>
                  </a:cubicBezTo>
                  <a:cubicBezTo>
                    <a:pt x="2877800" y="4949823"/>
                    <a:pt x="2862162" y="4934542"/>
                    <a:pt x="2862162" y="4915691"/>
                  </a:cubicBezTo>
                  <a:cubicBezTo>
                    <a:pt x="2862162" y="4896840"/>
                    <a:pt x="2877800" y="4881559"/>
                    <a:pt x="2897085" y="4881559"/>
                  </a:cubicBezTo>
                  <a:close/>
                  <a:moveTo>
                    <a:pt x="10625739" y="4878385"/>
                  </a:moveTo>
                  <a:cubicBezTo>
                    <a:pt x="10644590" y="4878385"/>
                    <a:pt x="10659871" y="4893666"/>
                    <a:pt x="10659871" y="4912517"/>
                  </a:cubicBezTo>
                  <a:cubicBezTo>
                    <a:pt x="10659871" y="4931368"/>
                    <a:pt x="10644590" y="4946649"/>
                    <a:pt x="10625739" y="4946649"/>
                  </a:cubicBezTo>
                  <a:cubicBezTo>
                    <a:pt x="10606888" y="4946649"/>
                    <a:pt x="10591607" y="4931368"/>
                    <a:pt x="10591607" y="4912517"/>
                  </a:cubicBezTo>
                  <a:cubicBezTo>
                    <a:pt x="10591607" y="4893666"/>
                    <a:pt x="10606888" y="4878385"/>
                    <a:pt x="10625739" y="4878385"/>
                  </a:cubicBezTo>
                  <a:close/>
                  <a:moveTo>
                    <a:pt x="5525910" y="4878385"/>
                  </a:moveTo>
                  <a:cubicBezTo>
                    <a:pt x="5545198" y="4878385"/>
                    <a:pt x="5560833" y="4894377"/>
                    <a:pt x="5560833" y="4914104"/>
                  </a:cubicBezTo>
                  <a:cubicBezTo>
                    <a:pt x="5560833" y="4933831"/>
                    <a:pt x="5545198" y="4949823"/>
                    <a:pt x="5525910" y="4949823"/>
                  </a:cubicBezTo>
                  <a:cubicBezTo>
                    <a:pt x="5506622" y="4949823"/>
                    <a:pt x="5490986" y="4933831"/>
                    <a:pt x="5490986" y="4914104"/>
                  </a:cubicBezTo>
                  <a:cubicBezTo>
                    <a:pt x="5490986" y="4894377"/>
                    <a:pt x="5506622" y="4878385"/>
                    <a:pt x="5525910" y="4878385"/>
                  </a:cubicBezTo>
                  <a:close/>
                  <a:moveTo>
                    <a:pt x="11722702" y="4878384"/>
                  </a:moveTo>
                  <a:cubicBezTo>
                    <a:pt x="11741553" y="4878384"/>
                    <a:pt x="11756834" y="4893665"/>
                    <a:pt x="11756834" y="4912516"/>
                  </a:cubicBezTo>
                  <a:cubicBezTo>
                    <a:pt x="11756834" y="4931367"/>
                    <a:pt x="11741553" y="4946648"/>
                    <a:pt x="11722702" y="4946648"/>
                  </a:cubicBezTo>
                  <a:cubicBezTo>
                    <a:pt x="11703851" y="4946648"/>
                    <a:pt x="11688570" y="4931367"/>
                    <a:pt x="11688570" y="4912516"/>
                  </a:cubicBezTo>
                  <a:cubicBezTo>
                    <a:pt x="11688570" y="4893665"/>
                    <a:pt x="11703851" y="4878384"/>
                    <a:pt x="11722702" y="4878384"/>
                  </a:cubicBezTo>
                  <a:close/>
                  <a:moveTo>
                    <a:pt x="8361964" y="4878384"/>
                  </a:moveTo>
                  <a:cubicBezTo>
                    <a:pt x="8380815" y="4878384"/>
                    <a:pt x="8396096" y="4893665"/>
                    <a:pt x="8396096" y="4912516"/>
                  </a:cubicBezTo>
                  <a:cubicBezTo>
                    <a:pt x="8396096" y="4931367"/>
                    <a:pt x="8380815" y="4946648"/>
                    <a:pt x="8361964" y="4946648"/>
                  </a:cubicBezTo>
                  <a:cubicBezTo>
                    <a:pt x="8343113" y="4946648"/>
                    <a:pt x="8327832" y="4931367"/>
                    <a:pt x="8327832" y="4912516"/>
                  </a:cubicBezTo>
                  <a:cubicBezTo>
                    <a:pt x="8327832" y="4893665"/>
                    <a:pt x="8343113" y="4878384"/>
                    <a:pt x="8361964" y="4878384"/>
                  </a:cubicBezTo>
                  <a:close/>
                  <a:moveTo>
                    <a:pt x="7972232" y="4878384"/>
                  </a:moveTo>
                  <a:cubicBezTo>
                    <a:pt x="7990644" y="4878384"/>
                    <a:pt x="8005570" y="4893665"/>
                    <a:pt x="8005570" y="4912516"/>
                  </a:cubicBezTo>
                  <a:cubicBezTo>
                    <a:pt x="8005570" y="4931367"/>
                    <a:pt x="7990644" y="4946648"/>
                    <a:pt x="7972232" y="4946648"/>
                  </a:cubicBezTo>
                  <a:cubicBezTo>
                    <a:pt x="7953820" y="4946648"/>
                    <a:pt x="7938894" y="4931367"/>
                    <a:pt x="7938894" y="4912516"/>
                  </a:cubicBezTo>
                  <a:cubicBezTo>
                    <a:pt x="7938894" y="4893665"/>
                    <a:pt x="7953820" y="4878384"/>
                    <a:pt x="7972232" y="4878384"/>
                  </a:cubicBezTo>
                  <a:close/>
                  <a:moveTo>
                    <a:pt x="10339989" y="4873622"/>
                  </a:moveTo>
                  <a:cubicBezTo>
                    <a:pt x="10358840" y="4873622"/>
                    <a:pt x="10374121" y="4889258"/>
                    <a:pt x="10374121" y="4908547"/>
                  </a:cubicBezTo>
                  <a:cubicBezTo>
                    <a:pt x="10374121" y="4927836"/>
                    <a:pt x="10358840" y="4943472"/>
                    <a:pt x="10339989" y="4943472"/>
                  </a:cubicBezTo>
                  <a:cubicBezTo>
                    <a:pt x="10321138" y="4943472"/>
                    <a:pt x="10305857" y="4927836"/>
                    <a:pt x="10305857" y="4908547"/>
                  </a:cubicBezTo>
                  <a:cubicBezTo>
                    <a:pt x="10305857" y="4889258"/>
                    <a:pt x="10321138" y="4873622"/>
                    <a:pt x="10339989" y="4873622"/>
                  </a:cubicBezTo>
                  <a:close/>
                  <a:moveTo>
                    <a:pt x="6610951" y="4870447"/>
                  </a:moveTo>
                  <a:cubicBezTo>
                    <a:pt x="6629802" y="4870447"/>
                    <a:pt x="6645083" y="4886439"/>
                    <a:pt x="6645083" y="4906166"/>
                  </a:cubicBezTo>
                  <a:cubicBezTo>
                    <a:pt x="6645083" y="4925893"/>
                    <a:pt x="6629802" y="4941885"/>
                    <a:pt x="6610951" y="4941885"/>
                  </a:cubicBezTo>
                  <a:cubicBezTo>
                    <a:pt x="6592100" y="4941885"/>
                    <a:pt x="6576819" y="4925893"/>
                    <a:pt x="6576819" y="4906166"/>
                  </a:cubicBezTo>
                  <a:cubicBezTo>
                    <a:pt x="6576819" y="4886439"/>
                    <a:pt x="6592100" y="4870447"/>
                    <a:pt x="6610951" y="4870447"/>
                  </a:cubicBezTo>
                  <a:close/>
                  <a:moveTo>
                    <a:pt x="3143350" y="4870447"/>
                  </a:moveTo>
                  <a:cubicBezTo>
                    <a:pt x="3162632" y="4870447"/>
                    <a:pt x="3178262" y="4886439"/>
                    <a:pt x="3178262" y="4906166"/>
                  </a:cubicBezTo>
                  <a:cubicBezTo>
                    <a:pt x="3178262" y="4925893"/>
                    <a:pt x="3162632" y="4941885"/>
                    <a:pt x="3143350" y="4941885"/>
                  </a:cubicBezTo>
                  <a:cubicBezTo>
                    <a:pt x="3124068" y="4941885"/>
                    <a:pt x="3108438" y="4925893"/>
                    <a:pt x="3108438" y="4906166"/>
                  </a:cubicBezTo>
                  <a:cubicBezTo>
                    <a:pt x="3108438" y="4886439"/>
                    <a:pt x="3124068" y="4870447"/>
                    <a:pt x="3143350" y="4870447"/>
                  </a:cubicBezTo>
                  <a:close/>
                  <a:moveTo>
                    <a:pt x="1019111" y="4865685"/>
                  </a:moveTo>
                  <a:cubicBezTo>
                    <a:pt x="1038400" y="4865685"/>
                    <a:pt x="1054036" y="4880611"/>
                    <a:pt x="1054036" y="4899023"/>
                  </a:cubicBezTo>
                  <a:cubicBezTo>
                    <a:pt x="1054036" y="4917435"/>
                    <a:pt x="1038400" y="4932361"/>
                    <a:pt x="1019111" y="4932361"/>
                  </a:cubicBezTo>
                  <a:cubicBezTo>
                    <a:pt x="999822" y="4932361"/>
                    <a:pt x="984186" y="4917435"/>
                    <a:pt x="984186" y="4899023"/>
                  </a:cubicBezTo>
                  <a:cubicBezTo>
                    <a:pt x="984186" y="4880611"/>
                    <a:pt x="999822" y="4865685"/>
                    <a:pt x="1019111" y="4865685"/>
                  </a:cubicBezTo>
                  <a:close/>
                  <a:moveTo>
                    <a:pt x="6838757" y="4859335"/>
                  </a:moveTo>
                  <a:cubicBezTo>
                    <a:pt x="6858046" y="4859335"/>
                    <a:pt x="6873682" y="4875327"/>
                    <a:pt x="6873682" y="4895054"/>
                  </a:cubicBezTo>
                  <a:cubicBezTo>
                    <a:pt x="6873682" y="4914781"/>
                    <a:pt x="6858046" y="4930773"/>
                    <a:pt x="6838757" y="4930773"/>
                  </a:cubicBezTo>
                  <a:cubicBezTo>
                    <a:pt x="6819468" y="4930773"/>
                    <a:pt x="6803832" y="4914781"/>
                    <a:pt x="6803832" y="4895054"/>
                  </a:cubicBezTo>
                  <a:cubicBezTo>
                    <a:pt x="6803832" y="4875327"/>
                    <a:pt x="6819468" y="4859335"/>
                    <a:pt x="6838757" y="4859335"/>
                  </a:cubicBezTo>
                  <a:close/>
                  <a:moveTo>
                    <a:pt x="4904409" y="4859335"/>
                  </a:moveTo>
                  <a:cubicBezTo>
                    <a:pt x="4924135" y="4859335"/>
                    <a:pt x="4940124" y="4874616"/>
                    <a:pt x="4940124" y="4893467"/>
                  </a:cubicBezTo>
                  <a:cubicBezTo>
                    <a:pt x="4940124" y="4912318"/>
                    <a:pt x="4924135" y="4927599"/>
                    <a:pt x="4904409" y="4927599"/>
                  </a:cubicBezTo>
                  <a:cubicBezTo>
                    <a:pt x="4884683" y="4927599"/>
                    <a:pt x="4868690" y="4912318"/>
                    <a:pt x="4868690" y="4893467"/>
                  </a:cubicBezTo>
                  <a:cubicBezTo>
                    <a:pt x="4868690" y="4874616"/>
                    <a:pt x="4884683" y="4859335"/>
                    <a:pt x="4904409" y="4859335"/>
                  </a:cubicBezTo>
                  <a:close/>
                  <a:moveTo>
                    <a:pt x="4508325" y="4859335"/>
                  </a:moveTo>
                  <a:cubicBezTo>
                    <a:pt x="4526742" y="4859335"/>
                    <a:pt x="4541670" y="4874616"/>
                    <a:pt x="4541670" y="4893467"/>
                  </a:cubicBezTo>
                  <a:cubicBezTo>
                    <a:pt x="4541670" y="4912318"/>
                    <a:pt x="4526742" y="4927599"/>
                    <a:pt x="4508325" y="4927599"/>
                  </a:cubicBezTo>
                  <a:cubicBezTo>
                    <a:pt x="4489915" y="4927599"/>
                    <a:pt x="4474989" y="4912318"/>
                    <a:pt x="4474989" y="4893467"/>
                  </a:cubicBezTo>
                  <a:cubicBezTo>
                    <a:pt x="4474989" y="4874616"/>
                    <a:pt x="4489915" y="4859335"/>
                    <a:pt x="4508325" y="4859335"/>
                  </a:cubicBezTo>
                  <a:close/>
                  <a:moveTo>
                    <a:pt x="9143807" y="4857747"/>
                  </a:moveTo>
                  <a:cubicBezTo>
                    <a:pt x="9163096" y="4857747"/>
                    <a:pt x="9178732" y="4873383"/>
                    <a:pt x="9178732" y="4892672"/>
                  </a:cubicBezTo>
                  <a:cubicBezTo>
                    <a:pt x="9178732" y="4911961"/>
                    <a:pt x="9163096" y="4927597"/>
                    <a:pt x="9143807" y="4927597"/>
                  </a:cubicBezTo>
                  <a:cubicBezTo>
                    <a:pt x="9124518" y="4927597"/>
                    <a:pt x="9108882" y="4911961"/>
                    <a:pt x="9108882" y="4892672"/>
                  </a:cubicBezTo>
                  <a:cubicBezTo>
                    <a:pt x="9108882" y="4873383"/>
                    <a:pt x="9124518" y="4857747"/>
                    <a:pt x="9143807" y="4857747"/>
                  </a:cubicBezTo>
                  <a:close/>
                  <a:moveTo>
                    <a:pt x="3851920" y="4849810"/>
                  </a:moveTo>
                  <a:cubicBezTo>
                    <a:pt x="3870772" y="4849810"/>
                    <a:pt x="3886054" y="4864736"/>
                    <a:pt x="3886054" y="4883148"/>
                  </a:cubicBezTo>
                  <a:cubicBezTo>
                    <a:pt x="3886054" y="4901560"/>
                    <a:pt x="3870772" y="4916486"/>
                    <a:pt x="3851920" y="4916486"/>
                  </a:cubicBezTo>
                  <a:cubicBezTo>
                    <a:pt x="3833068" y="4916486"/>
                    <a:pt x="3817787" y="4901560"/>
                    <a:pt x="3817787" y="4883148"/>
                  </a:cubicBezTo>
                  <a:cubicBezTo>
                    <a:pt x="3817787" y="4864736"/>
                    <a:pt x="3833068" y="4849810"/>
                    <a:pt x="3851920" y="4849810"/>
                  </a:cubicBezTo>
                  <a:close/>
                  <a:moveTo>
                    <a:pt x="9909776" y="4843459"/>
                  </a:moveTo>
                  <a:cubicBezTo>
                    <a:pt x="9928627" y="4843459"/>
                    <a:pt x="9943908" y="4858740"/>
                    <a:pt x="9943908" y="4877591"/>
                  </a:cubicBezTo>
                  <a:cubicBezTo>
                    <a:pt x="9943908" y="4896442"/>
                    <a:pt x="9928627" y="4911723"/>
                    <a:pt x="9909776" y="4911723"/>
                  </a:cubicBezTo>
                  <a:cubicBezTo>
                    <a:pt x="9890925" y="4911723"/>
                    <a:pt x="9875644" y="4896442"/>
                    <a:pt x="9875644" y="4877591"/>
                  </a:cubicBezTo>
                  <a:cubicBezTo>
                    <a:pt x="9875644" y="4858740"/>
                    <a:pt x="9890925" y="4843459"/>
                    <a:pt x="9909776" y="4843459"/>
                  </a:cubicBezTo>
                  <a:close/>
                  <a:moveTo>
                    <a:pt x="2381267" y="4840285"/>
                  </a:moveTo>
                  <a:cubicBezTo>
                    <a:pt x="2400553" y="4840285"/>
                    <a:pt x="2416191" y="4855566"/>
                    <a:pt x="2416191" y="4874417"/>
                  </a:cubicBezTo>
                  <a:cubicBezTo>
                    <a:pt x="2416191" y="4893268"/>
                    <a:pt x="2400553" y="4908549"/>
                    <a:pt x="2381267" y="4908549"/>
                  </a:cubicBezTo>
                  <a:cubicBezTo>
                    <a:pt x="2361974" y="4908549"/>
                    <a:pt x="2346338" y="4893268"/>
                    <a:pt x="2346338" y="4874417"/>
                  </a:cubicBezTo>
                  <a:cubicBezTo>
                    <a:pt x="2346338" y="4855566"/>
                    <a:pt x="2361974" y="4840285"/>
                    <a:pt x="2381267" y="4840285"/>
                  </a:cubicBezTo>
                  <a:close/>
                  <a:moveTo>
                    <a:pt x="352294" y="4840284"/>
                  </a:moveTo>
                  <a:cubicBezTo>
                    <a:pt x="370706" y="4840284"/>
                    <a:pt x="385632" y="4855565"/>
                    <a:pt x="385632" y="4874416"/>
                  </a:cubicBezTo>
                  <a:cubicBezTo>
                    <a:pt x="385632" y="4893267"/>
                    <a:pt x="370706" y="4908548"/>
                    <a:pt x="352294" y="4908548"/>
                  </a:cubicBezTo>
                  <a:cubicBezTo>
                    <a:pt x="333882" y="4908548"/>
                    <a:pt x="318956" y="4893267"/>
                    <a:pt x="318956" y="4874416"/>
                  </a:cubicBezTo>
                  <a:cubicBezTo>
                    <a:pt x="318956" y="4855565"/>
                    <a:pt x="333882" y="4840284"/>
                    <a:pt x="352294" y="4840284"/>
                  </a:cubicBezTo>
                  <a:close/>
                  <a:moveTo>
                    <a:pt x="7703944" y="4838697"/>
                  </a:moveTo>
                  <a:cubicBezTo>
                    <a:pt x="7723233" y="4838697"/>
                    <a:pt x="7738869" y="4853623"/>
                    <a:pt x="7738869" y="4872035"/>
                  </a:cubicBezTo>
                  <a:cubicBezTo>
                    <a:pt x="7738869" y="4890447"/>
                    <a:pt x="7723233" y="4905373"/>
                    <a:pt x="7703944" y="4905373"/>
                  </a:cubicBezTo>
                  <a:cubicBezTo>
                    <a:pt x="7684655" y="4905373"/>
                    <a:pt x="7669019" y="4890447"/>
                    <a:pt x="7669019" y="4872035"/>
                  </a:cubicBezTo>
                  <a:cubicBezTo>
                    <a:pt x="7669019" y="4853623"/>
                    <a:pt x="7684655" y="4838697"/>
                    <a:pt x="7703944" y="4838697"/>
                  </a:cubicBezTo>
                  <a:close/>
                  <a:moveTo>
                    <a:pt x="11404407" y="4832347"/>
                  </a:moveTo>
                  <a:cubicBezTo>
                    <a:pt x="11422819" y="4832347"/>
                    <a:pt x="11437745" y="4847628"/>
                    <a:pt x="11437745" y="4866479"/>
                  </a:cubicBezTo>
                  <a:cubicBezTo>
                    <a:pt x="11437745" y="4885330"/>
                    <a:pt x="11422819" y="4900611"/>
                    <a:pt x="11404407" y="4900611"/>
                  </a:cubicBezTo>
                  <a:cubicBezTo>
                    <a:pt x="11385995" y="4900611"/>
                    <a:pt x="11371069" y="4885330"/>
                    <a:pt x="11371069" y="4866479"/>
                  </a:cubicBezTo>
                  <a:cubicBezTo>
                    <a:pt x="11371069" y="4847628"/>
                    <a:pt x="11385995" y="4832347"/>
                    <a:pt x="11404407" y="4832347"/>
                  </a:cubicBezTo>
                  <a:close/>
                  <a:moveTo>
                    <a:pt x="4086837" y="4830760"/>
                  </a:moveTo>
                  <a:cubicBezTo>
                    <a:pt x="4105689" y="4830760"/>
                    <a:pt x="4120971" y="4845686"/>
                    <a:pt x="4120971" y="4864098"/>
                  </a:cubicBezTo>
                  <a:cubicBezTo>
                    <a:pt x="4120971" y="4882510"/>
                    <a:pt x="4105689" y="4897436"/>
                    <a:pt x="4086837" y="4897436"/>
                  </a:cubicBezTo>
                  <a:cubicBezTo>
                    <a:pt x="4068032" y="4897436"/>
                    <a:pt x="4052745" y="4882510"/>
                    <a:pt x="4052745" y="4864098"/>
                  </a:cubicBezTo>
                  <a:cubicBezTo>
                    <a:pt x="4052745" y="4845686"/>
                    <a:pt x="4068032" y="4830760"/>
                    <a:pt x="4086837" y="4830760"/>
                  </a:cubicBezTo>
                  <a:close/>
                  <a:moveTo>
                    <a:pt x="5387802" y="4827585"/>
                  </a:moveTo>
                  <a:cubicBezTo>
                    <a:pt x="5407090" y="4827585"/>
                    <a:pt x="5422725" y="4842866"/>
                    <a:pt x="5422725" y="4861717"/>
                  </a:cubicBezTo>
                  <a:cubicBezTo>
                    <a:pt x="5422725" y="4880568"/>
                    <a:pt x="5407090" y="4895849"/>
                    <a:pt x="5387802" y="4895849"/>
                  </a:cubicBezTo>
                  <a:cubicBezTo>
                    <a:pt x="5368513" y="4895849"/>
                    <a:pt x="5352877" y="4880568"/>
                    <a:pt x="5352877" y="4861717"/>
                  </a:cubicBezTo>
                  <a:cubicBezTo>
                    <a:pt x="5352877" y="4842866"/>
                    <a:pt x="5368513" y="4827585"/>
                    <a:pt x="5387802" y="4827585"/>
                  </a:cubicBezTo>
                  <a:close/>
                  <a:moveTo>
                    <a:pt x="7356283" y="4822822"/>
                  </a:moveTo>
                  <a:cubicBezTo>
                    <a:pt x="7374695" y="4822822"/>
                    <a:pt x="7389621" y="4837748"/>
                    <a:pt x="7389621" y="4856160"/>
                  </a:cubicBezTo>
                  <a:cubicBezTo>
                    <a:pt x="7389621" y="4874572"/>
                    <a:pt x="7374695" y="4889498"/>
                    <a:pt x="7356283" y="4889498"/>
                  </a:cubicBezTo>
                  <a:cubicBezTo>
                    <a:pt x="7337871" y="4889498"/>
                    <a:pt x="7322945" y="4874572"/>
                    <a:pt x="7322945" y="4856160"/>
                  </a:cubicBezTo>
                  <a:cubicBezTo>
                    <a:pt x="7322945" y="4837748"/>
                    <a:pt x="7337871" y="4822822"/>
                    <a:pt x="7356283" y="4822822"/>
                  </a:cubicBezTo>
                  <a:close/>
                  <a:moveTo>
                    <a:pt x="1177863" y="4822822"/>
                  </a:moveTo>
                  <a:cubicBezTo>
                    <a:pt x="1197152" y="4822822"/>
                    <a:pt x="1212787" y="4837748"/>
                    <a:pt x="1212787" y="4856160"/>
                  </a:cubicBezTo>
                  <a:cubicBezTo>
                    <a:pt x="1212787" y="4874572"/>
                    <a:pt x="1197152" y="4889498"/>
                    <a:pt x="1177863" y="4889498"/>
                  </a:cubicBezTo>
                  <a:cubicBezTo>
                    <a:pt x="1158574" y="4889498"/>
                    <a:pt x="1142938" y="4874572"/>
                    <a:pt x="1142938" y="4856160"/>
                  </a:cubicBezTo>
                  <a:cubicBezTo>
                    <a:pt x="1142938" y="4837748"/>
                    <a:pt x="1158574" y="4822822"/>
                    <a:pt x="1177863" y="4822822"/>
                  </a:cubicBezTo>
                  <a:close/>
                  <a:moveTo>
                    <a:pt x="11558395" y="4816472"/>
                  </a:moveTo>
                  <a:cubicBezTo>
                    <a:pt x="11576807" y="4816472"/>
                    <a:pt x="11591733" y="4832108"/>
                    <a:pt x="11591733" y="4851397"/>
                  </a:cubicBezTo>
                  <a:cubicBezTo>
                    <a:pt x="11591733" y="4870686"/>
                    <a:pt x="11576807" y="4886322"/>
                    <a:pt x="11558395" y="4886322"/>
                  </a:cubicBezTo>
                  <a:cubicBezTo>
                    <a:pt x="11539983" y="4886322"/>
                    <a:pt x="11525057" y="4870686"/>
                    <a:pt x="11525057" y="4851397"/>
                  </a:cubicBezTo>
                  <a:cubicBezTo>
                    <a:pt x="11525057" y="4832108"/>
                    <a:pt x="11539983" y="4816472"/>
                    <a:pt x="11558395" y="4816472"/>
                  </a:cubicBezTo>
                  <a:close/>
                  <a:moveTo>
                    <a:pt x="11117070" y="4813297"/>
                  </a:moveTo>
                  <a:cubicBezTo>
                    <a:pt x="11136359" y="4813297"/>
                    <a:pt x="11151995" y="4828578"/>
                    <a:pt x="11151995" y="4847429"/>
                  </a:cubicBezTo>
                  <a:cubicBezTo>
                    <a:pt x="11151995" y="4866280"/>
                    <a:pt x="11136359" y="4881561"/>
                    <a:pt x="11117070" y="4881561"/>
                  </a:cubicBezTo>
                  <a:cubicBezTo>
                    <a:pt x="11097781" y="4881561"/>
                    <a:pt x="11082145" y="4866280"/>
                    <a:pt x="11082145" y="4847429"/>
                  </a:cubicBezTo>
                  <a:cubicBezTo>
                    <a:pt x="11082145" y="4828578"/>
                    <a:pt x="11097781" y="4813297"/>
                    <a:pt x="11117070" y="4813297"/>
                  </a:cubicBezTo>
                  <a:close/>
                  <a:moveTo>
                    <a:pt x="5046508" y="4813297"/>
                  </a:moveTo>
                  <a:cubicBezTo>
                    <a:pt x="5064888" y="4813297"/>
                    <a:pt x="5079830" y="4828578"/>
                    <a:pt x="5079830" y="4847429"/>
                  </a:cubicBezTo>
                  <a:cubicBezTo>
                    <a:pt x="5079830" y="4866280"/>
                    <a:pt x="5064888" y="4881561"/>
                    <a:pt x="5046508" y="4881561"/>
                  </a:cubicBezTo>
                  <a:cubicBezTo>
                    <a:pt x="5028128" y="4881561"/>
                    <a:pt x="5013210" y="4866280"/>
                    <a:pt x="5013210" y="4847429"/>
                  </a:cubicBezTo>
                  <a:cubicBezTo>
                    <a:pt x="5013210" y="4828578"/>
                    <a:pt x="5028128" y="4813297"/>
                    <a:pt x="5046508" y="4813297"/>
                  </a:cubicBezTo>
                  <a:close/>
                  <a:moveTo>
                    <a:pt x="1998627" y="4813297"/>
                  </a:moveTo>
                  <a:cubicBezTo>
                    <a:pt x="2017028" y="4813297"/>
                    <a:pt x="2031957" y="4829289"/>
                    <a:pt x="2031957" y="4849016"/>
                  </a:cubicBezTo>
                  <a:cubicBezTo>
                    <a:pt x="2031957" y="4868743"/>
                    <a:pt x="2017028" y="4884735"/>
                    <a:pt x="1998627" y="4884735"/>
                  </a:cubicBezTo>
                  <a:cubicBezTo>
                    <a:pt x="1980185" y="4884735"/>
                    <a:pt x="1965254" y="4868743"/>
                    <a:pt x="1965254" y="4849016"/>
                  </a:cubicBezTo>
                  <a:cubicBezTo>
                    <a:pt x="1965254" y="4829289"/>
                    <a:pt x="1980185" y="4813297"/>
                    <a:pt x="1998627" y="4813297"/>
                  </a:cubicBezTo>
                  <a:close/>
                  <a:moveTo>
                    <a:pt x="10806714" y="4811709"/>
                  </a:moveTo>
                  <a:cubicBezTo>
                    <a:pt x="10825565" y="4811709"/>
                    <a:pt x="10840846" y="4826635"/>
                    <a:pt x="10840846" y="4845047"/>
                  </a:cubicBezTo>
                  <a:cubicBezTo>
                    <a:pt x="10840846" y="4863459"/>
                    <a:pt x="10825565" y="4878385"/>
                    <a:pt x="10806714" y="4878385"/>
                  </a:cubicBezTo>
                  <a:cubicBezTo>
                    <a:pt x="10787863" y="4878385"/>
                    <a:pt x="10772582" y="4863459"/>
                    <a:pt x="10772582" y="4845047"/>
                  </a:cubicBezTo>
                  <a:cubicBezTo>
                    <a:pt x="10772582" y="4826635"/>
                    <a:pt x="10787863" y="4811709"/>
                    <a:pt x="10806714" y="4811709"/>
                  </a:cubicBezTo>
                  <a:close/>
                  <a:moveTo>
                    <a:pt x="1483395" y="4811709"/>
                  </a:moveTo>
                  <a:cubicBezTo>
                    <a:pt x="1503122" y="4811709"/>
                    <a:pt x="1519114" y="4826635"/>
                    <a:pt x="1519114" y="4845047"/>
                  </a:cubicBezTo>
                  <a:cubicBezTo>
                    <a:pt x="1519114" y="4863459"/>
                    <a:pt x="1503122" y="4878385"/>
                    <a:pt x="1483395" y="4878385"/>
                  </a:cubicBezTo>
                  <a:cubicBezTo>
                    <a:pt x="1463668" y="4878385"/>
                    <a:pt x="1447676" y="4863459"/>
                    <a:pt x="1447676" y="4845047"/>
                  </a:cubicBezTo>
                  <a:cubicBezTo>
                    <a:pt x="1447676" y="4826635"/>
                    <a:pt x="1463668" y="4811709"/>
                    <a:pt x="1483395" y="4811709"/>
                  </a:cubicBezTo>
                  <a:close/>
                  <a:moveTo>
                    <a:pt x="9574020" y="4808535"/>
                  </a:moveTo>
                  <a:cubicBezTo>
                    <a:pt x="9593309" y="4808535"/>
                    <a:pt x="9608945" y="4824171"/>
                    <a:pt x="9608945" y="4843460"/>
                  </a:cubicBezTo>
                  <a:cubicBezTo>
                    <a:pt x="9608945" y="4862749"/>
                    <a:pt x="9593309" y="4878385"/>
                    <a:pt x="9574020" y="4878385"/>
                  </a:cubicBezTo>
                  <a:cubicBezTo>
                    <a:pt x="9554731" y="4878385"/>
                    <a:pt x="9539095" y="4862749"/>
                    <a:pt x="9539095" y="4843460"/>
                  </a:cubicBezTo>
                  <a:cubicBezTo>
                    <a:pt x="9539095" y="4824171"/>
                    <a:pt x="9554731" y="4808535"/>
                    <a:pt x="9574020" y="4808535"/>
                  </a:cubicBezTo>
                  <a:close/>
                  <a:moveTo>
                    <a:pt x="9745470" y="4803772"/>
                  </a:moveTo>
                  <a:cubicBezTo>
                    <a:pt x="9763882" y="4803772"/>
                    <a:pt x="9778808" y="4818698"/>
                    <a:pt x="9778808" y="4837110"/>
                  </a:cubicBezTo>
                  <a:cubicBezTo>
                    <a:pt x="9778808" y="4855522"/>
                    <a:pt x="9763882" y="4870448"/>
                    <a:pt x="9745470" y="4870448"/>
                  </a:cubicBezTo>
                  <a:cubicBezTo>
                    <a:pt x="9727058" y="4870448"/>
                    <a:pt x="9712132" y="4855522"/>
                    <a:pt x="9712132" y="4837110"/>
                  </a:cubicBezTo>
                  <a:cubicBezTo>
                    <a:pt x="9712132" y="4818698"/>
                    <a:pt x="9727058" y="4803772"/>
                    <a:pt x="9745470" y="4803772"/>
                  </a:cubicBezTo>
                  <a:close/>
                  <a:moveTo>
                    <a:pt x="8624695" y="4800597"/>
                  </a:moveTo>
                  <a:cubicBezTo>
                    <a:pt x="8643984" y="4800597"/>
                    <a:pt x="8659620" y="4816233"/>
                    <a:pt x="8659620" y="4835522"/>
                  </a:cubicBezTo>
                  <a:cubicBezTo>
                    <a:pt x="8659620" y="4854811"/>
                    <a:pt x="8643984" y="4870447"/>
                    <a:pt x="8624695" y="4870447"/>
                  </a:cubicBezTo>
                  <a:cubicBezTo>
                    <a:pt x="8605406" y="4870447"/>
                    <a:pt x="8589770" y="4854811"/>
                    <a:pt x="8589770" y="4835522"/>
                  </a:cubicBezTo>
                  <a:cubicBezTo>
                    <a:pt x="8589770" y="4816233"/>
                    <a:pt x="8605406" y="4800597"/>
                    <a:pt x="8624695" y="4800597"/>
                  </a:cubicBezTo>
                  <a:close/>
                  <a:moveTo>
                    <a:pt x="1675432" y="4800597"/>
                  </a:moveTo>
                  <a:cubicBezTo>
                    <a:pt x="1695159" y="4800597"/>
                    <a:pt x="1711151" y="4815878"/>
                    <a:pt x="1711151" y="4834729"/>
                  </a:cubicBezTo>
                  <a:cubicBezTo>
                    <a:pt x="1711151" y="4853580"/>
                    <a:pt x="1695159" y="4868861"/>
                    <a:pt x="1675432" y="4868861"/>
                  </a:cubicBezTo>
                  <a:cubicBezTo>
                    <a:pt x="1655705" y="4868861"/>
                    <a:pt x="1639713" y="4853580"/>
                    <a:pt x="1639713" y="4834729"/>
                  </a:cubicBezTo>
                  <a:cubicBezTo>
                    <a:pt x="1639713" y="4815878"/>
                    <a:pt x="1655705" y="4800597"/>
                    <a:pt x="1675432" y="4800597"/>
                  </a:cubicBezTo>
                  <a:close/>
                  <a:moveTo>
                    <a:pt x="136453" y="4800597"/>
                  </a:moveTo>
                  <a:cubicBezTo>
                    <a:pt x="154865" y="4800597"/>
                    <a:pt x="169791" y="4815878"/>
                    <a:pt x="169791" y="4834729"/>
                  </a:cubicBezTo>
                  <a:cubicBezTo>
                    <a:pt x="169791" y="4853580"/>
                    <a:pt x="154865" y="4868861"/>
                    <a:pt x="136453" y="4868861"/>
                  </a:cubicBezTo>
                  <a:cubicBezTo>
                    <a:pt x="118041" y="4868861"/>
                    <a:pt x="103115" y="4853580"/>
                    <a:pt x="103115" y="4834729"/>
                  </a:cubicBezTo>
                  <a:cubicBezTo>
                    <a:pt x="103115" y="4815878"/>
                    <a:pt x="118041" y="4800597"/>
                    <a:pt x="136453" y="4800597"/>
                  </a:cubicBezTo>
                  <a:close/>
                  <a:moveTo>
                    <a:pt x="7843644" y="4797422"/>
                  </a:moveTo>
                  <a:cubicBezTo>
                    <a:pt x="7862933" y="4797422"/>
                    <a:pt x="7878569" y="4812703"/>
                    <a:pt x="7878569" y="4831554"/>
                  </a:cubicBezTo>
                  <a:cubicBezTo>
                    <a:pt x="7878569" y="4850405"/>
                    <a:pt x="7862933" y="4865686"/>
                    <a:pt x="7843644" y="4865686"/>
                  </a:cubicBezTo>
                  <a:cubicBezTo>
                    <a:pt x="7824355" y="4865686"/>
                    <a:pt x="7808719" y="4850405"/>
                    <a:pt x="7808719" y="4831554"/>
                  </a:cubicBezTo>
                  <a:cubicBezTo>
                    <a:pt x="7808719" y="4812703"/>
                    <a:pt x="7824355" y="4797422"/>
                    <a:pt x="7843644" y="4797422"/>
                  </a:cubicBezTo>
                  <a:close/>
                  <a:moveTo>
                    <a:pt x="9345420" y="4792660"/>
                  </a:moveTo>
                  <a:cubicBezTo>
                    <a:pt x="9363832" y="4792660"/>
                    <a:pt x="9378758" y="4808296"/>
                    <a:pt x="9378758" y="4827585"/>
                  </a:cubicBezTo>
                  <a:cubicBezTo>
                    <a:pt x="9378758" y="4846874"/>
                    <a:pt x="9363832" y="4862510"/>
                    <a:pt x="9345420" y="4862510"/>
                  </a:cubicBezTo>
                  <a:cubicBezTo>
                    <a:pt x="9327008" y="4862510"/>
                    <a:pt x="9312082" y="4846874"/>
                    <a:pt x="9312082" y="4827585"/>
                  </a:cubicBezTo>
                  <a:cubicBezTo>
                    <a:pt x="9312082" y="4808296"/>
                    <a:pt x="9327008" y="4792660"/>
                    <a:pt x="9345420" y="4792660"/>
                  </a:cubicBezTo>
                  <a:close/>
                  <a:moveTo>
                    <a:pt x="817444" y="4792659"/>
                  </a:moveTo>
                  <a:cubicBezTo>
                    <a:pt x="835856" y="4792659"/>
                    <a:pt x="850782" y="4807585"/>
                    <a:pt x="850782" y="4825997"/>
                  </a:cubicBezTo>
                  <a:cubicBezTo>
                    <a:pt x="850782" y="4844409"/>
                    <a:pt x="835856" y="4859335"/>
                    <a:pt x="817444" y="4859335"/>
                  </a:cubicBezTo>
                  <a:cubicBezTo>
                    <a:pt x="799032" y="4859335"/>
                    <a:pt x="784106" y="4844409"/>
                    <a:pt x="784106" y="4825997"/>
                  </a:cubicBezTo>
                  <a:cubicBezTo>
                    <a:pt x="784106" y="4807585"/>
                    <a:pt x="799032" y="4792659"/>
                    <a:pt x="817444" y="4792659"/>
                  </a:cubicBezTo>
                  <a:close/>
                  <a:moveTo>
                    <a:pt x="4656767" y="4789485"/>
                  </a:moveTo>
                  <a:cubicBezTo>
                    <a:pt x="4675617" y="4789485"/>
                    <a:pt x="4690902" y="4805121"/>
                    <a:pt x="4690902" y="4824410"/>
                  </a:cubicBezTo>
                  <a:cubicBezTo>
                    <a:pt x="4690902" y="4843699"/>
                    <a:pt x="4675617" y="4859335"/>
                    <a:pt x="4656767" y="4859335"/>
                  </a:cubicBezTo>
                  <a:cubicBezTo>
                    <a:pt x="4637914" y="4859335"/>
                    <a:pt x="4622634" y="4843699"/>
                    <a:pt x="4622634" y="4824410"/>
                  </a:cubicBezTo>
                  <a:cubicBezTo>
                    <a:pt x="4622634" y="4805121"/>
                    <a:pt x="4637914" y="4789485"/>
                    <a:pt x="4656767" y="4789485"/>
                  </a:cubicBezTo>
                  <a:close/>
                  <a:moveTo>
                    <a:pt x="5716432" y="4789484"/>
                  </a:moveTo>
                  <a:cubicBezTo>
                    <a:pt x="5734839" y="4789484"/>
                    <a:pt x="5749765" y="4805120"/>
                    <a:pt x="5749765" y="4824409"/>
                  </a:cubicBezTo>
                  <a:cubicBezTo>
                    <a:pt x="5749765" y="4843698"/>
                    <a:pt x="5734839" y="4859334"/>
                    <a:pt x="5716432" y="4859334"/>
                  </a:cubicBezTo>
                  <a:cubicBezTo>
                    <a:pt x="5698022" y="4859334"/>
                    <a:pt x="5683102" y="4843698"/>
                    <a:pt x="5683102" y="4824409"/>
                  </a:cubicBezTo>
                  <a:cubicBezTo>
                    <a:pt x="5683102" y="4805120"/>
                    <a:pt x="5698022" y="4789484"/>
                    <a:pt x="5716432" y="4789484"/>
                  </a:cubicBezTo>
                  <a:close/>
                  <a:moveTo>
                    <a:pt x="6224395" y="4786310"/>
                  </a:moveTo>
                  <a:cubicBezTo>
                    <a:pt x="6242807" y="4786310"/>
                    <a:pt x="6257733" y="4801591"/>
                    <a:pt x="6257733" y="4820442"/>
                  </a:cubicBezTo>
                  <a:cubicBezTo>
                    <a:pt x="6257733" y="4839293"/>
                    <a:pt x="6242807" y="4854574"/>
                    <a:pt x="6224395" y="4854574"/>
                  </a:cubicBezTo>
                  <a:cubicBezTo>
                    <a:pt x="6205983" y="4854574"/>
                    <a:pt x="6191057" y="4839293"/>
                    <a:pt x="6191057" y="4820442"/>
                  </a:cubicBezTo>
                  <a:cubicBezTo>
                    <a:pt x="6191057" y="4801591"/>
                    <a:pt x="6205983" y="4786310"/>
                    <a:pt x="6224395" y="4786310"/>
                  </a:cubicBezTo>
                  <a:close/>
                  <a:moveTo>
                    <a:pt x="10201876" y="4778372"/>
                  </a:moveTo>
                  <a:cubicBezTo>
                    <a:pt x="10220727" y="4778372"/>
                    <a:pt x="10236008" y="4794364"/>
                    <a:pt x="10236008" y="4814091"/>
                  </a:cubicBezTo>
                  <a:cubicBezTo>
                    <a:pt x="10236008" y="4833818"/>
                    <a:pt x="10220727" y="4849810"/>
                    <a:pt x="10201876" y="4849810"/>
                  </a:cubicBezTo>
                  <a:cubicBezTo>
                    <a:pt x="10183025" y="4849810"/>
                    <a:pt x="10167744" y="4833818"/>
                    <a:pt x="10167744" y="4814091"/>
                  </a:cubicBezTo>
                  <a:cubicBezTo>
                    <a:pt x="10167744" y="4794364"/>
                    <a:pt x="10183025" y="4778372"/>
                    <a:pt x="10201876" y="4778372"/>
                  </a:cubicBezTo>
                  <a:close/>
                  <a:moveTo>
                    <a:pt x="7181657" y="4776785"/>
                  </a:moveTo>
                  <a:cubicBezTo>
                    <a:pt x="7200946" y="4776785"/>
                    <a:pt x="7216582" y="4792421"/>
                    <a:pt x="7216582" y="4811710"/>
                  </a:cubicBezTo>
                  <a:cubicBezTo>
                    <a:pt x="7216582" y="4830999"/>
                    <a:pt x="7200946" y="4846635"/>
                    <a:pt x="7181657" y="4846635"/>
                  </a:cubicBezTo>
                  <a:cubicBezTo>
                    <a:pt x="7162368" y="4846635"/>
                    <a:pt x="7146732" y="4830999"/>
                    <a:pt x="7146732" y="4811710"/>
                  </a:cubicBezTo>
                  <a:cubicBezTo>
                    <a:pt x="7146732" y="4792421"/>
                    <a:pt x="7162368" y="4776785"/>
                    <a:pt x="7181657" y="4776785"/>
                  </a:cubicBezTo>
                  <a:close/>
                  <a:moveTo>
                    <a:pt x="619065" y="4770435"/>
                  </a:moveTo>
                  <a:cubicBezTo>
                    <a:pt x="638354" y="4770435"/>
                    <a:pt x="653989" y="4785716"/>
                    <a:pt x="653989" y="4804567"/>
                  </a:cubicBezTo>
                  <a:cubicBezTo>
                    <a:pt x="653989" y="4823418"/>
                    <a:pt x="638354" y="4838699"/>
                    <a:pt x="619065" y="4838699"/>
                  </a:cubicBezTo>
                  <a:cubicBezTo>
                    <a:pt x="599776" y="4838699"/>
                    <a:pt x="584140" y="4823418"/>
                    <a:pt x="584140" y="4804567"/>
                  </a:cubicBezTo>
                  <a:cubicBezTo>
                    <a:pt x="584140" y="4785716"/>
                    <a:pt x="599776" y="4770435"/>
                    <a:pt x="619065" y="4770435"/>
                  </a:cubicBezTo>
                  <a:close/>
                  <a:moveTo>
                    <a:pt x="3534443" y="4770434"/>
                  </a:moveTo>
                  <a:cubicBezTo>
                    <a:pt x="3554173" y="4770434"/>
                    <a:pt x="3570166" y="4786070"/>
                    <a:pt x="3570166" y="4805359"/>
                  </a:cubicBezTo>
                  <a:cubicBezTo>
                    <a:pt x="3570166" y="4824648"/>
                    <a:pt x="3554173" y="4840284"/>
                    <a:pt x="3534443" y="4840284"/>
                  </a:cubicBezTo>
                  <a:cubicBezTo>
                    <a:pt x="3514714" y="4840284"/>
                    <a:pt x="3498721" y="4824648"/>
                    <a:pt x="3498721" y="4805359"/>
                  </a:cubicBezTo>
                  <a:cubicBezTo>
                    <a:pt x="3498721" y="4786070"/>
                    <a:pt x="3514714" y="4770434"/>
                    <a:pt x="3534443" y="4770434"/>
                  </a:cubicBezTo>
                  <a:close/>
                  <a:moveTo>
                    <a:pt x="8469914" y="4767260"/>
                  </a:moveTo>
                  <a:cubicBezTo>
                    <a:pt x="8488765" y="4767260"/>
                    <a:pt x="8504046" y="4782541"/>
                    <a:pt x="8504046" y="4801392"/>
                  </a:cubicBezTo>
                  <a:cubicBezTo>
                    <a:pt x="8504046" y="4820243"/>
                    <a:pt x="8488765" y="4835524"/>
                    <a:pt x="8469914" y="4835524"/>
                  </a:cubicBezTo>
                  <a:cubicBezTo>
                    <a:pt x="8451063" y="4835524"/>
                    <a:pt x="8435782" y="4820243"/>
                    <a:pt x="8435782" y="4801392"/>
                  </a:cubicBezTo>
                  <a:cubicBezTo>
                    <a:pt x="8435782" y="4782541"/>
                    <a:pt x="8451063" y="4767260"/>
                    <a:pt x="8469914" y="4767260"/>
                  </a:cubicBezTo>
                  <a:close/>
                  <a:moveTo>
                    <a:pt x="2203316" y="4767260"/>
                  </a:moveTo>
                  <a:cubicBezTo>
                    <a:pt x="2221728" y="4767260"/>
                    <a:pt x="2236654" y="4782541"/>
                    <a:pt x="2236654" y="4801392"/>
                  </a:cubicBezTo>
                  <a:cubicBezTo>
                    <a:pt x="2236654" y="4820243"/>
                    <a:pt x="2221728" y="4835524"/>
                    <a:pt x="2203316" y="4835524"/>
                  </a:cubicBezTo>
                  <a:cubicBezTo>
                    <a:pt x="2184904" y="4835524"/>
                    <a:pt x="2169978" y="4820243"/>
                    <a:pt x="2169978" y="4801392"/>
                  </a:cubicBezTo>
                  <a:cubicBezTo>
                    <a:pt x="2169978" y="4782541"/>
                    <a:pt x="2184904" y="4767260"/>
                    <a:pt x="2203316" y="4767260"/>
                  </a:cubicBezTo>
                  <a:close/>
                  <a:moveTo>
                    <a:pt x="10473338" y="4767259"/>
                  </a:moveTo>
                  <a:cubicBezTo>
                    <a:pt x="10493065" y="4767259"/>
                    <a:pt x="10509057" y="4783251"/>
                    <a:pt x="10509057" y="4802978"/>
                  </a:cubicBezTo>
                  <a:cubicBezTo>
                    <a:pt x="10509057" y="4822705"/>
                    <a:pt x="10493065" y="4838697"/>
                    <a:pt x="10473338" y="4838697"/>
                  </a:cubicBezTo>
                  <a:cubicBezTo>
                    <a:pt x="10453611" y="4838697"/>
                    <a:pt x="10437619" y="4822705"/>
                    <a:pt x="10437619" y="4802978"/>
                  </a:cubicBezTo>
                  <a:cubicBezTo>
                    <a:pt x="10437619" y="4783251"/>
                    <a:pt x="10453611" y="4767259"/>
                    <a:pt x="10473338" y="4767259"/>
                  </a:cubicBezTo>
                  <a:close/>
                  <a:moveTo>
                    <a:pt x="2640127" y="4767259"/>
                  </a:moveTo>
                  <a:cubicBezTo>
                    <a:pt x="2659399" y="4767259"/>
                    <a:pt x="2675026" y="4782540"/>
                    <a:pt x="2675026" y="4801391"/>
                  </a:cubicBezTo>
                  <a:cubicBezTo>
                    <a:pt x="2675026" y="4820242"/>
                    <a:pt x="2659399" y="4835523"/>
                    <a:pt x="2640127" y="4835523"/>
                  </a:cubicBezTo>
                  <a:cubicBezTo>
                    <a:pt x="2620844" y="4835523"/>
                    <a:pt x="2605191" y="4820242"/>
                    <a:pt x="2605191" y="4801391"/>
                  </a:cubicBezTo>
                  <a:cubicBezTo>
                    <a:pt x="2605191" y="4782540"/>
                    <a:pt x="2620844" y="4767259"/>
                    <a:pt x="2640127" y="4767259"/>
                  </a:cubicBezTo>
                  <a:close/>
                  <a:moveTo>
                    <a:pt x="8964420" y="4765672"/>
                  </a:moveTo>
                  <a:cubicBezTo>
                    <a:pt x="8982832" y="4765672"/>
                    <a:pt x="8997758" y="4780598"/>
                    <a:pt x="8997758" y="4799010"/>
                  </a:cubicBezTo>
                  <a:cubicBezTo>
                    <a:pt x="8997758" y="4817422"/>
                    <a:pt x="8982832" y="4832348"/>
                    <a:pt x="8964420" y="4832348"/>
                  </a:cubicBezTo>
                  <a:cubicBezTo>
                    <a:pt x="8946008" y="4832348"/>
                    <a:pt x="8931082" y="4817422"/>
                    <a:pt x="8931082" y="4799010"/>
                  </a:cubicBezTo>
                  <a:cubicBezTo>
                    <a:pt x="8931082" y="4780598"/>
                    <a:pt x="8946008" y="4765672"/>
                    <a:pt x="8964420" y="4765672"/>
                  </a:cubicBezTo>
                  <a:close/>
                  <a:moveTo>
                    <a:pt x="5911660" y="4765672"/>
                  </a:moveTo>
                  <a:cubicBezTo>
                    <a:pt x="5930946" y="4765672"/>
                    <a:pt x="5946587" y="4780598"/>
                    <a:pt x="5946587" y="4799010"/>
                  </a:cubicBezTo>
                  <a:cubicBezTo>
                    <a:pt x="5946587" y="4817422"/>
                    <a:pt x="5930946" y="4832348"/>
                    <a:pt x="5911660" y="4832348"/>
                  </a:cubicBezTo>
                  <a:cubicBezTo>
                    <a:pt x="5892373" y="4832348"/>
                    <a:pt x="5876740" y="4817422"/>
                    <a:pt x="5876740" y="4799010"/>
                  </a:cubicBezTo>
                  <a:cubicBezTo>
                    <a:pt x="5876740" y="4780598"/>
                    <a:pt x="5892373" y="4765672"/>
                    <a:pt x="5911660" y="4765672"/>
                  </a:cubicBezTo>
                  <a:close/>
                  <a:moveTo>
                    <a:pt x="3257613" y="4762497"/>
                  </a:moveTo>
                  <a:cubicBezTo>
                    <a:pt x="3276020" y="4762497"/>
                    <a:pt x="3290938" y="4778133"/>
                    <a:pt x="3290938" y="4797422"/>
                  </a:cubicBezTo>
                  <a:cubicBezTo>
                    <a:pt x="3290938" y="4816711"/>
                    <a:pt x="3276020" y="4832347"/>
                    <a:pt x="3257613" y="4832347"/>
                  </a:cubicBezTo>
                  <a:cubicBezTo>
                    <a:pt x="3239209" y="4832347"/>
                    <a:pt x="3224289" y="4816711"/>
                    <a:pt x="3224289" y="4797422"/>
                  </a:cubicBezTo>
                  <a:cubicBezTo>
                    <a:pt x="3224289" y="4778133"/>
                    <a:pt x="3239209" y="4762497"/>
                    <a:pt x="3257613" y="4762497"/>
                  </a:cubicBezTo>
                  <a:close/>
                  <a:moveTo>
                    <a:pt x="2778016" y="4762497"/>
                  </a:moveTo>
                  <a:cubicBezTo>
                    <a:pt x="2797306" y="4762497"/>
                    <a:pt x="2812944" y="4778133"/>
                    <a:pt x="2812944" y="4797422"/>
                  </a:cubicBezTo>
                  <a:cubicBezTo>
                    <a:pt x="2812944" y="4816711"/>
                    <a:pt x="2797306" y="4832347"/>
                    <a:pt x="2778016" y="4832347"/>
                  </a:cubicBezTo>
                  <a:cubicBezTo>
                    <a:pt x="2758728" y="4832347"/>
                    <a:pt x="2743092" y="4816711"/>
                    <a:pt x="2743092" y="4797422"/>
                  </a:cubicBezTo>
                  <a:cubicBezTo>
                    <a:pt x="2743092" y="4778133"/>
                    <a:pt x="2758728" y="4762497"/>
                    <a:pt x="2778016" y="4762497"/>
                  </a:cubicBezTo>
                  <a:close/>
                  <a:moveTo>
                    <a:pt x="7533289" y="4754559"/>
                  </a:moveTo>
                  <a:cubicBezTo>
                    <a:pt x="7553016" y="4754559"/>
                    <a:pt x="7569008" y="4770195"/>
                    <a:pt x="7569008" y="4789484"/>
                  </a:cubicBezTo>
                  <a:cubicBezTo>
                    <a:pt x="7569008" y="4808773"/>
                    <a:pt x="7553016" y="4824409"/>
                    <a:pt x="7533289" y="4824409"/>
                  </a:cubicBezTo>
                  <a:cubicBezTo>
                    <a:pt x="7513562" y="4824409"/>
                    <a:pt x="7497570" y="4808773"/>
                    <a:pt x="7497570" y="4789484"/>
                  </a:cubicBezTo>
                  <a:cubicBezTo>
                    <a:pt x="7497570" y="4770195"/>
                    <a:pt x="7513562" y="4754559"/>
                    <a:pt x="7533289" y="4754559"/>
                  </a:cubicBezTo>
                  <a:close/>
                  <a:moveTo>
                    <a:pt x="6407751" y="4749797"/>
                  </a:moveTo>
                  <a:cubicBezTo>
                    <a:pt x="6426602" y="4749797"/>
                    <a:pt x="6441883" y="4764723"/>
                    <a:pt x="6441883" y="4783135"/>
                  </a:cubicBezTo>
                  <a:cubicBezTo>
                    <a:pt x="6441883" y="4801547"/>
                    <a:pt x="6426602" y="4816473"/>
                    <a:pt x="6407751" y="4816473"/>
                  </a:cubicBezTo>
                  <a:cubicBezTo>
                    <a:pt x="6388900" y="4816473"/>
                    <a:pt x="6373619" y="4801547"/>
                    <a:pt x="6373619" y="4783135"/>
                  </a:cubicBezTo>
                  <a:cubicBezTo>
                    <a:pt x="6373619" y="4764723"/>
                    <a:pt x="6388900" y="4749797"/>
                    <a:pt x="6407751" y="4749797"/>
                  </a:cubicBezTo>
                  <a:close/>
                  <a:moveTo>
                    <a:pt x="4228908" y="4749797"/>
                  </a:moveTo>
                  <a:cubicBezTo>
                    <a:pt x="4248196" y="4749797"/>
                    <a:pt x="4263832" y="4764723"/>
                    <a:pt x="4263832" y="4783135"/>
                  </a:cubicBezTo>
                  <a:cubicBezTo>
                    <a:pt x="4263832" y="4801547"/>
                    <a:pt x="4248196" y="4816473"/>
                    <a:pt x="4228908" y="4816473"/>
                  </a:cubicBezTo>
                  <a:cubicBezTo>
                    <a:pt x="4209618" y="4816473"/>
                    <a:pt x="4193982" y="4801547"/>
                    <a:pt x="4193982" y="4783135"/>
                  </a:cubicBezTo>
                  <a:cubicBezTo>
                    <a:pt x="4193982" y="4764723"/>
                    <a:pt x="4209618" y="4749797"/>
                    <a:pt x="4228908" y="4749797"/>
                  </a:cubicBezTo>
                  <a:close/>
                  <a:moveTo>
                    <a:pt x="8789002" y="4746622"/>
                  </a:moveTo>
                  <a:cubicBezTo>
                    <a:pt x="8807853" y="4746622"/>
                    <a:pt x="8823134" y="4761548"/>
                    <a:pt x="8823134" y="4779960"/>
                  </a:cubicBezTo>
                  <a:cubicBezTo>
                    <a:pt x="8823134" y="4798372"/>
                    <a:pt x="8807853" y="4813298"/>
                    <a:pt x="8789002" y="4813298"/>
                  </a:cubicBezTo>
                  <a:cubicBezTo>
                    <a:pt x="8770151" y="4813298"/>
                    <a:pt x="8754870" y="4798372"/>
                    <a:pt x="8754870" y="4779960"/>
                  </a:cubicBezTo>
                  <a:cubicBezTo>
                    <a:pt x="8754870" y="4761548"/>
                    <a:pt x="8770151" y="4746622"/>
                    <a:pt x="8789002" y="4746622"/>
                  </a:cubicBezTo>
                  <a:close/>
                  <a:moveTo>
                    <a:pt x="5275102" y="4746622"/>
                  </a:moveTo>
                  <a:cubicBezTo>
                    <a:pt x="5294385" y="4746622"/>
                    <a:pt x="5310027" y="4762258"/>
                    <a:pt x="5310027" y="4781547"/>
                  </a:cubicBezTo>
                  <a:cubicBezTo>
                    <a:pt x="5310027" y="4800836"/>
                    <a:pt x="5294385" y="4816472"/>
                    <a:pt x="5275102" y="4816472"/>
                  </a:cubicBezTo>
                  <a:cubicBezTo>
                    <a:pt x="5255806" y="4816472"/>
                    <a:pt x="5240174" y="4800836"/>
                    <a:pt x="5240174" y="4781547"/>
                  </a:cubicBezTo>
                  <a:cubicBezTo>
                    <a:pt x="5240174" y="4762258"/>
                    <a:pt x="5255806" y="4746622"/>
                    <a:pt x="5275102" y="4746622"/>
                  </a:cubicBezTo>
                  <a:close/>
                  <a:moveTo>
                    <a:pt x="10036776" y="4743447"/>
                  </a:moveTo>
                  <a:cubicBezTo>
                    <a:pt x="10055627" y="4743447"/>
                    <a:pt x="10070908" y="4758728"/>
                    <a:pt x="10070908" y="4777579"/>
                  </a:cubicBezTo>
                  <a:cubicBezTo>
                    <a:pt x="10070908" y="4796430"/>
                    <a:pt x="10055627" y="4811711"/>
                    <a:pt x="10036776" y="4811711"/>
                  </a:cubicBezTo>
                  <a:cubicBezTo>
                    <a:pt x="10017925" y="4811711"/>
                    <a:pt x="10002644" y="4796430"/>
                    <a:pt x="10002644" y="4777579"/>
                  </a:cubicBezTo>
                  <a:cubicBezTo>
                    <a:pt x="10002644" y="4758728"/>
                    <a:pt x="10017925" y="4743447"/>
                    <a:pt x="10036776" y="4743447"/>
                  </a:cubicBezTo>
                  <a:close/>
                  <a:moveTo>
                    <a:pt x="11766358" y="4740272"/>
                  </a:moveTo>
                  <a:cubicBezTo>
                    <a:pt x="11784770" y="4740272"/>
                    <a:pt x="11799696" y="4755553"/>
                    <a:pt x="11799696" y="4774404"/>
                  </a:cubicBezTo>
                  <a:cubicBezTo>
                    <a:pt x="11799696" y="4793255"/>
                    <a:pt x="11784770" y="4808536"/>
                    <a:pt x="11766358" y="4808536"/>
                  </a:cubicBezTo>
                  <a:cubicBezTo>
                    <a:pt x="11747946" y="4808536"/>
                    <a:pt x="11733020" y="4793255"/>
                    <a:pt x="11733020" y="4774404"/>
                  </a:cubicBezTo>
                  <a:cubicBezTo>
                    <a:pt x="11733020" y="4755553"/>
                    <a:pt x="11747946" y="4740272"/>
                    <a:pt x="11766358" y="4740272"/>
                  </a:cubicBezTo>
                  <a:close/>
                  <a:moveTo>
                    <a:pt x="4374965" y="4740272"/>
                  </a:moveTo>
                  <a:cubicBezTo>
                    <a:pt x="4394255" y="4740272"/>
                    <a:pt x="4409888" y="4755553"/>
                    <a:pt x="4409888" y="4774404"/>
                  </a:cubicBezTo>
                  <a:cubicBezTo>
                    <a:pt x="4409888" y="4793255"/>
                    <a:pt x="4394255" y="4808536"/>
                    <a:pt x="4374965" y="4808536"/>
                  </a:cubicBezTo>
                  <a:cubicBezTo>
                    <a:pt x="4355678" y="4808536"/>
                    <a:pt x="4340040" y="4793255"/>
                    <a:pt x="4340040" y="4774404"/>
                  </a:cubicBezTo>
                  <a:cubicBezTo>
                    <a:pt x="4340040" y="4755553"/>
                    <a:pt x="4355678" y="4740272"/>
                    <a:pt x="4374965" y="4740272"/>
                  </a:cubicBezTo>
                  <a:close/>
                  <a:moveTo>
                    <a:pt x="8111932" y="4738684"/>
                  </a:moveTo>
                  <a:cubicBezTo>
                    <a:pt x="8131221" y="4738684"/>
                    <a:pt x="8146857" y="4753610"/>
                    <a:pt x="8146857" y="4772022"/>
                  </a:cubicBezTo>
                  <a:cubicBezTo>
                    <a:pt x="8146857" y="4790434"/>
                    <a:pt x="8131221" y="4805360"/>
                    <a:pt x="8111932" y="4805360"/>
                  </a:cubicBezTo>
                  <a:cubicBezTo>
                    <a:pt x="8092643" y="4805360"/>
                    <a:pt x="8077007" y="4790434"/>
                    <a:pt x="8077007" y="4772022"/>
                  </a:cubicBezTo>
                  <a:cubicBezTo>
                    <a:pt x="8077007" y="4753610"/>
                    <a:pt x="8092643" y="4738684"/>
                    <a:pt x="8111932" y="4738684"/>
                  </a:cubicBezTo>
                  <a:close/>
                  <a:moveTo>
                    <a:pt x="2495504" y="4735510"/>
                  </a:moveTo>
                  <a:cubicBezTo>
                    <a:pt x="2513918" y="4735510"/>
                    <a:pt x="2528833" y="4750791"/>
                    <a:pt x="2528833" y="4769642"/>
                  </a:cubicBezTo>
                  <a:cubicBezTo>
                    <a:pt x="2528833" y="4788493"/>
                    <a:pt x="2513918" y="4803774"/>
                    <a:pt x="2495504" y="4803774"/>
                  </a:cubicBezTo>
                  <a:cubicBezTo>
                    <a:pt x="2477089" y="4803774"/>
                    <a:pt x="2462159" y="4788493"/>
                    <a:pt x="2462159" y="4769642"/>
                  </a:cubicBezTo>
                  <a:cubicBezTo>
                    <a:pt x="2462159" y="4750791"/>
                    <a:pt x="2477089" y="4735510"/>
                    <a:pt x="2495504" y="4735510"/>
                  </a:cubicBezTo>
                  <a:close/>
                  <a:moveTo>
                    <a:pt x="11279789" y="4732335"/>
                  </a:moveTo>
                  <a:cubicBezTo>
                    <a:pt x="11298640" y="4732335"/>
                    <a:pt x="11313921" y="4748327"/>
                    <a:pt x="11313921" y="4768054"/>
                  </a:cubicBezTo>
                  <a:cubicBezTo>
                    <a:pt x="11313921" y="4787781"/>
                    <a:pt x="11298640" y="4803773"/>
                    <a:pt x="11279789" y="4803773"/>
                  </a:cubicBezTo>
                  <a:cubicBezTo>
                    <a:pt x="11260938" y="4803773"/>
                    <a:pt x="11245657" y="4787781"/>
                    <a:pt x="11245657" y="4768054"/>
                  </a:cubicBezTo>
                  <a:cubicBezTo>
                    <a:pt x="11245657" y="4748327"/>
                    <a:pt x="11260938" y="4732335"/>
                    <a:pt x="11279789" y="4732335"/>
                  </a:cubicBezTo>
                  <a:close/>
                  <a:moveTo>
                    <a:pt x="2990038" y="4730747"/>
                  </a:moveTo>
                  <a:cubicBezTo>
                    <a:pt x="3008896" y="4730747"/>
                    <a:pt x="3024183" y="4745673"/>
                    <a:pt x="3024183" y="4764085"/>
                  </a:cubicBezTo>
                  <a:cubicBezTo>
                    <a:pt x="3024183" y="4782497"/>
                    <a:pt x="3008896" y="4797423"/>
                    <a:pt x="2990038" y="4797423"/>
                  </a:cubicBezTo>
                  <a:cubicBezTo>
                    <a:pt x="2971181" y="4797423"/>
                    <a:pt x="2955906" y="4782497"/>
                    <a:pt x="2955906" y="4764085"/>
                  </a:cubicBezTo>
                  <a:cubicBezTo>
                    <a:pt x="2955906" y="4745673"/>
                    <a:pt x="2971181" y="4730747"/>
                    <a:pt x="2990038" y="4730747"/>
                  </a:cubicBezTo>
                  <a:close/>
                  <a:moveTo>
                    <a:pt x="10956732" y="4727572"/>
                  </a:moveTo>
                  <a:cubicBezTo>
                    <a:pt x="10976021" y="4727572"/>
                    <a:pt x="10991657" y="4743208"/>
                    <a:pt x="10991657" y="4762497"/>
                  </a:cubicBezTo>
                  <a:cubicBezTo>
                    <a:pt x="10991657" y="4781786"/>
                    <a:pt x="10976021" y="4797422"/>
                    <a:pt x="10956732" y="4797422"/>
                  </a:cubicBezTo>
                  <a:cubicBezTo>
                    <a:pt x="10937443" y="4797422"/>
                    <a:pt x="10921807" y="4781786"/>
                    <a:pt x="10921807" y="4762497"/>
                  </a:cubicBezTo>
                  <a:cubicBezTo>
                    <a:pt x="10921807" y="4743208"/>
                    <a:pt x="10937443" y="4727572"/>
                    <a:pt x="10956732" y="4727572"/>
                  </a:cubicBezTo>
                  <a:close/>
                  <a:moveTo>
                    <a:pt x="1346863" y="4719634"/>
                  </a:moveTo>
                  <a:cubicBezTo>
                    <a:pt x="1365714" y="4719634"/>
                    <a:pt x="1380995" y="4734560"/>
                    <a:pt x="1380995" y="4752972"/>
                  </a:cubicBezTo>
                  <a:cubicBezTo>
                    <a:pt x="1380995" y="4771384"/>
                    <a:pt x="1365714" y="4786310"/>
                    <a:pt x="1346863" y="4786310"/>
                  </a:cubicBezTo>
                  <a:cubicBezTo>
                    <a:pt x="1328012" y="4786310"/>
                    <a:pt x="1312731" y="4771384"/>
                    <a:pt x="1312731" y="4752972"/>
                  </a:cubicBezTo>
                  <a:cubicBezTo>
                    <a:pt x="1312731" y="4734560"/>
                    <a:pt x="1328012" y="4719634"/>
                    <a:pt x="1346863" y="4719634"/>
                  </a:cubicBezTo>
                  <a:close/>
                  <a:moveTo>
                    <a:pt x="6855426" y="4716459"/>
                  </a:moveTo>
                  <a:cubicBezTo>
                    <a:pt x="6875153" y="4716459"/>
                    <a:pt x="6891145" y="4731740"/>
                    <a:pt x="6891145" y="4750591"/>
                  </a:cubicBezTo>
                  <a:cubicBezTo>
                    <a:pt x="6891145" y="4769442"/>
                    <a:pt x="6875153" y="4784723"/>
                    <a:pt x="6855426" y="4784723"/>
                  </a:cubicBezTo>
                  <a:cubicBezTo>
                    <a:pt x="6835699" y="4784723"/>
                    <a:pt x="6819707" y="4769442"/>
                    <a:pt x="6819707" y="4750591"/>
                  </a:cubicBezTo>
                  <a:cubicBezTo>
                    <a:pt x="6819707" y="4731740"/>
                    <a:pt x="6835699" y="4716459"/>
                    <a:pt x="6855426" y="4716459"/>
                  </a:cubicBezTo>
                  <a:close/>
                  <a:moveTo>
                    <a:pt x="6656989" y="4713284"/>
                  </a:moveTo>
                  <a:cubicBezTo>
                    <a:pt x="6675840" y="4713284"/>
                    <a:pt x="6691121" y="4729276"/>
                    <a:pt x="6691121" y="4749003"/>
                  </a:cubicBezTo>
                  <a:cubicBezTo>
                    <a:pt x="6691121" y="4768730"/>
                    <a:pt x="6675840" y="4784722"/>
                    <a:pt x="6656989" y="4784722"/>
                  </a:cubicBezTo>
                  <a:cubicBezTo>
                    <a:pt x="6638138" y="4784722"/>
                    <a:pt x="6622857" y="4768730"/>
                    <a:pt x="6622857" y="4749003"/>
                  </a:cubicBezTo>
                  <a:cubicBezTo>
                    <a:pt x="6622857" y="4729276"/>
                    <a:pt x="6638138" y="4713284"/>
                    <a:pt x="6656989" y="4713284"/>
                  </a:cubicBezTo>
                  <a:close/>
                  <a:moveTo>
                    <a:pt x="7040370" y="4708522"/>
                  </a:moveTo>
                  <a:cubicBezTo>
                    <a:pt x="7058782" y="4708522"/>
                    <a:pt x="7073708" y="4724158"/>
                    <a:pt x="7073708" y="4743447"/>
                  </a:cubicBezTo>
                  <a:cubicBezTo>
                    <a:pt x="7073708" y="4762736"/>
                    <a:pt x="7058782" y="4778372"/>
                    <a:pt x="7040370" y="4778372"/>
                  </a:cubicBezTo>
                  <a:cubicBezTo>
                    <a:pt x="7021958" y="4778372"/>
                    <a:pt x="7007032" y="4762736"/>
                    <a:pt x="7007032" y="4743447"/>
                  </a:cubicBezTo>
                  <a:cubicBezTo>
                    <a:pt x="7007032" y="4724158"/>
                    <a:pt x="7021958" y="4708522"/>
                    <a:pt x="7040370" y="4708522"/>
                  </a:cubicBezTo>
                  <a:close/>
                  <a:moveTo>
                    <a:pt x="3696561" y="4705347"/>
                  </a:moveTo>
                  <a:cubicBezTo>
                    <a:pt x="3716290" y="4705347"/>
                    <a:pt x="3732286" y="4720628"/>
                    <a:pt x="3732286" y="4739479"/>
                  </a:cubicBezTo>
                  <a:cubicBezTo>
                    <a:pt x="3732286" y="4758330"/>
                    <a:pt x="3716290" y="4773611"/>
                    <a:pt x="3696561" y="4773611"/>
                  </a:cubicBezTo>
                  <a:cubicBezTo>
                    <a:pt x="3676828" y="4773611"/>
                    <a:pt x="3660830" y="4758330"/>
                    <a:pt x="3660830" y="4739479"/>
                  </a:cubicBezTo>
                  <a:cubicBezTo>
                    <a:pt x="3660830" y="4720628"/>
                    <a:pt x="3676828" y="4705347"/>
                    <a:pt x="3696561" y="4705347"/>
                  </a:cubicBezTo>
                  <a:close/>
                  <a:moveTo>
                    <a:pt x="8268301" y="4703759"/>
                  </a:moveTo>
                  <a:cubicBezTo>
                    <a:pt x="8288028" y="4703759"/>
                    <a:pt x="8304020" y="4719395"/>
                    <a:pt x="8304020" y="4738684"/>
                  </a:cubicBezTo>
                  <a:cubicBezTo>
                    <a:pt x="8304020" y="4757973"/>
                    <a:pt x="8288028" y="4773609"/>
                    <a:pt x="8268301" y="4773609"/>
                  </a:cubicBezTo>
                  <a:cubicBezTo>
                    <a:pt x="8248574" y="4773609"/>
                    <a:pt x="8232582" y="4757973"/>
                    <a:pt x="8232582" y="4738684"/>
                  </a:cubicBezTo>
                  <a:cubicBezTo>
                    <a:pt x="8232582" y="4719395"/>
                    <a:pt x="8248574" y="4703759"/>
                    <a:pt x="8268301" y="4703759"/>
                  </a:cubicBezTo>
                  <a:close/>
                  <a:moveTo>
                    <a:pt x="6068820" y="4703759"/>
                  </a:moveTo>
                  <a:cubicBezTo>
                    <a:pt x="6088109" y="4703759"/>
                    <a:pt x="6103745" y="4719395"/>
                    <a:pt x="6103745" y="4738684"/>
                  </a:cubicBezTo>
                  <a:cubicBezTo>
                    <a:pt x="6103745" y="4757973"/>
                    <a:pt x="6088109" y="4773609"/>
                    <a:pt x="6068820" y="4773609"/>
                  </a:cubicBezTo>
                  <a:cubicBezTo>
                    <a:pt x="6049531" y="4773609"/>
                    <a:pt x="6033895" y="4757973"/>
                    <a:pt x="6033895" y="4738684"/>
                  </a:cubicBezTo>
                  <a:cubicBezTo>
                    <a:pt x="6033895" y="4719395"/>
                    <a:pt x="6049531" y="4703759"/>
                    <a:pt x="6068820" y="4703759"/>
                  </a:cubicBezTo>
                  <a:close/>
                  <a:moveTo>
                    <a:pt x="10634470" y="4700585"/>
                  </a:moveTo>
                  <a:cubicBezTo>
                    <a:pt x="10652882" y="4700585"/>
                    <a:pt x="10667808" y="4716221"/>
                    <a:pt x="10667808" y="4735510"/>
                  </a:cubicBezTo>
                  <a:cubicBezTo>
                    <a:pt x="10667808" y="4754799"/>
                    <a:pt x="10652882" y="4770435"/>
                    <a:pt x="10634470" y="4770435"/>
                  </a:cubicBezTo>
                  <a:cubicBezTo>
                    <a:pt x="10616058" y="4770435"/>
                    <a:pt x="10601132" y="4754799"/>
                    <a:pt x="10601132" y="4735510"/>
                  </a:cubicBezTo>
                  <a:cubicBezTo>
                    <a:pt x="10601132" y="4716221"/>
                    <a:pt x="10616058" y="4700585"/>
                    <a:pt x="10634470" y="4700585"/>
                  </a:cubicBezTo>
                  <a:close/>
                  <a:moveTo>
                    <a:pt x="960383" y="4700585"/>
                  </a:moveTo>
                  <a:cubicBezTo>
                    <a:pt x="978795" y="4700585"/>
                    <a:pt x="993720" y="4716221"/>
                    <a:pt x="993720" y="4735510"/>
                  </a:cubicBezTo>
                  <a:cubicBezTo>
                    <a:pt x="993720" y="4754799"/>
                    <a:pt x="978795" y="4770435"/>
                    <a:pt x="960383" y="4770435"/>
                  </a:cubicBezTo>
                  <a:cubicBezTo>
                    <a:pt x="941971" y="4770435"/>
                    <a:pt x="927045" y="4754799"/>
                    <a:pt x="927045" y="4735510"/>
                  </a:cubicBezTo>
                  <a:cubicBezTo>
                    <a:pt x="927045" y="4716221"/>
                    <a:pt x="941971" y="4700585"/>
                    <a:pt x="960383" y="4700585"/>
                  </a:cubicBezTo>
                  <a:close/>
                  <a:moveTo>
                    <a:pt x="4825031" y="4697410"/>
                  </a:moveTo>
                  <a:cubicBezTo>
                    <a:pt x="4843879" y="4697410"/>
                    <a:pt x="4859165" y="4712691"/>
                    <a:pt x="4859165" y="4731542"/>
                  </a:cubicBezTo>
                  <a:cubicBezTo>
                    <a:pt x="4859165" y="4750393"/>
                    <a:pt x="4843879" y="4765674"/>
                    <a:pt x="4825031" y="4765674"/>
                  </a:cubicBezTo>
                  <a:cubicBezTo>
                    <a:pt x="4806180" y="4765674"/>
                    <a:pt x="4790898" y="4750393"/>
                    <a:pt x="4790898" y="4731542"/>
                  </a:cubicBezTo>
                  <a:cubicBezTo>
                    <a:pt x="4790898" y="4712691"/>
                    <a:pt x="4806180" y="4697410"/>
                    <a:pt x="4825031" y="4697410"/>
                  </a:cubicBezTo>
                  <a:close/>
                  <a:moveTo>
                    <a:pt x="1850887" y="4697410"/>
                  </a:moveTo>
                  <a:cubicBezTo>
                    <a:pt x="1870178" y="4697410"/>
                    <a:pt x="1885824" y="4712691"/>
                    <a:pt x="1885824" y="4731542"/>
                  </a:cubicBezTo>
                  <a:cubicBezTo>
                    <a:pt x="1885824" y="4750393"/>
                    <a:pt x="1870178" y="4765674"/>
                    <a:pt x="1850887" y="4765674"/>
                  </a:cubicBezTo>
                  <a:cubicBezTo>
                    <a:pt x="1831600" y="4765674"/>
                    <a:pt x="1815961" y="4750393"/>
                    <a:pt x="1815961" y="4731542"/>
                  </a:cubicBezTo>
                  <a:cubicBezTo>
                    <a:pt x="1815961" y="4712691"/>
                    <a:pt x="1831600" y="4697410"/>
                    <a:pt x="1850887" y="4697410"/>
                  </a:cubicBezTo>
                  <a:close/>
                  <a:moveTo>
                    <a:pt x="5571970" y="4694235"/>
                  </a:moveTo>
                  <a:cubicBezTo>
                    <a:pt x="5591258" y="4694235"/>
                    <a:pt x="5606892" y="4709516"/>
                    <a:pt x="5606892" y="4728367"/>
                  </a:cubicBezTo>
                  <a:cubicBezTo>
                    <a:pt x="5606892" y="4747218"/>
                    <a:pt x="5591258" y="4762499"/>
                    <a:pt x="5571970" y="4762499"/>
                  </a:cubicBezTo>
                  <a:cubicBezTo>
                    <a:pt x="5552684" y="4762499"/>
                    <a:pt x="5537050" y="4747218"/>
                    <a:pt x="5537050" y="4728367"/>
                  </a:cubicBezTo>
                  <a:cubicBezTo>
                    <a:pt x="5537050" y="4709516"/>
                    <a:pt x="5552684" y="4694235"/>
                    <a:pt x="5571970" y="4694235"/>
                  </a:cubicBezTo>
                  <a:close/>
                  <a:moveTo>
                    <a:pt x="9220007" y="4689472"/>
                  </a:moveTo>
                  <a:cubicBezTo>
                    <a:pt x="9239296" y="4689472"/>
                    <a:pt x="9254932" y="4704753"/>
                    <a:pt x="9254932" y="4723604"/>
                  </a:cubicBezTo>
                  <a:cubicBezTo>
                    <a:pt x="9254932" y="4742455"/>
                    <a:pt x="9239296" y="4757736"/>
                    <a:pt x="9220007" y="4757736"/>
                  </a:cubicBezTo>
                  <a:cubicBezTo>
                    <a:pt x="9200718" y="4757736"/>
                    <a:pt x="9185082" y="4742455"/>
                    <a:pt x="9185082" y="4723604"/>
                  </a:cubicBezTo>
                  <a:cubicBezTo>
                    <a:pt x="9185082" y="4704753"/>
                    <a:pt x="9200718" y="4689472"/>
                    <a:pt x="9220007" y="4689472"/>
                  </a:cubicBezTo>
                  <a:close/>
                  <a:moveTo>
                    <a:pt x="465771" y="4689472"/>
                  </a:moveTo>
                  <a:cubicBezTo>
                    <a:pt x="484622" y="4689472"/>
                    <a:pt x="499903" y="4705108"/>
                    <a:pt x="499903" y="4724397"/>
                  </a:cubicBezTo>
                  <a:cubicBezTo>
                    <a:pt x="499903" y="4743686"/>
                    <a:pt x="484622" y="4759322"/>
                    <a:pt x="465771" y="4759322"/>
                  </a:cubicBezTo>
                  <a:cubicBezTo>
                    <a:pt x="446920" y="4759322"/>
                    <a:pt x="431639" y="4743686"/>
                    <a:pt x="431639" y="4724397"/>
                  </a:cubicBezTo>
                  <a:cubicBezTo>
                    <a:pt x="431639" y="4705108"/>
                    <a:pt x="446920" y="4689472"/>
                    <a:pt x="465771" y="4689472"/>
                  </a:cubicBezTo>
                  <a:close/>
                  <a:moveTo>
                    <a:pt x="4011659" y="4684709"/>
                  </a:moveTo>
                  <a:cubicBezTo>
                    <a:pt x="4030078" y="4684709"/>
                    <a:pt x="4045025" y="4699635"/>
                    <a:pt x="4045025" y="4718047"/>
                  </a:cubicBezTo>
                  <a:cubicBezTo>
                    <a:pt x="4045025" y="4736459"/>
                    <a:pt x="4030078" y="4751385"/>
                    <a:pt x="4011659" y="4751385"/>
                  </a:cubicBezTo>
                  <a:cubicBezTo>
                    <a:pt x="3993277" y="4751385"/>
                    <a:pt x="3978375" y="4736459"/>
                    <a:pt x="3978375" y="4718047"/>
                  </a:cubicBezTo>
                  <a:cubicBezTo>
                    <a:pt x="3978375" y="4699635"/>
                    <a:pt x="3993277" y="4684709"/>
                    <a:pt x="4011659" y="4684709"/>
                  </a:cubicBezTo>
                  <a:close/>
                  <a:moveTo>
                    <a:pt x="5108454" y="4681535"/>
                  </a:moveTo>
                  <a:cubicBezTo>
                    <a:pt x="5126843" y="4681535"/>
                    <a:pt x="5141782" y="4696816"/>
                    <a:pt x="5141782" y="4715667"/>
                  </a:cubicBezTo>
                  <a:cubicBezTo>
                    <a:pt x="5141782" y="4734518"/>
                    <a:pt x="5126843" y="4749799"/>
                    <a:pt x="5108454" y="4749799"/>
                  </a:cubicBezTo>
                  <a:cubicBezTo>
                    <a:pt x="5090001" y="4749799"/>
                    <a:pt x="5075073" y="4734518"/>
                    <a:pt x="5075073" y="4715667"/>
                  </a:cubicBezTo>
                  <a:cubicBezTo>
                    <a:pt x="5075073" y="4696816"/>
                    <a:pt x="5090001" y="4681535"/>
                    <a:pt x="5108454" y="4681535"/>
                  </a:cubicBezTo>
                  <a:close/>
                  <a:moveTo>
                    <a:pt x="9493851" y="4678359"/>
                  </a:moveTo>
                  <a:cubicBezTo>
                    <a:pt x="9512702" y="4678359"/>
                    <a:pt x="9527983" y="4693640"/>
                    <a:pt x="9527983" y="4712491"/>
                  </a:cubicBezTo>
                  <a:cubicBezTo>
                    <a:pt x="9527983" y="4731342"/>
                    <a:pt x="9512702" y="4746623"/>
                    <a:pt x="9493851" y="4746623"/>
                  </a:cubicBezTo>
                  <a:cubicBezTo>
                    <a:pt x="9475000" y="4746623"/>
                    <a:pt x="9459719" y="4731342"/>
                    <a:pt x="9459719" y="4712491"/>
                  </a:cubicBezTo>
                  <a:cubicBezTo>
                    <a:pt x="9459719" y="4693640"/>
                    <a:pt x="9475000" y="4678359"/>
                    <a:pt x="9493851" y="4678359"/>
                  </a:cubicBezTo>
                  <a:close/>
                  <a:moveTo>
                    <a:pt x="280810" y="4676772"/>
                  </a:moveTo>
                  <a:cubicBezTo>
                    <a:pt x="300099" y="4676772"/>
                    <a:pt x="315735" y="4692408"/>
                    <a:pt x="315735" y="4711697"/>
                  </a:cubicBezTo>
                  <a:cubicBezTo>
                    <a:pt x="315735" y="4730986"/>
                    <a:pt x="300099" y="4746622"/>
                    <a:pt x="280810" y="4746622"/>
                  </a:cubicBezTo>
                  <a:cubicBezTo>
                    <a:pt x="261521" y="4746622"/>
                    <a:pt x="245886" y="4730986"/>
                    <a:pt x="245886" y="4711697"/>
                  </a:cubicBezTo>
                  <a:cubicBezTo>
                    <a:pt x="245886" y="4692408"/>
                    <a:pt x="261521" y="4676772"/>
                    <a:pt x="280810" y="4676772"/>
                  </a:cubicBezTo>
                  <a:close/>
                  <a:moveTo>
                    <a:pt x="3384566" y="4670422"/>
                  </a:moveTo>
                  <a:cubicBezTo>
                    <a:pt x="3402973" y="4670422"/>
                    <a:pt x="3417896" y="4685703"/>
                    <a:pt x="3417896" y="4704554"/>
                  </a:cubicBezTo>
                  <a:cubicBezTo>
                    <a:pt x="3417896" y="4723405"/>
                    <a:pt x="3402973" y="4738686"/>
                    <a:pt x="3384566" y="4738686"/>
                  </a:cubicBezTo>
                  <a:cubicBezTo>
                    <a:pt x="3366160" y="4738686"/>
                    <a:pt x="3351237" y="4723405"/>
                    <a:pt x="3351237" y="4704554"/>
                  </a:cubicBezTo>
                  <a:cubicBezTo>
                    <a:pt x="3351237" y="4685703"/>
                    <a:pt x="3366160" y="4670422"/>
                    <a:pt x="3384566" y="4670422"/>
                  </a:cubicBezTo>
                  <a:close/>
                  <a:moveTo>
                    <a:pt x="10338401" y="4665659"/>
                  </a:moveTo>
                  <a:cubicBezTo>
                    <a:pt x="10358128" y="4665659"/>
                    <a:pt x="10374120" y="4680585"/>
                    <a:pt x="10374120" y="4698997"/>
                  </a:cubicBezTo>
                  <a:cubicBezTo>
                    <a:pt x="10374120" y="4717409"/>
                    <a:pt x="10358128" y="4732335"/>
                    <a:pt x="10338401" y="4732335"/>
                  </a:cubicBezTo>
                  <a:cubicBezTo>
                    <a:pt x="10318674" y="4732335"/>
                    <a:pt x="10302682" y="4717409"/>
                    <a:pt x="10302682" y="4698997"/>
                  </a:cubicBezTo>
                  <a:cubicBezTo>
                    <a:pt x="10302682" y="4680585"/>
                    <a:pt x="10318674" y="4665659"/>
                    <a:pt x="10338401" y="4665659"/>
                  </a:cubicBezTo>
                  <a:close/>
                  <a:moveTo>
                    <a:pt x="7950007" y="4665659"/>
                  </a:moveTo>
                  <a:cubicBezTo>
                    <a:pt x="7969296" y="4665659"/>
                    <a:pt x="7984932" y="4680585"/>
                    <a:pt x="7984932" y="4698997"/>
                  </a:cubicBezTo>
                  <a:cubicBezTo>
                    <a:pt x="7984932" y="4717409"/>
                    <a:pt x="7969296" y="4732335"/>
                    <a:pt x="7950007" y="4732335"/>
                  </a:cubicBezTo>
                  <a:cubicBezTo>
                    <a:pt x="7930718" y="4732335"/>
                    <a:pt x="7915082" y="4717409"/>
                    <a:pt x="7915082" y="4698997"/>
                  </a:cubicBezTo>
                  <a:cubicBezTo>
                    <a:pt x="7915082" y="4680585"/>
                    <a:pt x="7930718" y="4665659"/>
                    <a:pt x="7950007" y="4665659"/>
                  </a:cubicBezTo>
                  <a:close/>
                  <a:moveTo>
                    <a:pt x="3846527" y="4659310"/>
                  </a:moveTo>
                  <a:cubicBezTo>
                    <a:pt x="3864943" y="4659310"/>
                    <a:pt x="3879872" y="4674591"/>
                    <a:pt x="3879872" y="4693442"/>
                  </a:cubicBezTo>
                  <a:cubicBezTo>
                    <a:pt x="3879872" y="4712293"/>
                    <a:pt x="3864943" y="4727574"/>
                    <a:pt x="3846527" y="4727574"/>
                  </a:cubicBezTo>
                  <a:cubicBezTo>
                    <a:pt x="3828111" y="4727574"/>
                    <a:pt x="3813182" y="4712293"/>
                    <a:pt x="3813182" y="4693442"/>
                  </a:cubicBezTo>
                  <a:cubicBezTo>
                    <a:pt x="3813182" y="4674591"/>
                    <a:pt x="3828111" y="4659310"/>
                    <a:pt x="3846527" y="4659310"/>
                  </a:cubicBezTo>
                  <a:close/>
                  <a:moveTo>
                    <a:pt x="7323739" y="4651372"/>
                  </a:moveTo>
                  <a:cubicBezTo>
                    <a:pt x="7342590" y="4651372"/>
                    <a:pt x="7357871" y="4667008"/>
                    <a:pt x="7357871" y="4686297"/>
                  </a:cubicBezTo>
                  <a:cubicBezTo>
                    <a:pt x="7357871" y="4705586"/>
                    <a:pt x="7342590" y="4721222"/>
                    <a:pt x="7323739" y="4721222"/>
                  </a:cubicBezTo>
                  <a:cubicBezTo>
                    <a:pt x="7304888" y="4721222"/>
                    <a:pt x="7289607" y="4705586"/>
                    <a:pt x="7289607" y="4686297"/>
                  </a:cubicBezTo>
                  <a:cubicBezTo>
                    <a:pt x="7289607" y="4667008"/>
                    <a:pt x="7304888" y="4651372"/>
                    <a:pt x="7323739" y="4651372"/>
                  </a:cubicBezTo>
                  <a:close/>
                  <a:moveTo>
                    <a:pt x="1200156" y="4651372"/>
                  </a:moveTo>
                  <a:cubicBezTo>
                    <a:pt x="1219444" y="4651372"/>
                    <a:pt x="1235080" y="4667008"/>
                    <a:pt x="1235080" y="4686297"/>
                  </a:cubicBezTo>
                  <a:cubicBezTo>
                    <a:pt x="1235080" y="4705586"/>
                    <a:pt x="1219444" y="4721222"/>
                    <a:pt x="1200156" y="4721222"/>
                  </a:cubicBezTo>
                  <a:cubicBezTo>
                    <a:pt x="1180867" y="4721222"/>
                    <a:pt x="1165231" y="4705586"/>
                    <a:pt x="1165231" y="4686297"/>
                  </a:cubicBezTo>
                  <a:cubicBezTo>
                    <a:pt x="1165231" y="4667008"/>
                    <a:pt x="1180867" y="4651372"/>
                    <a:pt x="1200156" y="4651372"/>
                  </a:cubicBezTo>
                  <a:close/>
                  <a:moveTo>
                    <a:pt x="7692832" y="4648197"/>
                  </a:moveTo>
                  <a:cubicBezTo>
                    <a:pt x="7712121" y="4648197"/>
                    <a:pt x="7727757" y="4664189"/>
                    <a:pt x="7727757" y="4683916"/>
                  </a:cubicBezTo>
                  <a:cubicBezTo>
                    <a:pt x="7727757" y="4703643"/>
                    <a:pt x="7712121" y="4719635"/>
                    <a:pt x="7692832" y="4719635"/>
                  </a:cubicBezTo>
                  <a:cubicBezTo>
                    <a:pt x="7673543" y="4719635"/>
                    <a:pt x="7657907" y="4703643"/>
                    <a:pt x="7657907" y="4683916"/>
                  </a:cubicBezTo>
                  <a:cubicBezTo>
                    <a:pt x="7657907" y="4664189"/>
                    <a:pt x="7673543" y="4648197"/>
                    <a:pt x="7692832" y="4648197"/>
                  </a:cubicBezTo>
                  <a:close/>
                  <a:moveTo>
                    <a:pt x="2081884" y="4646609"/>
                  </a:moveTo>
                  <a:cubicBezTo>
                    <a:pt x="2100736" y="4646609"/>
                    <a:pt x="2116020" y="4662245"/>
                    <a:pt x="2116020" y="4681534"/>
                  </a:cubicBezTo>
                  <a:cubicBezTo>
                    <a:pt x="2116020" y="4700823"/>
                    <a:pt x="2100736" y="4716459"/>
                    <a:pt x="2081884" y="4716459"/>
                  </a:cubicBezTo>
                  <a:cubicBezTo>
                    <a:pt x="2063036" y="4716459"/>
                    <a:pt x="2047757" y="4700823"/>
                    <a:pt x="2047757" y="4681534"/>
                  </a:cubicBezTo>
                  <a:cubicBezTo>
                    <a:pt x="2047757" y="4662245"/>
                    <a:pt x="2063036" y="4646609"/>
                    <a:pt x="2081884" y="4646609"/>
                  </a:cubicBezTo>
                  <a:close/>
                  <a:moveTo>
                    <a:pt x="79979" y="4643434"/>
                  </a:moveTo>
                  <a:cubicBezTo>
                    <a:pt x="98830" y="4643434"/>
                    <a:pt x="114111" y="4658715"/>
                    <a:pt x="114111" y="4677566"/>
                  </a:cubicBezTo>
                  <a:cubicBezTo>
                    <a:pt x="114111" y="4696417"/>
                    <a:pt x="98830" y="4711698"/>
                    <a:pt x="79979" y="4711698"/>
                  </a:cubicBezTo>
                  <a:cubicBezTo>
                    <a:pt x="61128" y="4711698"/>
                    <a:pt x="45847" y="4696417"/>
                    <a:pt x="45847" y="4677566"/>
                  </a:cubicBezTo>
                  <a:cubicBezTo>
                    <a:pt x="45847" y="4658715"/>
                    <a:pt x="61128" y="4643434"/>
                    <a:pt x="79979" y="4643434"/>
                  </a:cubicBezTo>
                  <a:close/>
                  <a:moveTo>
                    <a:pt x="11590939" y="4640259"/>
                  </a:moveTo>
                  <a:cubicBezTo>
                    <a:pt x="11609790" y="4640259"/>
                    <a:pt x="11625071" y="4655540"/>
                    <a:pt x="11625071" y="4674391"/>
                  </a:cubicBezTo>
                  <a:cubicBezTo>
                    <a:pt x="11625071" y="4693242"/>
                    <a:pt x="11609790" y="4708523"/>
                    <a:pt x="11590939" y="4708523"/>
                  </a:cubicBezTo>
                  <a:cubicBezTo>
                    <a:pt x="11572088" y="4708523"/>
                    <a:pt x="11556807" y="4693242"/>
                    <a:pt x="11556807" y="4674391"/>
                  </a:cubicBezTo>
                  <a:cubicBezTo>
                    <a:pt x="11556807" y="4655540"/>
                    <a:pt x="11572088" y="4640259"/>
                    <a:pt x="11590939" y="4640259"/>
                  </a:cubicBezTo>
                  <a:close/>
                  <a:moveTo>
                    <a:pt x="11109926" y="4638672"/>
                  </a:moveTo>
                  <a:cubicBezTo>
                    <a:pt x="11128777" y="4638672"/>
                    <a:pt x="11144058" y="4653598"/>
                    <a:pt x="11144058" y="4672010"/>
                  </a:cubicBezTo>
                  <a:cubicBezTo>
                    <a:pt x="11144058" y="4690422"/>
                    <a:pt x="11128777" y="4705348"/>
                    <a:pt x="11109926" y="4705348"/>
                  </a:cubicBezTo>
                  <a:cubicBezTo>
                    <a:pt x="11091075" y="4705348"/>
                    <a:pt x="11075794" y="4690422"/>
                    <a:pt x="11075794" y="4672010"/>
                  </a:cubicBezTo>
                  <a:cubicBezTo>
                    <a:pt x="11075794" y="4653598"/>
                    <a:pt x="11091075" y="4638672"/>
                    <a:pt x="11109926" y="4638672"/>
                  </a:cubicBezTo>
                  <a:close/>
                  <a:moveTo>
                    <a:pt x="2301827" y="4635497"/>
                  </a:moveTo>
                  <a:cubicBezTo>
                    <a:pt x="2321115" y="4635497"/>
                    <a:pt x="2336752" y="4650778"/>
                    <a:pt x="2336752" y="4669629"/>
                  </a:cubicBezTo>
                  <a:cubicBezTo>
                    <a:pt x="2336752" y="4688480"/>
                    <a:pt x="2321115" y="4703761"/>
                    <a:pt x="2301827" y="4703761"/>
                  </a:cubicBezTo>
                  <a:cubicBezTo>
                    <a:pt x="2282537" y="4703761"/>
                    <a:pt x="2266901" y="4688480"/>
                    <a:pt x="2266901" y="4669629"/>
                  </a:cubicBezTo>
                  <a:cubicBezTo>
                    <a:pt x="2266901" y="4650778"/>
                    <a:pt x="2282537" y="4635497"/>
                    <a:pt x="2301827" y="4635497"/>
                  </a:cubicBezTo>
                  <a:close/>
                  <a:moveTo>
                    <a:pt x="6510939" y="4632322"/>
                  </a:moveTo>
                  <a:cubicBezTo>
                    <a:pt x="6529790" y="4632322"/>
                    <a:pt x="6545071" y="4647603"/>
                    <a:pt x="6545071" y="4666454"/>
                  </a:cubicBezTo>
                  <a:cubicBezTo>
                    <a:pt x="6545071" y="4685305"/>
                    <a:pt x="6529790" y="4700586"/>
                    <a:pt x="6510939" y="4700586"/>
                  </a:cubicBezTo>
                  <a:cubicBezTo>
                    <a:pt x="6492088" y="4700586"/>
                    <a:pt x="6476807" y="4685305"/>
                    <a:pt x="6476807" y="4666454"/>
                  </a:cubicBezTo>
                  <a:cubicBezTo>
                    <a:pt x="6476807" y="4647603"/>
                    <a:pt x="6492088" y="4632322"/>
                    <a:pt x="6510939" y="4632322"/>
                  </a:cubicBezTo>
                  <a:close/>
                  <a:moveTo>
                    <a:pt x="4504339" y="4632322"/>
                  </a:moveTo>
                  <a:cubicBezTo>
                    <a:pt x="4524066" y="4632322"/>
                    <a:pt x="4540058" y="4648314"/>
                    <a:pt x="4540058" y="4668041"/>
                  </a:cubicBezTo>
                  <a:cubicBezTo>
                    <a:pt x="4540058" y="4687768"/>
                    <a:pt x="4524066" y="4703760"/>
                    <a:pt x="4504339" y="4703760"/>
                  </a:cubicBezTo>
                  <a:cubicBezTo>
                    <a:pt x="4484612" y="4703760"/>
                    <a:pt x="4468619" y="4687768"/>
                    <a:pt x="4468619" y="4668041"/>
                  </a:cubicBezTo>
                  <a:cubicBezTo>
                    <a:pt x="4468619" y="4648314"/>
                    <a:pt x="4484612" y="4632322"/>
                    <a:pt x="4504339" y="4632322"/>
                  </a:cubicBezTo>
                  <a:close/>
                  <a:moveTo>
                    <a:pt x="1681164" y="4630734"/>
                  </a:moveTo>
                  <a:cubicBezTo>
                    <a:pt x="1700452" y="4630734"/>
                    <a:pt x="1716089" y="4645660"/>
                    <a:pt x="1716089" y="4664072"/>
                  </a:cubicBezTo>
                  <a:cubicBezTo>
                    <a:pt x="1716089" y="4682484"/>
                    <a:pt x="1700452" y="4697410"/>
                    <a:pt x="1681164" y="4697410"/>
                  </a:cubicBezTo>
                  <a:cubicBezTo>
                    <a:pt x="1661875" y="4697410"/>
                    <a:pt x="1646239" y="4682484"/>
                    <a:pt x="1646239" y="4664072"/>
                  </a:cubicBezTo>
                  <a:cubicBezTo>
                    <a:pt x="1646239" y="4645660"/>
                    <a:pt x="1661875" y="4630734"/>
                    <a:pt x="1681164" y="4630734"/>
                  </a:cubicBezTo>
                  <a:close/>
                  <a:moveTo>
                    <a:pt x="5760871" y="4627560"/>
                  </a:moveTo>
                  <a:cubicBezTo>
                    <a:pt x="5780157" y="4627560"/>
                    <a:pt x="5795791" y="4642486"/>
                    <a:pt x="5795791" y="4660898"/>
                  </a:cubicBezTo>
                  <a:cubicBezTo>
                    <a:pt x="5795791" y="4679310"/>
                    <a:pt x="5780157" y="4694236"/>
                    <a:pt x="5760871" y="4694236"/>
                  </a:cubicBezTo>
                  <a:cubicBezTo>
                    <a:pt x="5741585" y="4694236"/>
                    <a:pt x="5725951" y="4679310"/>
                    <a:pt x="5725951" y="4660898"/>
                  </a:cubicBezTo>
                  <a:cubicBezTo>
                    <a:pt x="5725951" y="4642486"/>
                    <a:pt x="5741585" y="4627560"/>
                    <a:pt x="5760871" y="4627560"/>
                  </a:cubicBezTo>
                  <a:close/>
                  <a:moveTo>
                    <a:pt x="11874307" y="4627559"/>
                  </a:moveTo>
                  <a:cubicBezTo>
                    <a:pt x="11892719" y="4627559"/>
                    <a:pt x="11907645" y="4642485"/>
                    <a:pt x="11907645" y="4660897"/>
                  </a:cubicBezTo>
                  <a:cubicBezTo>
                    <a:pt x="11907645" y="4679309"/>
                    <a:pt x="11892719" y="4694235"/>
                    <a:pt x="11874307" y="4694235"/>
                  </a:cubicBezTo>
                  <a:cubicBezTo>
                    <a:pt x="11855895" y="4694235"/>
                    <a:pt x="11840969" y="4679309"/>
                    <a:pt x="11840969" y="4660897"/>
                  </a:cubicBezTo>
                  <a:cubicBezTo>
                    <a:pt x="11840969" y="4642485"/>
                    <a:pt x="11855895" y="4627559"/>
                    <a:pt x="11874307" y="4627559"/>
                  </a:cubicBezTo>
                  <a:close/>
                  <a:moveTo>
                    <a:pt x="1498513" y="4624384"/>
                  </a:moveTo>
                  <a:cubicBezTo>
                    <a:pt x="1516925" y="4624384"/>
                    <a:pt x="1531851" y="4640020"/>
                    <a:pt x="1531851" y="4659309"/>
                  </a:cubicBezTo>
                  <a:cubicBezTo>
                    <a:pt x="1531851" y="4678598"/>
                    <a:pt x="1516925" y="4694234"/>
                    <a:pt x="1498513" y="4694234"/>
                  </a:cubicBezTo>
                  <a:cubicBezTo>
                    <a:pt x="1480101" y="4694234"/>
                    <a:pt x="1465175" y="4678598"/>
                    <a:pt x="1465175" y="4659309"/>
                  </a:cubicBezTo>
                  <a:cubicBezTo>
                    <a:pt x="1465175" y="4640020"/>
                    <a:pt x="1480101" y="4624384"/>
                    <a:pt x="1498513" y="4624384"/>
                  </a:cubicBezTo>
                  <a:close/>
                  <a:moveTo>
                    <a:pt x="9715308" y="4621209"/>
                  </a:moveTo>
                  <a:cubicBezTo>
                    <a:pt x="9733720" y="4621209"/>
                    <a:pt x="9748646" y="4637201"/>
                    <a:pt x="9748646" y="4656928"/>
                  </a:cubicBezTo>
                  <a:cubicBezTo>
                    <a:pt x="9748646" y="4676655"/>
                    <a:pt x="9733720" y="4692647"/>
                    <a:pt x="9715308" y="4692647"/>
                  </a:cubicBezTo>
                  <a:cubicBezTo>
                    <a:pt x="9696896" y="4692647"/>
                    <a:pt x="9681970" y="4676655"/>
                    <a:pt x="9681970" y="4656928"/>
                  </a:cubicBezTo>
                  <a:cubicBezTo>
                    <a:pt x="9681970" y="4637201"/>
                    <a:pt x="9696896" y="4621209"/>
                    <a:pt x="9715308" y="4621209"/>
                  </a:cubicBezTo>
                  <a:close/>
                  <a:moveTo>
                    <a:pt x="9058876" y="4619622"/>
                  </a:moveTo>
                  <a:cubicBezTo>
                    <a:pt x="9077727" y="4619622"/>
                    <a:pt x="9093008" y="4634548"/>
                    <a:pt x="9093008" y="4652960"/>
                  </a:cubicBezTo>
                  <a:cubicBezTo>
                    <a:pt x="9093008" y="4671372"/>
                    <a:pt x="9077727" y="4686298"/>
                    <a:pt x="9058876" y="4686298"/>
                  </a:cubicBezTo>
                  <a:cubicBezTo>
                    <a:pt x="9040025" y="4686298"/>
                    <a:pt x="9024744" y="4671372"/>
                    <a:pt x="9024744" y="4652960"/>
                  </a:cubicBezTo>
                  <a:cubicBezTo>
                    <a:pt x="9024744" y="4634548"/>
                    <a:pt x="9040025" y="4619622"/>
                    <a:pt x="9058876" y="4619622"/>
                  </a:cubicBezTo>
                  <a:close/>
                  <a:moveTo>
                    <a:pt x="3117162" y="4616447"/>
                  </a:moveTo>
                  <a:cubicBezTo>
                    <a:pt x="3136003" y="4616447"/>
                    <a:pt x="3151281" y="4632083"/>
                    <a:pt x="3151281" y="4651372"/>
                  </a:cubicBezTo>
                  <a:cubicBezTo>
                    <a:pt x="3151281" y="4670661"/>
                    <a:pt x="3136003" y="4686297"/>
                    <a:pt x="3117162" y="4686297"/>
                  </a:cubicBezTo>
                  <a:cubicBezTo>
                    <a:pt x="3098318" y="4686297"/>
                    <a:pt x="3083039" y="4670661"/>
                    <a:pt x="3083039" y="4651372"/>
                  </a:cubicBezTo>
                  <a:cubicBezTo>
                    <a:pt x="3083039" y="4632083"/>
                    <a:pt x="3098318" y="4616447"/>
                    <a:pt x="3117162" y="4616447"/>
                  </a:cubicBezTo>
                  <a:close/>
                  <a:moveTo>
                    <a:pt x="688959" y="4613272"/>
                  </a:moveTo>
                  <a:cubicBezTo>
                    <a:pt x="708247" y="4613272"/>
                    <a:pt x="723883" y="4628553"/>
                    <a:pt x="723883" y="4647404"/>
                  </a:cubicBezTo>
                  <a:cubicBezTo>
                    <a:pt x="723883" y="4666255"/>
                    <a:pt x="708247" y="4681536"/>
                    <a:pt x="688959" y="4681536"/>
                  </a:cubicBezTo>
                  <a:cubicBezTo>
                    <a:pt x="669670" y="4681536"/>
                    <a:pt x="654034" y="4666255"/>
                    <a:pt x="654034" y="4647404"/>
                  </a:cubicBezTo>
                  <a:cubicBezTo>
                    <a:pt x="654034" y="4628553"/>
                    <a:pt x="669670" y="4613272"/>
                    <a:pt x="688959" y="4613272"/>
                  </a:cubicBezTo>
                  <a:close/>
                  <a:moveTo>
                    <a:pt x="9885964" y="4611685"/>
                  </a:moveTo>
                  <a:cubicBezTo>
                    <a:pt x="9904815" y="4611685"/>
                    <a:pt x="9920096" y="4627321"/>
                    <a:pt x="9920096" y="4646610"/>
                  </a:cubicBezTo>
                  <a:cubicBezTo>
                    <a:pt x="9920096" y="4665899"/>
                    <a:pt x="9904815" y="4681535"/>
                    <a:pt x="9885964" y="4681535"/>
                  </a:cubicBezTo>
                  <a:cubicBezTo>
                    <a:pt x="9867113" y="4681535"/>
                    <a:pt x="9851832" y="4665899"/>
                    <a:pt x="9851832" y="4646610"/>
                  </a:cubicBezTo>
                  <a:cubicBezTo>
                    <a:pt x="9851832" y="4627321"/>
                    <a:pt x="9867113" y="4611685"/>
                    <a:pt x="9885964" y="4611685"/>
                  </a:cubicBezTo>
                  <a:close/>
                  <a:moveTo>
                    <a:pt x="11409964" y="4608509"/>
                  </a:moveTo>
                  <a:cubicBezTo>
                    <a:pt x="11428815" y="4608509"/>
                    <a:pt x="11444096" y="4623790"/>
                    <a:pt x="11444096" y="4642641"/>
                  </a:cubicBezTo>
                  <a:cubicBezTo>
                    <a:pt x="11444096" y="4661492"/>
                    <a:pt x="11428815" y="4676773"/>
                    <a:pt x="11409964" y="4676773"/>
                  </a:cubicBezTo>
                  <a:cubicBezTo>
                    <a:pt x="11391113" y="4676773"/>
                    <a:pt x="11375832" y="4661492"/>
                    <a:pt x="11375832" y="4642641"/>
                  </a:cubicBezTo>
                  <a:cubicBezTo>
                    <a:pt x="11375832" y="4623790"/>
                    <a:pt x="11391113" y="4608509"/>
                    <a:pt x="11409964" y="4608509"/>
                  </a:cubicBezTo>
                  <a:close/>
                  <a:moveTo>
                    <a:pt x="8435782" y="4605335"/>
                  </a:moveTo>
                  <a:cubicBezTo>
                    <a:pt x="8455071" y="4605335"/>
                    <a:pt x="8470707" y="4620616"/>
                    <a:pt x="8470707" y="4639467"/>
                  </a:cubicBezTo>
                  <a:cubicBezTo>
                    <a:pt x="8470707" y="4658318"/>
                    <a:pt x="8455071" y="4673599"/>
                    <a:pt x="8435782" y="4673599"/>
                  </a:cubicBezTo>
                  <a:cubicBezTo>
                    <a:pt x="8416493" y="4673599"/>
                    <a:pt x="8400857" y="4658318"/>
                    <a:pt x="8400857" y="4639467"/>
                  </a:cubicBezTo>
                  <a:cubicBezTo>
                    <a:pt x="8400857" y="4620616"/>
                    <a:pt x="8416493" y="4605335"/>
                    <a:pt x="8435782" y="4605335"/>
                  </a:cubicBezTo>
                  <a:close/>
                  <a:moveTo>
                    <a:pt x="8626282" y="4605334"/>
                  </a:moveTo>
                  <a:cubicBezTo>
                    <a:pt x="8644694" y="4605334"/>
                    <a:pt x="8659620" y="4620615"/>
                    <a:pt x="8659620" y="4639466"/>
                  </a:cubicBezTo>
                  <a:cubicBezTo>
                    <a:pt x="8659620" y="4658317"/>
                    <a:pt x="8644694" y="4673598"/>
                    <a:pt x="8626282" y="4673598"/>
                  </a:cubicBezTo>
                  <a:cubicBezTo>
                    <a:pt x="8607870" y="4673598"/>
                    <a:pt x="8592944" y="4658317"/>
                    <a:pt x="8592944" y="4639466"/>
                  </a:cubicBezTo>
                  <a:cubicBezTo>
                    <a:pt x="8592944" y="4620615"/>
                    <a:pt x="8607870" y="4605334"/>
                    <a:pt x="8626282" y="4605334"/>
                  </a:cubicBezTo>
                  <a:close/>
                  <a:moveTo>
                    <a:pt x="2822673" y="4605334"/>
                  </a:moveTo>
                  <a:cubicBezTo>
                    <a:pt x="2841090" y="4605334"/>
                    <a:pt x="2856019" y="4620615"/>
                    <a:pt x="2856019" y="4639466"/>
                  </a:cubicBezTo>
                  <a:cubicBezTo>
                    <a:pt x="2856019" y="4658317"/>
                    <a:pt x="2841090" y="4673598"/>
                    <a:pt x="2822673" y="4673598"/>
                  </a:cubicBezTo>
                  <a:cubicBezTo>
                    <a:pt x="2804259" y="4673598"/>
                    <a:pt x="2789327" y="4658317"/>
                    <a:pt x="2789327" y="4639466"/>
                  </a:cubicBezTo>
                  <a:cubicBezTo>
                    <a:pt x="2789327" y="4620615"/>
                    <a:pt x="2804259" y="4605334"/>
                    <a:pt x="2822673" y="4605334"/>
                  </a:cubicBezTo>
                  <a:close/>
                  <a:moveTo>
                    <a:pt x="10827351" y="4603747"/>
                  </a:moveTo>
                  <a:cubicBezTo>
                    <a:pt x="10847078" y="4603747"/>
                    <a:pt x="10863070" y="4619383"/>
                    <a:pt x="10863070" y="4638672"/>
                  </a:cubicBezTo>
                  <a:cubicBezTo>
                    <a:pt x="10863070" y="4657961"/>
                    <a:pt x="10847078" y="4673597"/>
                    <a:pt x="10827351" y="4673597"/>
                  </a:cubicBezTo>
                  <a:cubicBezTo>
                    <a:pt x="10807624" y="4673597"/>
                    <a:pt x="10791632" y="4657961"/>
                    <a:pt x="10791632" y="4638672"/>
                  </a:cubicBezTo>
                  <a:cubicBezTo>
                    <a:pt x="10791632" y="4619383"/>
                    <a:pt x="10807624" y="4603747"/>
                    <a:pt x="10827351" y="4603747"/>
                  </a:cubicBezTo>
                  <a:close/>
                  <a:moveTo>
                    <a:pt x="4665572" y="4597397"/>
                  </a:moveTo>
                  <a:cubicBezTo>
                    <a:pt x="4683992" y="4597397"/>
                    <a:pt x="4698974" y="4612678"/>
                    <a:pt x="4698974" y="4631529"/>
                  </a:cubicBezTo>
                  <a:cubicBezTo>
                    <a:pt x="4698974" y="4650380"/>
                    <a:pt x="4683992" y="4665661"/>
                    <a:pt x="4665572" y="4665661"/>
                  </a:cubicBezTo>
                  <a:cubicBezTo>
                    <a:pt x="4647153" y="4665661"/>
                    <a:pt x="4632223" y="4650380"/>
                    <a:pt x="4632223" y="4631529"/>
                  </a:cubicBezTo>
                  <a:cubicBezTo>
                    <a:pt x="4632223" y="4612678"/>
                    <a:pt x="4647153" y="4597397"/>
                    <a:pt x="4665572" y="4597397"/>
                  </a:cubicBezTo>
                  <a:close/>
                  <a:moveTo>
                    <a:pt x="10090752" y="4592635"/>
                  </a:moveTo>
                  <a:cubicBezTo>
                    <a:pt x="10109603" y="4592635"/>
                    <a:pt x="10124884" y="4608271"/>
                    <a:pt x="10124884" y="4627560"/>
                  </a:cubicBezTo>
                  <a:cubicBezTo>
                    <a:pt x="10124884" y="4646849"/>
                    <a:pt x="10109603" y="4662485"/>
                    <a:pt x="10090752" y="4662485"/>
                  </a:cubicBezTo>
                  <a:cubicBezTo>
                    <a:pt x="10071901" y="4662485"/>
                    <a:pt x="10056620" y="4646849"/>
                    <a:pt x="10056620" y="4627560"/>
                  </a:cubicBezTo>
                  <a:cubicBezTo>
                    <a:pt x="10056620" y="4608271"/>
                    <a:pt x="10071901" y="4592635"/>
                    <a:pt x="10090752" y="4592635"/>
                  </a:cubicBezTo>
                  <a:close/>
                  <a:moveTo>
                    <a:pt x="6255351" y="4592634"/>
                  </a:moveTo>
                  <a:cubicBezTo>
                    <a:pt x="6275078" y="4592634"/>
                    <a:pt x="6291070" y="4607560"/>
                    <a:pt x="6291070" y="4625972"/>
                  </a:cubicBezTo>
                  <a:cubicBezTo>
                    <a:pt x="6291070" y="4644384"/>
                    <a:pt x="6275078" y="4659310"/>
                    <a:pt x="6255351" y="4659310"/>
                  </a:cubicBezTo>
                  <a:cubicBezTo>
                    <a:pt x="6235624" y="4659310"/>
                    <a:pt x="6219632" y="4644384"/>
                    <a:pt x="6219632" y="4625972"/>
                  </a:cubicBezTo>
                  <a:cubicBezTo>
                    <a:pt x="6219632" y="4607560"/>
                    <a:pt x="6235624" y="4592634"/>
                    <a:pt x="6255351" y="4592634"/>
                  </a:cubicBezTo>
                  <a:close/>
                  <a:moveTo>
                    <a:pt x="7488839" y="4586285"/>
                  </a:moveTo>
                  <a:cubicBezTo>
                    <a:pt x="7507690" y="4586285"/>
                    <a:pt x="7522971" y="4601566"/>
                    <a:pt x="7522971" y="4620417"/>
                  </a:cubicBezTo>
                  <a:cubicBezTo>
                    <a:pt x="7522971" y="4639268"/>
                    <a:pt x="7507690" y="4654549"/>
                    <a:pt x="7488839" y="4654549"/>
                  </a:cubicBezTo>
                  <a:cubicBezTo>
                    <a:pt x="7469988" y="4654549"/>
                    <a:pt x="7454707" y="4639268"/>
                    <a:pt x="7454707" y="4620417"/>
                  </a:cubicBezTo>
                  <a:cubicBezTo>
                    <a:pt x="7454707" y="4601566"/>
                    <a:pt x="7469988" y="4586285"/>
                    <a:pt x="7488839" y="4586285"/>
                  </a:cubicBezTo>
                  <a:close/>
                  <a:moveTo>
                    <a:pt x="5468767" y="4586284"/>
                  </a:moveTo>
                  <a:cubicBezTo>
                    <a:pt x="5488056" y="4586284"/>
                    <a:pt x="5503690" y="4601565"/>
                    <a:pt x="5503690" y="4620416"/>
                  </a:cubicBezTo>
                  <a:cubicBezTo>
                    <a:pt x="5503690" y="4639267"/>
                    <a:pt x="5488056" y="4654548"/>
                    <a:pt x="5468767" y="4654548"/>
                  </a:cubicBezTo>
                  <a:cubicBezTo>
                    <a:pt x="5449479" y="4654548"/>
                    <a:pt x="5433844" y="4639267"/>
                    <a:pt x="5433844" y="4620416"/>
                  </a:cubicBezTo>
                  <a:cubicBezTo>
                    <a:pt x="5433844" y="4601565"/>
                    <a:pt x="5449479" y="4586284"/>
                    <a:pt x="5468767" y="4586284"/>
                  </a:cubicBezTo>
                  <a:close/>
                  <a:moveTo>
                    <a:pt x="4894878" y="4581522"/>
                  </a:moveTo>
                  <a:cubicBezTo>
                    <a:pt x="4913727" y="4581522"/>
                    <a:pt x="4929007" y="4596448"/>
                    <a:pt x="4929007" y="4614860"/>
                  </a:cubicBezTo>
                  <a:cubicBezTo>
                    <a:pt x="4929007" y="4633272"/>
                    <a:pt x="4913727" y="4648198"/>
                    <a:pt x="4894878" y="4648198"/>
                  </a:cubicBezTo>
                  <a:cubicBezTo>
                    <a:pt x="4876025" y="4648198"/>
                    <a:pt x="4860746" y="4633272"/>
                    <a:pt x="4860746" y="4614860"/>
                  </a:cubicBezTo>
                  <a:cubicBezTo>
                    <a:pt x="4860746" y="4596448"/>
                    <a:pt x="4876025" y="4581522"/>
                    <a:pt x="4894878" y="4581522"/>
                  </a:cubicBezTo>
                  <a:close/>
                  <a:moveTo>
                    <a:pt x="8816782" y="4575172"/>
                  </a:moveTo>
                  <a:cubicBezTo>
                    <a:pt x="8836071" y="4575172"/>
                    <a:pt x="8851707" y="4590453"/>
                    <a:pt x="8851707" y="4609304"/>
                  </a:cubicBezTo>
                  <a:cubicBezTo>
                    <a:pt x="8851707" y="4628155"/>
                    <a:pt x="8836071" y="4643436"/>
                    <a:pt x="8816782" y="4643436"/>
                  </a:cubicBezTo>
                  <a:cubicBezTo>
                    <a:pt x="8797493" y="4643436"/>
                    <a:pt x="8781857" y="4628155"/>
                    <a:pt x="8781857" y="4609304"/>
                  </a:cubicBezTo>
                  <a:cubicBezTo>
                    <a:pt x="8781857" y="4590453"/>
                    <a:pt x="8797493" y="4575172"/>
                    <a:pt x="8816782" y="4575172"/>
                  </a:cubicBezTo>
                  <a:close/>
                  <a:moveTo>
                    <a:pt x="3551151" y="4575172"/>
                  </a:moveTo>
                  <a:cubicBezTo>
                    <a:pt x="3570442" y="4575172"/>
                    <a:pt x="3586081" y="4590453"/>
                    <a:pt x="3586081" y="4609304"/>
                  </a:cubicBezTo>
                  <a:cubicBezTo>
                    <a:pt x="3586081" y="4628155"/>
                    <a:pt x="3570442" y="4643436"/>
                    <a:pt x="3551151" y="4643436"/>
                  </a:cubicBezTo>
                  <a:cubicBezTo>
                    <a:pt x="3531858" y="4643436"/>
                    <a:pt x="3516219" y="4628155"/>
                    <a:pt x="3516219" y="4609304"/>
                  </a:cubicBezTo>
                  <a:cubicBezTo>
                    <a:pt x="3516219" y="4590453"/>
                    <a:pt x="3531858" y="4575172"/>
                    <a:pt x="3551151" y="4575172"/>
                  </a:cubicBezTo>
                  <a:close/>
                  <a:moveTo>
                    <a:pt x="4150328" y="4573584"/>
                  </a:moveTo>
                  <a:cubicBezTo>
                    <a:pt x="4170055" y="4573584"/>
                    <a:pt x="4186047" y="4588510"/>
                    <a:pt x="4186047" y="4606922"/>
                  </a:cubicBezTo>
                  <a:cubicBezTo>
                    <a:pt x="4186047" y="4625334"/>
                    <a:pt x="4170055" y="4640260"/>
                    <a:pt x="4150328" y="4640260"/>
                  </a:cubicBezTo>
                  <a:cubicBezTo>
                    <a:pt x="4130601" y="4640260"/>
                    <a:pt x="4114608" y="4625334"/>
                    <a:pt x="4114608" y="4606922"/>
                  </a:cubicBezTo>
                  <a:cubicBezTo>
                    <a:pt x="4114608" y="4588510"/>
                    <a:pt x="4130601" y="4573584"/>
                    <a:pt x="4150328" y="4573584"/>
                  </a:cubicBezTo>
                  <a:close/>
                  <a:moveTo>
                    <a:pt x="9376376" y="4567235"/>
                  </a:moveTo>
                  <a:cubicBezTo>
                    <a:pt x="9396103" y="4567235"/>
                    <a:pt x="9412095" y="4582516"/>
                    <a:pt x="9412095" y="4601367"/>
                  </a:cubicBezTo>
                  <a:cubicBezTo>
                    <a:pt x="9412095" y="4620218"/>
                    <a:pt x="9396103" y="4635499"/>
                    <a:pt x="9376376" y="4635499"/>
                  </a:cubicBezTo>
                  <a:cubicBezTo>
                    <a:pt x="9356649" y="4635499"/>
                    <a:pt x="9340657" y="4620218"/>
                    <a:pt x="9340657" y="4601367"/>
                  </a:cubicBezTo>
                  <a:cubicBezTo>
                    <a:pt x="9340657" y="4582516"/>
                    <a:pt x="9356649" y="4567235"/>
                    <a:pt x="9376376" y="4567235"/>
                  </a:cubicBezTo>
                  <a:close/>
                  <a:moveTo>
                    <a:pt x="6926864" y="4559297"/>
                  </a:moveTo>
                  <a:cubicBezTo>
                    <a:pt x="6945715" y="4559297"/>
                    <a:pt x="6960996" y="4574578"/>
                    <a:pt x="6960996" y="4593429"/>
                  </a:cubicBezTo>
                  <a:cubicBezTo>
                    <a:pt x="6960996" y="4612280"/>
                    <a:pt x="6945715" y="4627561"/>
                    <a:pt x="6926864" y="4627561"/>
                  </a:cubicBezTo>
                  <a:cubicBezTo>
                    <a:pt x="6908013" y="4627561"/>
                    <a:pt x="6892732" y="4612280"/>
                    <a:pt x="6892732" y="4593429"/>
                  </a:cubicBezTo>
                  <a:cubicBezTo>
                    <a:pt x="6892732" y="4574578"/>
                    <a:pt x="6908013" y="4559297"/>
                    <a:pt x="6926864" y="4559297"/>
                  </a:cubicBezTo>
                  <a:close/>
                  <a:moveTo>
                    <a:pt x="5273575" y="4559297"/>
                  </a:moveTo>
                  <a:cubicBezTo>
                    <a:pt x="5291983" y="4559297"/>
                    <a:pt x="5306912" y="4575289"/>
                    <a:pt x="5306912" y="4595016"/>
                  </a:cubicBezTo>
                  <a:cubicBezTo>
                    <a:pt x="5306912" y="4614743"/>
                    <a:pt x="5291983" y="4630735"/>
                    <a:pt x="5273575" y="4630735"/>
                  </a:cubicBezTo>
                  <a:cubicBezTo>
                    <a:pt x="5255139" y="4630735"/>
                    <a:pt x="5240223" y="4614743"/>
                    <a:pt x="5240223" y="4595016"/>
                  </a:cubicBezTo>
                  <a:cubicBezTo>
                    <a:pt x="5240223" y="4575289"/>
                    <a:pt x="5255139" y="4559297"/>
                    <a:pt x="5273575" y="4559297"/>
                  </a:cubicBezTo>
                  <a:close/>
                  <a:moveTo>
                    <a:pt x="5914834" y="4554535"/>
                  </a:moveTo>
                  <a:cubicBezTo>
                    <a:pt x="5934122" y="4554535"/>
                    <a:pt x="5949762" y="4569461"/>
                    <a:pt x="5949762" y="4587873"/>
                  </a:cubicBezTo>
                  <a:cubicBezTo>
                    <a:pt x="5949762" y="4606285"/>
                    <a:pt x="5934122" y="4621211"/>
                    <a:pt x="5914834" y="4621211"/>
                  </a:cubicBezTo>
                  <a:cubicBezTo>
                    <a:pt x="5895548" y="4621211"/>
                    <a:pt x="5879915" y="4606285"/>
                    <a:pt x="5879915" y="4587873"/>
                  </a:cubicBezTo>
                  <a:cubicBezTo>
                    <a:pt x="5879915" y="4569461"/>
                    <a:pt x="5895548" y="4554535"/>
                    <a:pt x="5914834" y="4554535"/>
                  </a:cubicBezTo>
                  <a:close/>
                  <a:moveTo>
                    <a:pt x="7191976" y="4554534"/>
                  </a:moveTo>
                  <a:cubicBezTo>
                    <a:pt x="7210827" y="4554534"/>
                    <a:pt x="7226108" y="4570170"/>
                    <a:pt x="7226108" y="4589459"/>
                  </a:cubicBezTo>
                  <a:cubicBezTo>
                    <a:pt x="7226108" y="4608748"/>
                    <a:pt x="7210827" y="4624384"/>
                    <a:pt x="7191976" y="4624384"/>
                  </a:cubicBezTo>
                  <a:cubicBezTo>
                    <a:pt x="7173125" y="4624384"/>
                    <a:pt x="7157844" y="4608748"/>
                    <a:pt x="7157844" y="4589459"/>
                  </a:cubicBezTo>
                  <a:cubicBezTo>
                    <a:pt x="7157844" y="4570170"/>
                    <a:pt x="7173125" y="4554534"/>
                    <a:pt x="7191976" y="4554534"/>
                  </a:cubicBezTo>
                  <a:close/>
                  <a:moveTo>
                    <a:pt x="2601092" y="4551360"/>
                  </a:moveTo>
                  <a:cubicBezTo>
                    <a:pt x="2619947" y="4551360"/>
                    <a:pt x="2635233" y="4566996"/>
                    <a:pt x="2635233" y="4586285"/>
                  </a:cubicBezTo>
                  <a:cubicBezTo>
                    <a:pt x="2635233" y="4605574"/>
                    <a:pt x="2619947" y="4621210"/>
                    <a:pt x="2601092" y="4621210"/>
                  </a:cubicBezTo>
                  <a:cubicBezTo>
                    <a:pt x="2582239" y="4621210"/>
                    <a:pt x="2566952" y="4605574"/>
                    <a:pt x="2566952" y="4586285"/>
                  </a:cubicBezTo>
                  <a:cubicBezTo>
                    <a:pt x="2566952" y="4566996"/>
                    <a:pt x="2582239" y="4551360"/>
                    <a:pt x="2601092" y="4551360"/>
                  </a:cubicBezTo>
                  <a:close/>
                  <a:moveTo>
                    <a:pt x="985751" y="4548184"/>
                  </a:moveTo>
                  <a:cubicBezTo>
                    <a:pt x="1005040" y="4548184"/>
                    <a:pt x="1020676" y="4563465"/>
                    <a:pt x="1020676" y="4582316"/>
                  </a:cubicBezTo>
                  <a:cubicBezTo>
                    <a:pt x="1020676" y="4601167"/>
                    <a:pt x="1005040" y="4616448"/>
                    <a:pt x="985751" y="4616448"/>
                  </a:cubicBezTo>
                  <a:cubicBezTo>
                    <a:pt x="966462" y="4616448"/>
                    <a:pt x="950826" y="4601167"/>
                    <a:pt x="950826" y="4582316"/>
                  </a:cubicBezTo>
                  <a:cubicBezTo>
                    <a:pt x="950826" y="4563465"/>
                    <a:pt x="966462" y="4548184"/>
                    <a:pt x="985751" y="4548184"/>
                  </a:cubicBezTo>
                  <a:close/>
                  <a:moveTo>
                    <a:pt x="10665426" y="4546597"/>
                  </a:moveTo>
                  <a:cubicBezTo>
                    <a:pt x="10685153" y="4546597"/>
                    <a:pt x="10701145" y="4562233"/>
                    <a:pt x="10701145" y="4581522"/>
                  </a:cubicBezTo>
                  <a:cubicBezTo>
                    <a:pt x="10701145" y="4600811"/>
                    <a:pt x="10685153" y="4616447"/>
                    <a:pt x="10665426" y="4616447"/>
                  </a:cubicBezTo>
                  <a:cubicBezTo>
                    <a:pt x="10645699" y="4616447"/>
                    <a:pt x="10629707" y="4600811"/>
                    <a:pt x="10629707" y="4581522"/>
                  </a:cubicBezTo>
                  <a:cubicBezTo>
                    <a:pt x="10629707" y="4562233"/>
                    <a:pt x="10645699" y="4546597"/>
                    <a:pt x="10665426" y="4546597"/>
                  </a:cubicBezTo>
                  <a:close/>
                  <a:moveTo>
                    <a:pt x="10466989" y="4546597"/>
                  </a:moveTo>
                  <a:cubicBezTo>
                    <a:pt x="10485840" y="4546597"/>
                    <a:pt x="10501121" y="4561523"/>
                    <a:pt x="10501121" y="4579935"/>
                  </a:cubicBezTo>
                  <a:cubicBezTo>
                    <a:pt x="10501121" y="4598347"/>
                    <a:pt x="10485840" y="4613273"/>
                    <a:pt x="10466989" y="4613273"/>
                  </a:cubicBezTo>
                  <a:cubicBezTo>
                    <a:pt x="10448138" y="4613273"/>
                    <a:pt x="10432857" y="4598347"/>
                    <a:pt x="10432857" y="4579935"/>
                  </a:cubicBezTo>
                  <a:cubicBezTo>
                    <a:pt x="10432857" y="4561523"/>
                    <a:pt x="10448138" y="4546597"/>
                    <a:pt x="10466989" y="4546597"/>
                  </a:cubicBezTo>
                  <a:close/>
                  <a:moveTo>
                    <a:pt x="7830945" y="4546597"/>
                  </a:moveTo>
                  <a:cubicBezTo>
                    <a:pt x="7850234" y="4546597"/>
                    <a:pt x="7865870" y="4562233"/>
                    <a:pt x="7865870" y="4581522"/>
                  </a:cubicBezTo>
                  <a:cubicBezTo>
                    <a:pt x="7865870" y="4600811"/>
                    <a:pt x="7850234" y="4616447"/>
                    <a:pt x="7830945" y="4616447"/>
                  </a:cubicBezTo>
                  <a:cubicBezTo>
                    <a:pt x="7811656" y="4616447"/>
                    <a:pt x="7796020" y="4600811"/>
                    <a:pt x="7796020" y="4581522"/>
                  </a:cubicBezTo>
                  <a:cubicBezTo>
                    <a:pt x="7796020" y="4562233"/>
                    <a:pt x="7811656" y="4546597"/>
                    <a:pt x="7830945" y="4546597"/>
                  </a:cubicBezTo>
                  <a:close/>
                  <a:moveTo>
                    <a:pt x="8050019" y="4540247"/>
                  </a:moveTo>
                  <a:cubicBezTo>
                    <a:pt x="8069308" y="4540247"/>
                    <a:pt x="8084944" y="4555528"/>
                    <a:pt x="8084944" y="4574379"/>
                  </a:cubicBezTo>
                  <a:cubicBezTo>
                    <a:pt x="8084944" y="4593230"/>
                    <a:pt x="8069308" y="4608511"/>
                    <a:pt x="8050019" y="4608511"/>
                  </a:cubicBezTo>
                  <a:cubicBezTo>
                    <a:pt x="8030730" y="4608511"/>
                    <a:pt x="8015094" y="4593230"/>
                    <a:pt x="8015094" y="4574379"/>
                  </a:cubicBezTo>
                  <a:cubicBezTo>
                    <a:pt x="8015094" y="4555528"/>
                    <a:pt x="8030730" y="4540247"/>
                    <a:pt x="8050019" y="4540247"/>
                  </a:cubicBezTo>
                  <a:close/>
                  <a:moveTo>
                    <a:pt x="2451109" y="4540247"/>
                  </a:moveTo>
                  <a:cubicBezTo>
                    <a:pt x="2470392" y="4540247"/>
                    <a:pt x="2486035" y="4556239"/>
                    <a:pt x="2486035" y="4575966"/>
                  </a:cubicBezTo>
                  <a:cubicBezTo>
                    <a:pt x="2486035" y="4595693"/>
                    <a:pt x="2470392" y="4611685"/>
                    <a:pt x="2451109" y="4611685"/>
                  </a:cubicBezTo>
                  <a:cubicBezTo>
                    <a:pt x="2431818" y="4611685"/>
                    <a:pt x="2416180" y="4595693"/>
                    <a:pt x="2416180" y="4575966"/>
                  </a:cubicBezTo>
                  <a:cubicBezTo>
                    <a:pt x="2416180" y="4556239"/>
                    <a:pt x="2431818" y="4540247"/>
                    <a:pt x="2451109" y="4540247"/>
                  </a:cubicBezTo>
                  <a:close/>
                  <a:moveTo>
                    <a:pt x="1892942" y="4540247"/>
                  </a:moveTo>
                  <a:cubicBezTo>
                    <a:pt x="1911793" y="4540247"/>
                    <a:pt x="1927074" y="4555528"/>
                    <a:pt x="1927074" y="4574379"/>
                  </a:cubicBezTo>
                  <a:cubicBezTo>
                    <a:pt x="1927074" y="4593230"/>
                    <a:pt x="1911793" y="4608511"/>
                    <a:pt x="1892942" y="4608511"/>
                  </a:cubicBezTo>
                  <a:cubicBezTo>
                    <a:pt x="1874092" y="4608511"/>
                    <a:pt x="1858810" y="4593230"/>
                    <a:pt x="1858810" y="4574379"/>
                  </a:cubicBezTo>
                  <a:cubicBezTo>
                    <a:pt x="1858810" y="4555528"/>
                    <a:pt x="1874092" y="4540247"/>
                    <a:pt x="1892942" y="4540247"/>
                  </a:cubicBezTo>
                  <a:close/>
                  <a:moveTo>
                    <a:pt x="11228989" y="4530722"/>
                  </a:moveTo>
                  <a:cubicBezTo>
                    <a:pt x="11247840" y="4530722"/>
                    <a:pt x="11263121" y="4546358"/>
                    <a:pt x="11263121" y="4565647"/>
                  </a:cubicBezTo>
                  <a:cubicBezTo>
                    <a:pt x="11263121" y="4584936"/>
                    <a:pt x="11247840" y="4600572"/>
                    <a:pt x="11228989" y="4600572"/>
                  </a:cubicBezTo>
                  <a:cubicBezTo>
                    <a:pt x="11210138" y="4600572"/>
                    <a:pt x="11194857" y="4584936"/>
                    <a:pt x="11194857" y="4565647"/>
                  </a:cubicBezTo>
                  <a:cubicBezTo>
                    <a:pt x="11194857" y="4546358"/>
                    <a:pt x="11210138" y="4530722"/>
                    <a:pt x="11228989" y="4530722"/>
                  </a:cubicBezTo>
                  <a:close/>
                  <a:moveTo>
                    <a:pt x="8270682" y="4530722"/>
                  </a:moveTo>
                  <a:cubicBezTo>
                    <a:pt x="8289971" y="4530722"/>
                    <a:pt x="8305607" y="4545648"/>
                    <a:pt x="8305607" y="4564060"/>
                  </a:cubicBezTo>
                  <a:cubicBezTo>
                    <a:pt x="8305607" y="4582472"/>
                    <a:pt x="8289971" y="4597398"/>
                    <a:pt x="8270682" y="4597398"/>
                  </a:cubicBezTo>
                  <a:cubicBezTo>
                    <a:pt x="8251393" y="4597398"/>
                    <a:pt x="8235757" y="4582472"/>
                    <a:pt x="8235757" y="4564060"/>
                  </a:cubicBezTo>
                  <a:cubicBezTo>
                    <a:pt x="8235757" y="4545648"/>
                    <a:pt x="8251393" y="4530722"/>
                    <a:pt x="8270682" y="4530722"/>
                  </a:cubicBezTo>
                  <a:close/>
                  <a:moveTo>
                    <a:pt x="4321777" y="4530722"/>
                  </a:moveTo>
                  <a:cubicBezTo>
                    <a:pt x="4340629" y="4530722"/>
                    <a:pt x="4355909" y="4546358"/>
                    <a:pt x="4355909" y="4565647"/>
                  </a:cubicBezTo>
                  <a:cubicBezTo>
                    <a:pt x="4355909" y="4584936"/>
                    <a:pt x="4340629" y="4600572"/>
                    <a:pt x="4321777" y="4600572"/>
                  </a:cubicBezTo>
                  <a:cubicBezTo>
                    <a:pt x="4302926" y="4600572"/>
                    <a:pt x="4287645" y="4584936"/>
                    <a:pt x="4287645" y="4565647"/>
                  </a:cubicBezTo>
                  <a:cubicBezTo>
                    <a:pt x="4287645" y="4546358"/>
                    <a:pt x="4302926" y="4530722"/>
                    <a:pt x="4321777" y="4530722"/>
                  </a:cubicBezTo>
                  <a:close/>
                  <a:moveTo>
                    <a:pt x="3265517" y="4530722"/>
                  </a:moveTo>
                  <a:cubicBezTo>
                    <a:pt x="3283923" y="4530722"/>
                    <a:pt x="3298843" y="4546358"/>
                    <a:pt x="3298843" y="4565647"/>
                  </a:cubicBezTo>
                  <a:cubicBezTo>
                    <a:pt x="3298843" y="4584936"/>
                    <a:pt x="3283923" y="4600572"/>
                    <a:pt x="3265517" y="4600572"/>
                  </a:cubicBezTo>
                  <a:cubicBezTo>
                    <a:pt x="3247111" y="4600572"/>
                    <a:pt x="3232191" y="4584936"/>
                    <a:pt x="3232191" y="4565647"/>
                  </a:cubicBezTo>
                  <a:cubicBezTo>
                    <a:pt x="3232191" y="4546358"/>
                    <a:pt x="3247111" y="4530722"/>
                    <a:pt x="3265517" y="4530722"/>
                  </a:cubicBezTo>
                  <a:close/>
                  <a:moveTo>
                    <a:pt x="825367" y="4530722"/>
                  </a:moveTo>
                  <a:cubicBezTo>
                    <a:pt x="843779" y="4530722"/>
                    <a:pt x="858705" y="4545648"/>
                    <a:pt x="858705" y="4564060"/>
                  </a:cubicBezTo>
                  <a:cubicBezTo>
                    <a:pt x="858705" y="4582472"/>
                    <a:pt x="843779" y="4597398"/>
                    <a:pt x="825367" y="4597398"/>
                  </a:cubicBezTo>
                  <a:cubicBezTo>
                    <a:pt x="806955" y="4597398"/>
                    <a:pt x="792029" y="4582472"/>
                    <a:pt x="792029" y="4564060"/>
                  </a:cubicBezTo>
                  <a:cubicBezTo>
                    <a:pt x="792029" y="4545648"/>
                    <a:pt x="806955" y="4530722"/>
                    <a:pt x="825367" y="4530722"/>
                  </a:cubicBezTo>
                  <a:close/>
                  <a:moveTo>
                    <a:pt x="6769701" y="4527547"/>
                  </a:moveTo>
                  <a:cubicBezTo>
                    <a:pt x="6788552" y="4527547"/>
                    <a:pt x="6803833" y="4543183"/>
                    <a:pt x="6803833" y="4562472"/>
                  </a:cubicBezTo>
                  <a:cubicBezTo>
                    <a:pt x="6803833" y="4581761"/>
                    <a:pt x="6788552" y="4597397"/>
                    <a:pt x="6769701" y="4597397"/>
                  </a:cubicBezTo>
                  <a:cubicBezTo>
                    <a:pt x="6750850" y="4597397"/>
                    <a:pt x="6735569" y="4581761"/>
                    <a:pt x="6735569" y="4562472"/>
                  </a:cubicBezTo>
                  <a:cubicBezTo>
                    <a:pt x="6735569" y="4543183"/>
                    <a:pt x="6750850" y="4527547"/>
                    <a:pt x="6769701" y="4527547"/>
                  </a:cubicBezTo>
                  <a:close/>
                  <a:moveTo>
                    <a:pt x="5035433" y="4519610"/>
                  </a:moveTo>
                  <a:cubicBezTo>
                    <a:pt x="5053803" y="4519610"/>
                    <a:pt x="5068730" y="4534536"/>
                    <a:pt x="5068730" y="4552948"/>
                  </a:cubicBezTo>
                  <a:cubicBezTo>
                    <a:pt x="5068730" y="4571360"/>
                    <a:pt x="5053803" y="4586286"/>
                    <a:pt x="5035433" y="4586286"/>
                  </a:cubicBezTo>
                  <a:cubicBezTo>
                    <a:pt x="5017034" y="4586286"/>
                    <a:pt x="5002091" y="4571360"/>
                    <a:pt x="5002091" y="4552948"/>
                  </a:cubicBezTo>
                  <a:cubicBezTo>
                    <a:pt x="5002091" y="4534536"/>
                    <a:pt x="5017034" y="4519610"/>
                    <a:pt x="5035433" y="4519610"/>
                  </a:cubicBezTo>
                  <a:close/>
                  <a:moveTo>
                    <a:pt x="9593069" y="4519609"/>
                  </a:moveTo>
                  <a:cubicBezTo>
                    <a:pt x="9612358" y="4519609"/>
                    <a:pt x="9627994" y="4534535"/>
                    <a:pt x="9627994" y="4552947"/>
                  </a:cubicBezTo>
                  <a:cubicBezTo>
                    <a:pt x="9627994" y="4571359"/>
                    <a:pt x="9612358" y="4586285"/>
                    <a:pt x="9593069" y="4586285"/>
                  </a:cubicBezTo>
                  <a:cubicBezTo>
                    <a:pt x="9573780" y="4586285"/>
                    <a:pt x="9558144" y="4571359"/>
                    <a:pt x="9558144" y="4552947"/>
                  </a:cubicBezTo>
                  <a:cubicBezTo>
                    <a:pt x="9558144" y="4534535"/>
                    <a:pt x="9573780" y="4519609"/>
                    <a:pt x="9593069" y="4519609"/>
                  </a:cubicBezTo>
                  <a:close/>
                  <a:moveTo>
                    <a:pt x="3742597" y="4519609"/>
                  </a:moveTo>
                  <a:cubicBezTo>
                    <a:pt x="3762327" y="4519609"/>
                    <a:pt x="3778323" y="4534535"/>
                    <a:pt x="3778323" y="4552947"/>
                  </a:cubicBezTo>
                  <a:cubicBezTo>
                    <a:pt x="3778323" y="4571359"/>
                    <a:pt x="3762327" y="4586285"/>
                    <a:pt x="3742597" y="4586285"/>
                  </a:cubicBezTo>
                  <a:cubicBezTo>
                    <a:pt x="3722866" y="4586285"/>
                    <a:pt x="3706872" y="4571359"/>
                    <a:pt x="3706872" y="4552947"/>
                  </a:cubicBezTo>
                  <a:cubicBezTo>
                    <a:pt x="3706872" y="4534535"/>
                    <a:pt x="3722866" y="4519609"/>
                    <a:pt x="3742597" y="4519609"/>
                  </a:cubicBezTo>
                  <a:close/>
                  <a:moveTo>
                    <a:pt x="2989301" y="4511672"/>
                  </a:moveTo>
                  <a:cubicBezTo>
                    <a:pt x="3008601" y="4511672"/>
                    <a:pt x="3024244" y="4526598"/>
                    <a:pt x="3024244" y="4545010"/>
                  </a:cubicBezTo>
                  <a:cubicBezTo>
                    <a:pt x="3024244" y="4563422"/>
                    <a:pt x="3008601" y="4578348"/>
                    <a:pt x="2989301" y="4578348"/>
                  </a:cubicBezTo>
                  <a:cubicBezTo>
                    <a:pt x="2970014" y="4578348"/>
                    <a:pt x="2954381" y="4563422"/>
                    <a:pt x="2954381" y="4545010"/>
                  </a:cubicBezTo>
                  <a:cubicBezTo>
                    <a:pt x="2954381" y="4526598"/>
                    <a:pt x="2970014" y="4511672"/>
                    <a:pt x="2989301" y="4511672"/>
                  </a:cubicBezTo>
                  <a:close/>
                  <a:moveTo>
                    <a:pt x="388159" y="4511672"/>
                  </a:moveTo>
                  <a:cubicBezTo>
                    <a:pt x="407009" y="4511672"/>
                    <a:pt x="422290" y="4527308"/>
                    <a:pt x="422290" y="4546597"/>
                  </a:cubicBezTo>
                  <a:cubicBezTo>
                    <a:pt x="422290" y="4565886"/>
                    <a:pt x="407009" y="4581522"/>
                    <a:pt x="388159" y="4581522"/>
                  </a:cubicBezTo>
                  <a:cubicBezTo>
                    <a:pt x="369308" y="4581522"/>
                    <a:pt x="354028" y="4565886"/>
                    <a:pt x="354028" y="4546597"/>
                  </a:cubicBezTo>
                  <a:cubicBezTo>
                    <a:pt x="354028" y="4527308"/>
                    <a:pt x="369308" y="4511672"/>
                    <a:pt x="388159" y="4511672"/>
                  </a:cubicBezTo>
                  <a:close/>
                  <a:moveTo>
                    <a:pt x="10259820" y="4508497"/>
                  </a:moveTo>
                  <a:cubicBezTo>
                    <a:pt x="10279109" y="4508497"/>
                    <a:pt x="10294745" y="4523423"/>
                    <a:pt x="10294745" y="4541835"/>
                  </a:cubicBezTo>
                  <a:cubicBezTo>
                    <a:pt x="10294745" y="4560247"/>
                    <a:pt x="10279109" y="4575173"/>
                    <a:pt x="10259820" y="4575173"/>
                  </a:cubicBezTo>
                  <a:cubicBezTo>
                    <a:pt x="10240531" y="4575173"/>
                    <a:pt x="10224895" y="4560247"/>
                    <a:pt x="10224895" y="4541835"/>
                  </a:cubicBezTo>
                  <a:cubicBezTo>
                    <a:pt x="10224895" y="4523423"/>
                    <a:pt x="10240531" y="4508497"/>
                    <a:pt x="10259820" y="4508497"/>
                  </a:cubicBezTo>
                  <a:close/>
                  <a:moveTo>
                    <a:pt x="11713969" y="4505322"/>
                  </a:moveTo>
                  <a:cubicBezTo>
                    <a:pt x="11733258" y="4505322"/>
                    <a:pt x="11748894" y="4520603"/>
                    <a:pt x="11748894" y="4539454"/>
                  </a:cubicBezTo>
                  <a:cubicBezTo>
                    <a:pt x="11748894" y="4558305"/>
                    <a:pt x="11733258" y="4573586"/>
                    <a:pt x="11713969" y="4573586"/>
                  </a:cubicBezTo>
                  <a:cubicBezTo>
                    <a:pt x="11694680" y="4573586"/>
                    <a:pt x="11679044" y="4558305"/>
                    <a:pt x="11679044" y="4539454"/>
                  </a:cubicBezTo>
                  <a:cubicBezTo>
                    <a:pt x="11679044" y="4520603"/>
                    <a:pt x="11694680" y="4505322"/>
                    <a:pt x="11713969" y="4505322"/>
                  </a:cubicBezTo>
                  <a:close/>
                  <a:moveTo>
                    <a:pt x="557925" y="4505322"/>
                  </a:moveTo>
                  <a:cubicBezTo>
                    <a:pt x="576776" y="4505322"/>
                    <a:pt x="592056" y="4520603"/>
                    <a:pt x="592056" y="4539454"/>
                  </a:cubicBezTo>
                  <a:cubicBezTo>
                    <a:pt x="592056" y="4558305"/>
                    <a:pt x="576776" y="4573586"/>
                    <a:pt x="557925" y="4573586"/>
                  </a:cubicBezTo>
                  <a:cubicBezTo>
                    <a:pt x="539074" y="4573586"/>
                    <a:pt x="523793" y="4558305"/>
                    <a:pt x="523793" y="4539454"/>
                  </a:cubicBezTo>
                  <a:cubicBezTo>
                    <a:pt x="523793" y="4520603"/>
                    <a:pt x="539074" y="4505322"/>
                    <a:pt x="557925" y="4505322"/>
                  </a:cubicBezTo>
                  <a:close/>
                  <a:moveTo>
                    <a:pt x="6075964" y="4502147"/>
                  </a:moveTo>
                  <a:cubicBezTo>
                    <a:pt x="6094815" y="4502147"/>
                    <a:pt x="6110096" y="4518139"/>
                    <a:pt x="6110096" y="4537866"/>
                  </a:cubicBezTo>
                  <a:cubicBezTo>
                    <a:pt x="6110096" y="4557593"/>
                    <a:pt x="6094815" y="4573585"/>
                    <a:pt x="6075964" y="4573585"/>
                  </a:cubicBezTo>
                  <a:cubicBezTo>
                    <a:pt x="6057113" y="4573585"/>
                    <a:pt x="6041832" y="4557593"/>
                    <a:pt x="6041832" y="4537866"/>
                  </a:cubicBezTo>
                  <a:cubicBezTo>
                    <a:pt x="6041832" y="4518139"/>
                    <a:pt x="6057113" y="4502147"/>
                    <a:pt x="6075964" y="4502147"/>
                  </a:cubicBezTo>
                  <a:close/>
                  <a:moveTo>
                    <a:pt x="10951969" y="4500559"/>
                  </a:moveTo>
                  <a:cubicBezTo>
                    <a:pt x="10971258" y="4500559"/>
                    <a:pt x="10986894" y="4515485"/>
                    <a:pt x="10986894" y="4533897"/>
                  </a:cubicBezTo>
                  <a:cubicBezTo>
                    <a:pt x="10986894" y="4552309"/>
                    <a:pt x="10971258" y="4567235"/>
                    <a:pt x="10951969" y="4567235"/>
                  </a:cubicBezTo>
                  <a:cubicBezTo>
                    <a:pt x="10932680" y="4567235"/>
                    <a:pt x="10917044" y="4552309"/>
                    <a:pt x="10917044" y="4533897"/>
                  </a:cubicBezTo>
                  <a:cubicBezTo>
                    <a:pt x="10917044" y="4515485"/>
                    <a:pt x="10932680" y="4500559"/>
                    <a:pt x="10951969" y="4500559"/>
                  </a:cubicBezTo>
                  <a:close/>
                  <a:moveTo>
                    <a:pt x="6407751" y="4497384"/>
                  </a:moveTo>
                  <a:cubicBezTo>
                    <a:pt x="6426602" y="4497384"/>
                    <a:pt x="6441883" y="4513020"/>
                    <a:pt x="6441883" y="4532309"/>
                  </a:cubicBezTo>
                  <a:cubicBezTo>
                    <a:pt x="6441883" y="4551598"/>
                    <a:pt x="6426602" y="4567234"/>
                    <a:pt x="6407751" y="4567234"/>
                  </a:cubicBezTo>
                  <a:cubicBezTo>
                    <a:pt x="6388900" y="4567234"/>
                    <a:pt x="6373619" y="4551598"/>
                    <a:pt x="6373619" y="4532309"/>
                  </a:cubicBezTo>
                  <a:cubicBezTo>
                    <a:pt x="6373619" y="4513020"/>
                    <a:pt x="6388900" y="4497384"/>
                    <a:pt x="6407751" y="4497384"/>
                  </a:cubicBezTo>
                  <a:close/>
                  <a:moveTo>
                    <a:pt x="215046" y="4494210"/>
                  </a:moveTo>
                  <a:cubicBezTo>
                    <a:pt x="233897" y="4494210"/>
                    <a:pt x="249178" y="4510202"/>
                    <a:pt x="249178" y="4529929"/>
                  </a:cubicBezTo>
                  <a:cubicBezTo>
                    <a:pt x="249178" y="4549656"/>
                    <a:pt x="233897" y="4565648"/>
                    <a:pt x="215046" y="4565648"/>
                  </a:cubicBezTo>
                  <a:cubicBezTo>
                    <a:pt x="196195" y="4565648"/>
                    <a:pt x="180914" y="4549656"/>
                    <a:pt x="180914" y="4529929"/>
                  </a:cubicBezTo>
                  <a:cubicBezTo>
                    <a:pt x="180914" y="4510202"/>
                    <a:pt x="196195" y="4494210"/>
                    <a:pt x="215046" y="4494210"/>
                  </a:cubicBezTo>
                  <a:close/>
                  <a:moveTo>
                    <a:pt x="3968028" y="4494209"/>
                  </a:moveTo>
                  <a:cubicBezTo>
                    <a:pt x="3986869" y="4494209"/>
                    <a:pt x="4002129" y="4509490"/>
                    <a:pt x="4002129" y="4528341"/>
                  </a:cubicBezTo>
                  <a:cubicBezTo>
                    <a:pt x="4002129" y="4547192"/>
                    <a:pt x="3986869" y="4562473"/>
                    <a:pt x="3968028" y="4562473"/>
                  </a:cubicBezTo>
                  <a:cubicBezTo>
                    <a:pt x="3949163" y="4562473"/>
                    <a:pt x="3933898" y="4547192"/>
                    <a:pt x="3933898" y="4528341"/>
                  </a:cubicBezTo>
                  <a:cubicBezTo>
                    <a:pt x="3933898" y="4509490"/>
                    <a:pt x="3949163" y="4494209"/>
                    <a:pt x="3968028" y="4494209"/>
                  </a:cubicBezTo>
                  <a:close/>
                  <a:moveTo>
                    <a:pt x="9242233" y="4489447"/>
                  </a:moveTo>
                  <a:cubicBezTo>
                    <a:pt x="9260645" y="4489447"/>
                    <a:pt x="9275571" y="4504728"/>
                    <a:pt x="9275571" y="4523579"/>
                  </a:cubicBezTo>
                  <a:cubicBezTo>
                    <a:pt x="9275571" y="4542430"/>
                    <a:pt x="9260645" y="4557711"/>
                    <a:pt x="9242233" y="4557711"/>
                  </a:cubicBezTo>
                  <a:cubicBezTo>
                    <a:pt x="9223821" y="4557711"/>
                    <a:pt x="9208895" y="4542430"/>
                    <a:pt x="9208895" y="4523579"/>
                  </a:cubicBezTo>
                  <a:cubicBezTo>
                    <a:pt x="9208895" y="4504728"/>
                    <a:pt x="9223821" y="4489447"/>
                    <a:pt x="9242233" y="4489447"/>
                  </a:cubicBezTo>
                  <a:close/>
                  <a:moveTo>
                    <a:pt x="2103510" y="4489447"/>
                  </a:moveTo>
                  <a:cubicBezTo>
                    <a:pt x="2121931" y="4489447"/>
                    <a:pt x="2136853" y="4504728"/>
                    <a:pt x="2136853" y="4523579"/>
                  </a:cubicBezTo>
                  <a:cubicBezTo>
                    <a:pt x="2136853" y="4542430"/>
                    <a:pt x="2121931" y="4557711"/>
                    <a:pt x="2103510" y="4557711"/>
                  </a:cubicBezTo>
                  <a:cubicBezTo>
                    <a:pt x="2085106" y="4557711"/>
                    <a:pt x="2070178" y="4542430"/>
                    <a:pt x="2070178" y="4523579"/>
                  </a:cubicBezTo>
                  <a:cubicBezTo>
                    <a:pt x="2070178" y="4504728"/>
                    <a:pt x="2085106" y="4489447"/>
                    <a:pt x="2103510" y="4489447"/>
                  </a:cubicBezTo>
                  <a:close/>
                  <a:moveTo>
                    <a:pt x="8956483" y="4486272"/>
                  </a:moveTo>
                  <a:cubicBezTo>
                    <a:pt x="8974895" y="4486272"/>
                    <a:pt x="8989821" y="4501553"/>
                    <a:pt x="8989821" y="4520404"/>
                  </a:cubicBezTo>
                  <a:cubicBezTo>
                    <a:pt x="8989821" y="4539255"/>
                    <a:pt x="8974895" y="4554536"/>
                    <a:pt x="8956483" y="4554536"/>
                  </a:cubicBezTo>
                  <a:cubicBezTo>
                    <a:pt x="8938071" y="4554536"/>
                    <a:pt x="8923145" y="4539255"/>
                    <a:pt x="8923145" y="4520404"/>
                  </a:cubicBezTo>
                  <a:cubicBezTo>
                    <a:pt x="8923145" y="4501553"/>
                    <a:pt x="8938071" y="4486272"/>
                    <a:pt x="8956483" y="4486272"/>
                  </a:cubicBezTo>
                  <a:close/>
                  <a:moveTo>
                    <a:pt x="1131128" y="4486272"/>
                  </a:moveTo>
                  <a:cubicBezTo>
                    <a:pt x="1149979" y="4486272"/>
                    <a:pt x="1165259" y="4501553"/>
                    <a:pt x="1165259" y="4520404"/>
                  </a:cubicBezTo>
                  <a:cubicBezTo>
                    <a:pt x="1165259" y="4539255"/>
                    <a:pt x="1149979" y="4554536"/>
                    <a:pt x="1131128" y="4554536"/>
                  </a:cubicBezTo>
                  <a:cubicBezTo>
                    <a:pt x="1112278" y="4554536"/>
                    <a:pt x="1096997" y="4539255"/>
                    <a:pt x="1096997" y="4520404"/>
                  </a:cubicBezTo>
                  <a:cubicBezTo>
                    <a:pt x="1096997" y="4501553"/>
                    <a:pt x="1112278" y="4486272"/>
                    <a:pt x="1131128" y="4486272"/>
                  </a:cubicBezTo>
                  <a:close/>
                  <a:moveTo>
                    <a:pt x="34925" y="4481510"/>
                  </a:moveTo>
                  <a:cubicBezTo>
                    <a:pt x="54214" y="4481510"/>
                    <a:pt x="69849" y="4496436"/>
                    <a:pt x="69849" y="4514848"/>
                  </a:cubicBezTo>
                  <a:cubicBezTo>
                    <a:pt x="69849" y="4533260"/>
                    <a:pt x="54214" y="4548186"/>
                    <a:pt x="34925" y="4548186"/>
                  </a:cubicBezTo>
                  <a:cubicBezTo>
                    <a:pt x="15636" y="4548186"/>
                    <a:pt x="0" y="4533260"/>
                    <a:pt x="0" y="4514848"/>
                  </a:cubicBezTo>
                  <a:cubicBezTo>
                    <a:pt x="0" y="4496436"/>
                    <a:pt x="15636" y="4481510"/>
                    <a:pt x="34925" y="4481510"/>
                  </a:cubicBezTo>
                  <a:close/>
                  <a:moveTo>
                    <a:pt x="6630001" y="4481509"/>
                  </a:moveTo>
                  <a:cubicBezTo>
                    <a:pt x="6648852" y="4481509"/>
                    <a:pt x="6664133" y="4496435"/>
                    <a:pt x="6664133" y="4514847"/>
                  </a:cubicBezTo>
                  <a:cubicBezTo>
                    <a:pt x="6664133" y="4533259"/>
                    <a:pt x="6648852" y="4548185"/>
                    <a:pt x="6630001" y="4548185"/>
                  </a:cubicBezTo>
                  <a:cubicBezTo>
                    <a:pt x="6611150" y="4548185"/>
                    <a:pt x="6595869" y="4533259"/>
                    <a:pt x="6595869" y="4514847"/>
                  </a:cubicBezTo>
                  <a:cubicBezTo>
                    <a:pt x="6595869" y="4496435"/>
                    <a:pt x="6611150" y="4481509"/>
                    <a:pt x="6630001" y="4481509"/>
                  </a:cubicBezTo>
                  <a:close/>
                  <a:moveTo>
                    <a:pt x="7640445" y="4478335"/>
                  </a:moveTo>
                  <a:cubicBezTo>
                    <a:pt x="7658857" y="4478335"/>
                    <a:pt x="7673783" y="4493616"/>
                    <a:pt x="7673783" y="4512467"/>
                  </a:cubicBezTo>
                  <a:cubicBezTo>
                    <a:pt x="7673783" y="4531318"/>
                    <a:pt x="7658857" y="4546599"/>
                    <a:pt x="7640445" y="4546599"/>
                  </a:cubicBezTo>
                  <a:cubicBezTo>
                    <a:pt x="7622033" y="4546599"/>
                    <a:pt x="7607107" y="4531318"/>
                    <a:pt x="7607107" y="4512467"/>
                  </a:cubicBezTo>
                  <a:cubicBezTo>
                    <a:pt x="7607107" y="4493616"/>
                    <a:pt x="7622033" y="4478335"/>
                    <a:pt x="7640445" y="4478335"/>
                  </a:cubicBezTo>
                  <a:close/>
                  <a:moveTo>
                    <a:pt x="1450097" y="4478334"/>
                  </a:moveTo>
                  <a:cubicBezTo>
                    <a:pt x="1468948" y="4478334"/>
                    <a:pt x="1484229" y="4493970"/>
                    <a:pt x="1484229" y="4513259"/>
                  </a:cubicBezTo>
                  <a:cubicBezTo>
                    <a:pt x="1484229" y="4532548"/>
                    <a:pt x="1468948" y="4548184"/>
                    <a:pt x="1450097" y="4548184"/>
                  </a:cubicBezTo>
                  <a:cubicBezTo>
                    <a:pt x="1431247" y="4548184"/>
                    <a:pt x="1415966" y="4532548"/>
                    <a:pt x="1415966" y="4513259"/>
                  </a:cubicBezTo>
                  <a:cubicBezTo>
                    <a:pt x="1415966" y="4493970"/>
                    <a:pt x="1431247" y="4478334"/>
                    <a:pt x="1450097" y="4478334"/>
                  </a:cubicBezTo>
                  <a:close/>
                  <a:moveTo>
                    <a:pt x="5641038" y="4473572"/>
                  </a:moveTo>
                  <a:cubicBezTo>
                    <a:pt x="5659888" y="4473572"/>
                    <a:pt x="5675166" y="4489208"/>
                    <a:pt x="5675166" y="4508497"/>
                  </a:cubicBezTo>
                  <a:cubicBezTo>
                    <a:pt x="5675166" y="4527786"/>
                    <a:pt x="5659888" y="4543422"/>
                    <a:pt x="5641038" y="4543422"/>
                  </a:cubicBezTo>
                  <a:cubicBezTo>
                    <a:pt x="5622192" y="4543422"/>
                    <a:pt x="5606910" y="4527786"/>
                    <a:pt x="5606910" y="4508497"/>
                  </a:cubicBezTo>
                  <a:cubicBezTo>
                    <a:pt x="5606910" y="4489208"/>
                    <a:pt x="5622192" y="4473572"/>
                    <a:pt x="5641038" y="4473572"/>
                  </a:cubicBezTo>
                  <a:close/>
                  <a:moveTo>
                    <a:pt x="2743179" y="4473572"/>
                  </a:moveTo>
                  <a:cubicBezTo>
                    <a:pt x="2762466" y="4473572"/>
                    <a:pt x="2778106" y="4488498"/>
                    <a:pt x="2778106" y="4506910"/>
                  </a:cubicBezTo>
                  <a:cubicBezTo>
                    <a:pt x="2778106" y="4525322"/>
                    <a:pt x="2762466" y="4540248"/>
                    <a:pt x="2743179" y="4540248"/>
                  </a:cubicBezTo>
                  <a:cubicBezTo>
                    <a:pt x="2723892" y="4540248"/>
                    <a:pt x="2708251" y="4525322"/>
                    <a:pt x="2708251" y="4506910"/>
                  </a:cubicBezTo>
                  <a:cubicBezTo>
                    <a:pt x="2708251" y="4488498"/>
                    <a:pt x="2723892" y="4473572"/>
                    <a:pt x="2743179" y="4473572"/>
                  </a:cubicBezTo>
                  <a:close/>
                  <a:moveTo>
                    <a:pt x="1673259" y="4465634"/>
                  </a:moveTo>
                  <a:cubicBezTo>
                    <a:pt x="1692547" y="4465634"/>
                    <a:pt x="1708184" y="4481270"/>
                    <a:pt x="1708184" y="4500559"/>
                  </a:cubicBezTo>
                  <a:cubicBezTo>
                    <a:pt x="1708184" y="4519848"/>
                    <a:pt x="1692547" y="4535484"/>
                    <a:pt x="1673259" y="4535484"/>
                  </a:cubicBezTo>
                  <a:cubicBezTo>
                    <a:pt x="1653970" y="4535484"/>
                    <a:pt x="1638335" y="4519848"/>
                    <a:pt x="1638335" y="4500559"/>
                  </a:cubicBezTo>
                  <a:cubicBezTo>
                    <a:pt x="1638335" y="4481270"/>
                    <a:pt x="1653970" y="4465634"/>
                    <a:pt x="1673259" y="4465634"/>
                  </a:cubicBezTo>
                  <a:close/>
                  <a:moveTo>
                    <a:pt x="2303484" y="4462460"/>
                  </a:moveTo>
                  <a:cubicBezTo>
                    <a:pt x="2321898" y="4462460"/>
                    <a:pt x="2336823" y="4477741"/>
                    <a:pt x="2336823" y="4496592"/>
                  </a:cubicBezTo>
                  <a:cubicBezTo>
                    <a:pt x="2336823" y="4515443"/>
                    <a:pt x="2321898" y="4530724"/>
                    <a:pt x="2303484" y="4530724"/>
                  </a:cubicBezTo>
                  <a:cubicBezTo>
                    <a:pt x="2285074" y="4530724"/>
                    <a:pt x="2270147" y="4515443"/>
                    <a:pt x="2270147" y="4496592"/>
                  </a:cubicBezTo>
                  <a:cubicBezTo>
                    <a:pt x="2270147" y="4477741"/>
                    <a:pt x="2285074" y="4462460"/>
                    <a:pt x="2303484" y="4462460"/>
                  </a:cubicBezTo>
                  <a:close/>
                  <a:moveTo>
                    <a:pt x="1283541" y="4462459"/>
                  </a:moveTo>
                  <a:cubicBezTo>
                    <a:pt x="1303267" y="4462459"/>
                    <a:pt x="1319259" y="4478095"/>
                    <a:pt x="1319259" y="4497384"/>
                  </a:cubicBezTo>
                  <a:cubicBezTo>
                    <a:pt x="1319259" y="4516673"/>
                    <a:pt x="1303267" y="4532309"/>
                    <a:pt x="1283541" y="4532309"/>
                  </a:cubicBezTo>
                  <a:cubicBezTo>
                    <a:pt x="1263814" y="4532309"/>
                    <a:pt x="1247823" y="4516673"/>
                    <a:pt x="1247823" y="4497384"/>
                  </a:cubicBezTo>
                  <a:cubicBezTo>
                    <a:pt x="1247823" y="4478095"/>
                    <a:pt x="1263814" y="4462459"/>
                    <a:pt x="1283541" y="4462459"/>
                  </a:cubicBezTo>
                  <a:close/>
                  <a:moveTo>
                    <a:pt x="11531407" y="4457697"/>
                  </a:moveTo>
                  <a:cubicBezTo>
                    <a:pt x="11549819" y="4457697"/>
                    <a:pt x="11564745" y="4473333"/>
                    <a:pt x="11564745" y="4492622"/>
                  </a:cubicBezTo>
                  <a:cubicBezTo>
                    <a:pt x="11564745" y="4511911"/>
                    <a:pt x="11549819" y="4527547"/>
                    <a:pt x="11531407" y="4527547"/>
                  </a:cubicBezTo>
                  <a:cubicBezTo>
                    <a:pt x="11512995" y="4527547"/>
                    <a:pt x="11498069" y="4511911"/>
                    <a:pt x="11498069" y="4492622"/>
                  </a:cubicBezTo>
                  <a:cubicBezTo>
                    <a:pt x="11498069" y="4473333"/>
                    <a:pt x="11512995" y="4457697"/>
                    <a:pt x="11531407" y="4457697"/>
                  </a:cubicBezTo>
                  <a:close/>
                  <a:moveTo>
                    <a:pt x="4541645" y="4457697"/>
                  </a:moveTo>
                  <a:cubicBezTo>
                    <a:pt x="4560934" y="4457697"/>
                    <a:pt x="4576570" y="4472623"/>
                    <a:pt x="4576570" y="4491035"/>
                  </a:cubicBezTo>
                  <a:cubicBezTo>
                    <a:pt x="4576570" y="4509447"/>
                    <a:pt x="4560934" y="4524373"/>
                    <a:pt x="4541645" y="4524373"/>
                  </a:cubicBezTo>
                  <a:cubicBezTo>
                    <a:pt x="4522356" y="4524373"/>
                    <a:pt x="4506720" y="4509447"/>
                    <a:pt x="4506720" y="4491035"/>
                  </a:cubicBezTo>
                  <a:cubicBezTo>
                    <a:pt x="4506720" y="4472623"/>
                    <a:pt x="4522356" y="4457697"/>
                    <a:pt x="4541645" y="4457697"/>
                  </a:cubicBezTo>
                  <a:close/>
                  <a:moveTo>
                    <a:pt x="11893357" y="4454522"/>
                  </a:moveTo>
                  <a:cubicBezTo>
                    <a:pt x="11911769" y="4454522"/>
                    <a:pt x="11926695" y="4470158"/>
                    <a:pt x="11926695" y="4489447"/>
                  </a:cubicBezTo>
                  <a:cubicBezTo>
                    <a:pt x="11926695" y="4508736"/>
                    <a:pt x="11911769" y="4524372"/>
                    <a:pt x="11893357" y="4524372"/>
                  </a:cubicBezTo>
                  <a:cubicBezTo>
                    <a:pt x="11874945" y="4524372"/>
                    <a:pt x="11860019" y="4508736"/>
                    <a:pt x="11860019" y="4489447"/>
                  </a:cubicBezTo>
                  <a:cubicBezTo>
                    <a:pt x="11860019" y="4470158"/>
                    <a:pt x="11874945" y="4454522"/>
                    <a:pt x="11893357" y="4454522"/>
                  </a:cubicBezTo>
                  <a:close/>
                  <a:moveTo>
                    <a:pt x="10030426" y="4451347"/>
                  </a:moveTo>
                  <a:cubicBezTo>
                    <a:pt x="10050153" y="4451347"/>
                    <a:pt x="10066145" y="4466983"/>
                    <a:pt x="10066145" y="4486272"/>
                  </a:cubicBezTo>
                  <a:cubicBezTo>
                    <a:pt x="10066145" y="4505561"/>
                    <a:pt x="10050153" y="4521197"/>
                    <a:pt x="10030426" y="4521197"/>
                  </a:cubicBezTo>
                  <a:cubicBezTo>
                    <a:pt x="10010699" y="4521197"/>
                    <a:pt x="9994707" y="4505561"/>
                    <a:pt x="9994707" y="4486272"/>
                  </a:cubicBezTo>
                  <a:cubicBezTo>
                    <a:pt x="9994707" y="4466983"/>
                    <a:pt x="10010699" y="4451347"/>
                    <a:pt x="10030426" y="4451347"/>
                  </a:cubicBezTo>
                  <a:close/>
                  <a:moveTo>
                    <a:pt x="7048307" y="4443409"/>
                  </a:moveTo>
                  <a:cubicBezTo>
                    <a:pt x="7066719" y="4443409"/>
                    <a:pt x="7081645" y="4459045"/>
                    <a:pt x="7081645" y="4478334"/>
                  </a:cubicBezTo>
                  <a:cubicBezTo>
                    <a:pt x="7081645" y="4497623"/>
                    <a:pt x="7066719" y="4513259"/>
                    <a:pt x="7048307" y="4513259"/>
                  </a:cubicBezTo>
                  <a:cubicBezTo>
                    <a:pt x="7029895" y="4513259"/>
                    <a:pt x="7014969" y="4497623"/>
                    <a:pt x="7014969" y="4478334"/>
                  </a:cubicBezTo>
                  <a:cubicBezTo>
                    <a:pt x="7014969" y="4459045"/>
                    <a:pt x="7029895" y="4443409"/>
                    <a:pt x="7048307" y="4443409"/>
                  </a:cubicBezTo>
                  <a:close/>
                  <a:moveTo>
                    <a:pt x="3455998" y="4443409"/>
                  </a:moveTo>
                  <a:cubicBezTo>
                    <a:pt x="3475284" y="4443409"/>
                    <a:pt x="3490914" y="4458690"/>
                    <a:pt x="3490914" y="4477541"/>
                  </a:cubicBezTo>
                  <a:cubicBezTo>
                    <a:pt x="3490914" y="4496392"/>
                    <a:pt x="3475284" y="4511673"/>
                    <a:pt x="3455998" y="4511673"/>
                  </a:cubicBezTo>
                  <a:cubicBezTo>
                    <a:pt x="3436714" y="4511673"/>
                    <a:pt x="3421083" y="4496392"/>
                    <a:pt x="3421083" y="4477541"/>
                  </a:cubicBezTo>
                  <a:cubicBezTo>
                    <a:pt x="3421083" y="4458690"/>
                    <a:pt x="3436714" y="4443409"/>
                    <a:pt x="3455998" y="4443409"/>
                  </a:cubicBezTo>
                  <a:close/>
                  <a:moveTo>
                    <a:pt x="8676288" y="4440234"/>
                  </a:moveTo>
                  <a:cubicBezTo>
                    <a:pt x="8696015" y="4440234"/>
                    <a:pt x="8712007" y="4456226"/>
                    <a:pt x="8712007" y="4475953"/>
                  </a:cubicBezTo>
                  <a:cubicBezTo>
                    <a:pt x="8712007" y="4495680"/>
                    <a:pt x="8696015" y="4511672"/>
                    <a:pt x="8676288" y="4511672"/>
                  </a:cubicBezTo>
                  <a:cubicBezTo>
                    <a:pt x="8656561" y="4511672"/>
                    <a:pt x="8640569" y="4495680"/>
                    <a:pt x="8640569" y="4475953"/>
                  </a:cubicBezTo>
                  <a:cubicBezTo>
                    <a:pt x="8640569" y="4456226"/>
                    <a:pt x="8656561" y="4440234"/>
                    <a:pt x="8676288" y="4440234"/>
                  </a:cubicBezTo>
                  <a:close/>
                  <a:moveTo>
                    <a:pt x="7367395" y="4435472"/>
                  </a:moveTo>
                  <a:cubicBezTo>
                    <a:pt x="7385807" y="4435472"/>
                    <a:pt x="7400733" y="4450398"/>
                    <a:pt x="7400733" y="4468810"/>
                  </a:cubicBezTo>
                  <a:cubicBezTo>
                    <a:pt x="7400733" y="4487222"/>
                    <a:pt x="7385807" y="4502148"/>
                    <a:pt x="7367395" y="4502148"/>
                  </a:cubicBezTo>
                  <a:cubicBezTo>
                    <a:pt x="7348983" y="4502148"/>
                    <a:pt x="7334057" y="4487222"/>
                    <a:pt x="7334057" y="4468810"/>
                  </a:cubicBezTo>
                  <a:cubicBezTo>
                    <a:pt x="7334057" y="4450398"/>
                    <a:pt x="7348983" y="4435472"/>
                    <a:pt x="7367395" y="4435472"/>
                  </a:cubicBezTo>
                  <a:close/>
                  <a:moveTo>
                    <a:pt x="9820877" y="4432297"/>
                  </a:moveTo>
                  <a:cubicBezTo>
                    <a:pt x="9839728" y="4432297"/>
                    <a:pt x="9855009" y="4447578"/>
                    <a:pt x="9855009" y="4466429"/>
                  </a:cubicBezTo>
                  <a:cubicBezTo>
                    <a:pt x="9855009" y="4485280"/>
                    <a:pt x="9839728" y="4500561"/>
                    <a:pt x="9820877" y="4500561"/>
                  </a:cubicBezTo>
                  <a:cubicBezTo>
                    <a:pt x="9802026" y="4500561"/>
                    <a:pt x="9786745" y="4485280"/>
                    <a:pt x="9786745" y="4466429"/>
                  </a:cubicBezTo>
                  <a:cubicBezTo>
                    <a:pt x="9786745" y="4447578"/>
                    <a:pt x="9802026" y="4432297"/>
                    <a:pt x="9820877" y="4432297"/>
                  </a:cubicBezTo>
                  <a:close/>
                  <a:moveTo>
                    <a:pt x="5391045" y="4432297"/>
                  </a:moveTo>
                  <a:cubicBezTo>
                    <a:pt x="5410328" y="4432297"/>
                    <a:pt x="5425965" y="4447578"/>
                    <a:pt x="5425965" y="4466429"/>
                  </a:cubicBezTo>
                  <a:cubicBezTo>
                    <a:pt x="5425965" y="4485280"/>
                    <a:pt x="5410328" y="4500561"/>
                    <a:pt x="5391045" y="4500561"/>
                  </a:cubicBezTo>
                  <a:cubicBezTo>
                    <a:pt x="5371759" y="4500561"/>
                    <a:pt x="5356120" y="4485280"/>
                    <a:pt x="5356120" y="4466429"/>
                  </a:cubicBezTo>
                  <a:cubicBezTo>
                    <a:pt x="5356120" y="4447578"/>
                    <a:pt x="5371759" y="4432297"/>
                    <a:pt x="5391045" y="4432297"/>
                  </a:cubicBezTo>
                  <a:close/>
                  <a:moveTo>
                    <a:pt x="4743283" y="4429122"/>
                  </a:moveTo>
                  <a:cubicBezTo>
                    <a:pt x="4761696" y="4429122"/>
                    <a:pt x="4776623" y="4444403"/>
                    <a:pt x="4776623" y="4463254"/>
                  </a:cubicBezTo>
                  <a:cubicBezTo>
                    <a:pt x="4776623" y="4482105"/>
                    <a:pt x="4761696" y="4497386"/>
                    <a:pt x="4743283" y="4497386"/>
                  </a:cubicBezTo>
                  <a:cubicBezTo>
                    <a:pt x="4724847" y="4497386"/>
                    <a:pt x="4709969" y="4482105"/>
                    <a:pt x="4709969" y="4463254"/>
                  </a:cubicBezTo>
                  <a:cubicBezTo>
                    <a:pt x="4709969" y="4444403"/>
                    <a:pt x="4724847" y="4429122"/>
                    <a:pt x="4743283" y="4429122"/>
                  </a:cubicBezTo>
                  <a:close/>
                  <a:moveTo>
                    <a:pt x="8468326" y="4427534"/>
                  </a:moveTo>
                  <a:cubicBezTo>
                    <a:pt x="8488053" y="4427534"/>
                    <a:pt x="8504045" y="4443170"/>
                    <a:pt x="8504045" y="4462459"/>
                  </a:cubicBezTo>
                  <a:cubicBezTo>
                    <a:pt x="8504045" y="4481748"/>
                    <a:pt x="8488053" y="4497384"/>
                    <a:pt x="8468326" y="4497384"/>
                  </a:cubicBezTo>
                  <a:cubicBezTo>
                    <a:pt x="8448599" y="4497384"/>
                    <a:pt x="8432607" y="4481748"/>
                    <a:pt x="8432607" y="4462459"/>
                  </a:cubicBezTo>
                  <a:cubicBezTo>
                    <a:pt x="8432607" y="4443170"/>
                    <a:pt x="8448599" y="4427534"/>
                    <a:pt x="8468326" y="4427534"/>
                  </a:cubicBezTo>
                  <a:close/>
                  <a:moveTo>
                    <a:pt x="5140989" y="4424360"/>
                  </a:moveTo>
                  <a:cubicBezTo>
                    <a:pt x="5159854" y="4424360"/>
                    <a:pt x="5175147" y="4439641"/>
                    <a:pt x="5175147" y="4458492"/>
                  </a:cubicBezTo>
                  <a:cubicBezTo>
                    <a:pt x="5175147" y="4477343"/>
                    <a:pt x="5159854" y="4492624"/>
                    <a:pt x="5140989" y="4492624"/>
                  </a:cubicBezTo>
                  <a:cubicBezTo>
                    <a:pt x="5122126" y="4492624"/>
                    <a:pt x="5106853" y="4477343"/>
                    <a:pt x="5106853" y="4458492"/>
                  </a:cubicBezTo>
                  <a:cubicBezTo>
                    <a:pt x="5106853" y="4439641"/>
                    <a:pt x="5122126" y="4424360"/>
                    <a:pt x="5140989" y="4424360"/>
                  </a:cubicBezTo>
                  <a:close/>
                  <a:moveTo>
                    <a:pt x="8107964" y="4419597"/>
                  </a:moveTo>
                  <a:cubicBezTo>
                    <a:pt x="8126815" y="4419597"/>
                    <a:pt x="8142096" y="4434523"/>
                    <a:pt x="8142096" y="4452935"/>
                  </a:cubicBezTo>
                  <a:cubicBezTo>
                    <a:pt x="8142096" y="4471347"/>
                    <a:pt x="8126815" y="4486273"/>
                    <a:pt x="8107964" y="4486273"/>
                  </a:cubicBezTo>
                  <a:cubicBezTo>
                    <a:pt x="8089113" y="4486273"/>
                    <a:pt x="8073832" y="4471347"/>
                    <a:pt x="8073832" y="4452935"/>
                  </a:cubicBezTo>
                  <a:cubicBezTo>
                    <a:pt x="8073832" y="4434523"/>
                    <a:pt x="8089113" y="4419597"/>
                    <a:pt x="8107964" y="4419597"/>
                  </a:cubicBezTo>
                  <a:close/>
                  <a:moveTo>
                    <a:pt x="10563827" y="4413247"/>
                  </a:moveTo>
                  <a:cubicBezTo>
                    <a:pt x="10582678" y="4413247"/>
                    <a:pt x="10597959" y="4429239"/>
                    <a:pt x="10597959" y="4448966"/>
                  </a:cubicBezTo>
                  <a:cubicBezTo>
                    <a:pt x="10597959" y="4468693"/>
                    <a:pt x="10582678" y="4484685"/>
                    <a:pt x="10563827" y="4484685"/>
                  </a:cubicBezTo>
                  <a:cubicBezTo>
                    <a:pt x="10544976" y="4484685"/>
                    <a:pt x="10529695" y="4468693"/>
                    <a:pt x="10529695" y="4448966"/>
                  </a:cubicBezTo>
                  <a:cubicBezTo>
                    <a:pt x="10529695" y="4429239"/>
                    <a:pt x="10544976" y="4413247"/>
                    <a:pt x="10563827" y="4413247"/>
                  </a:cubicBezTo>
                  <a:close/>
                  <a:moveTo>
                    <a:pt x="5830707" y="4413247"/>
                  </a:moveTo>
                  <a:cubicBezTo>
                    <a:pt x="5849994" y="4413247"/>
                    <a:pt x="5865627" y="4428528"/>
                    <a:pt x="5865627" y="4447379"/>
                  </a:cubicBezTo>
                  <a:cubicBezTo>
                    <a:pt x="5865627" y="4466230"/>
                    <a:pt x="5849994" y="4481511"/>
                    <a:pt x="5830707" y="4481511"/>
                  </a:cubicBezTo>
                  <a:cubicBezTo>
                    <a:pt x="5811421" y="4481511"/>
                    <a:pt x="5795786" y="4466230"/>
                    <a:pt x="5795786" y="4447379"/>
                  </a:cubicBezTo>
                  <a:cubicBezTo>
                    <a:pt x="5795786" y="4428528"/>
                    <a:pt x="5811421" y="4413247"/>
                    <a:pt x="5830707" y="4413247"/>
                  </a:cubicBezTo>
                  <a:close/>
                  <a:moveTo>
                    <a:pt x="6222014" y="4411660"/>
                  </a:moveTo>
                  <a:cubicBezTo>
                    <a:pt x="6240865" y="4411660"/>
                    <a:pt x="6256146" y="4427296"/>
                    <a:pt x="6256146" y="4446585"/>
                  </a:cubicBezTo>
                  <a:cubicBezTo>
                    <a:pt x="6256146" y="4465874"/>
                    <a:pt x="6240865" y="4481510"/>
                    <a:pt x="6222014" y="4481510"/>
                  </a:cubicBezTo>
                  <a:cubicBezTo>
                    <a:pt x="6203163" y="4481510"/>
                    <a:pt x="6187882" y="4465874"/>
                    <a:pt x="6187882" y="4446585"/>
                  </a:cubicBezTo>
                  <a:cubicBezTo>
                    <a:pt x="6187882" y="4427296"/>
                    <a:pt x="6203163" y="4411660"/>
                    <a:pt x="6222014" y="4411660"/>
                  </a:cubicBezTo>
                  <a:close/>
                  <a:moveTo>
                    <a:pt x="4175743" y="4402135"/>
                  </a:moveTo>
                  <a:cubicBezTo>
                    <a:pt x="4194594" y="4402135"/>
                    <a:pt x="4209877" y="4417416"/>
                    <a:pt x="4209877" y="4436267"/>
                  </a:cubicBezTo>
                  <a:cubicBezTo>
                    <a:pt x="4209877" y="4455118"/>
                    <a:pt x="4194594" y="4470399"/>
                    <a:pt x="4175743" y="4470399"/>
                  </a:cubicBezTo>
                  <a:cubicBezTo>
                    <a:pt x="4156891" y="4470399"/>
                    <a:pt x="4141609" y="4455118"/>
                    <a:pt x="4141609" y="4436267"/>
                  </a:cubicBezTo>
                  <a:cubicBezTo>
                    <a:pt x="4141609" y="4417416"/>
                    <a:pt x="4156891" y="4402135"/>
                    <a:pt x="4175743" y="4402135"/>
                  </a:cubicBezTo>
                  <a:close/>
                  <a:moveTo>
                    <a:pt x="11379007" y="4402134"/>
                  </a:moveTo>
                  <a:cubicBezTo>
                    <a:pt x="11398296" y="4402134"/>
                    <a:pt x="11413932" y="4417415"/>
                    <a:pt x="11413932" y="4436266"/>
                  </a:cubicBezTo>
                  <a:cubicBezTo>
                    <a:pt x="11413932" y="4455117"/>
                    <a:pt x="11398296" y="4470398"/>
                    <a:pt x="11379007" y="4470398"/>
                  </a:cubicBezTo>
                  <a:cubicBezTo>
                    <a:pt x="11359718" y="4470398"/>
                    <a:pt x="11344082" y="4455117"/>
                    <a:pt x="11344082" y="4436266"/>
                  </a:cubicBezTo>
                  <a:cubicBezTo>
                    <a:pt x="11344082" y="4417415"/>
                    <a:pt x="11359718" y="4402134"/>
                    <a:pt x="11379007" y="4402134"/>
                  </a:cubicBezTo>
                  <a:close/>
                  <a:moveTo>
                    <a:pt x="9466069" y="4400547"/>
                  </a:moveTo>
                  <a:cubicBezTo>
                    <a:pt x="9485358" y="4400547"/>
                    <a:pt x="9500994" y="4415473"/>
                    <a:pt x="9500994" y="4433885"/>
                  </a:cubicBezTo>
                  <a:cubicBezTo>
                    <a:pt x="9500994" y="4452297"/>
                    <a:pt x="9485358" y="4467223"/>
                    <a:pt x="9466069" y="4467223"/>
                  </a:cubicBezTo>
                  <a:cubicBezTo>
                    <a:pt x="9446780" y="4467223"/>
                    <a:pt x="9431144" y="4452297"/>
                    <a:pt x="9431144" y="4433885"/>
                  </a:cubicBezTo>
                  <a:cubicBezTo>
                    <a:pt x="9431144" y="4415473"/>
                    <a:pt x="9446780" y="4400547"/>
                    <a:pt x="9466069" y="4400547"/>
                  </a:cubicBezTo>
                  <a:close/>
                  <a:moveTo>
                    <a:pt x="10750358" y="4397372"/>
                  </a:moveTo>
                  <a:cubicBezTo>
                    <a:pt x="10768770" y="4397372"/>
                    <a:pt x="10783696" y="4412653"/>
                    <a:pt x="10783696" y="4431504"/>
                  </a:cubicBezTo>
                  <a:cubicBezTo>
                    <a:pt x="10783696" y="4450355"/>
                    <a:pt x="10768770" y="4465636"/>
                    <a:pt x="10750358" y="4465636"/>
                  </a:cubicBezTo>
                  <a:cubicBezTo>
                    <a:pt x="10731946" y="4465636"/>
                    <a:pt x="10717020" y="4450355"/>
                    <a:pt x="10717020" y="4431504"/>
                  </a:cubicBezTo>
                  <a:cubicBezTo>
                    <a:pt x="10717020" y="4412653"/>
                    <a:pt x="10731946" y="4397372"/>
                    <a:pt x="10750358" y="4397372"/>
                  </a:cubicBezTo>
                  <a:close/>
                  <a:moveTo>
                    <a:pt x="9118407" y="4397372"/>
                  </a:moveTo>
                  <a:cubicBezTo>
                    <a:pt x="9136819" y="4397372"/>
                    <a:pt x="9151745" y="4412653"/>
                    <a:pt x="9151745" y="4431504"/>
                  </a:cubicBezTo>
                  <a:cubicBezTo>
                    <a:pt x="9151745" y="4450355"/>
                    <a:pt x="9136819" y="4465636"/>
                    <a:pt x="9118407" y="4465636"/>
                  </a:cubicBezTo>
                  <a:cubicBezTo>
                    <a:pt x="9099995" y="4465636"/>
                    <a:pt x="9085069" y="4450355"/>
                    <a:pt x="9085069" y="4431504"/>
                  </a:cubicBezTo>
                  <a:cubicBezTo>
                    <a:pt x="9085069" y="4412653"/>
                    <a:pt x="9099995" y="4397372"/>
                    <a:pt x="9118407" y="4397372"/>
                  </a:cubicBezTo>
                  <a:close/>
                  <a:moveTo>
                    <a:pt x="733365" y="4397372"/>
                  </a:moveTo>
                  <a:cubicBezTo>
                    <a:pt x="751777" y="4397372"/>
                    <a:pt x="766703" y="4412653"/>
                    <a:pt x="766703" y="4431504"/>
                  </a:cubicBezTo>
                  <a:cubicBezTo>
                    <a:pt x="766703" y="4450355"/>
                    <a:pt x="751777" y="4465636"/>
                    <a:pt x="733365" y="4465636"/>
                  </a:cubicBezTo>
                  <a:cubicBezTo>
                    <a:pt x="714953" y="4465636"/>
                    <a:pt x="700027" y="4450355"/>
                    <a:pt x="700027" y="4431504"/>
                  </a:cubicBezTo>
                  <a:cubicBezTo>
                    <a:pt x="700027" y="4412653"/>
                    <a:pt x="714953" y="4397372"/>
                    <a:pt x="733365" y="4397372"/>
                  </a:cubicBezTo>
                  <a:close/>
                  <a:moveTo>
                    <a:pt x="11085320" y="4394197"/>
                  </a:moveTo>
                  <a:cubicBezTo>
                    <a:pt x="11103732" y="4394197"/>
                    <a:pt x="11118658" y="4410189"/>
                    <a:pt x="11118658" y="4429916"/>
                  </a:cubicBezTo>
                  <a:cubicBezTo>
                    <a:pt x="11118658" y="4449643"/>
                    <a:pt x="11103732" y="4465635"/>
                    <a:pt x="11085320" y="4465635"/>
                  </a:cubicBezTo>
                  <a:cubicBezTo>
                    <a:pt x="11066908" y="4465635"/>
                    <a:pt x="11051982" y="4449643"/>
                    <a:pt x="11051982" y="4429916"/>
                  </a:cubicBezTo>
                  <a:cubicBezTo>
                    <a:pt x="11051982" y="4410189"/>
                    <a:pt x="11066908" y="4394197"/>
                    <a:pt x="11085320" y="4394197"/>
                  </a:cubicBezTo>
                  <a:close/>
                  <a:moveTo>
                    <a:pt x="1889146" y="4384672"/>
                  </a:moveTo>
                  <a:cubicBezTo>
                    <a:pt x="1908426" y="4384672"/>
                    <a:pt x="1924061" y="4399598"/>
                    <a:pt x="1924061" y="4418010"/>
                  </a:cubicBezTo>
                  <a:cubicBezTo>
                    <a:pt x="1924061" y="4436422"/>
                    <a:pt x="1908426" y="4451348"/>
                    <a:pt x="1889146" y="4451348"/>
                  </a:cubicBezTo>
                  <a:cubicBezTo>
                    <a:pt x="1869848" y="4451348"/>
                    <a:pt x="1854211" y="4436422"/>
                    <a:pt x="1854211" y="4418010"/>
                  </a:cubicBezTo>
                  <a:cubicBezTo>
                    <a:pt x="1854211" y="4399598"/>
                    <a:pt x="1869848" y="4384672"/>
                    <a:pt x="1889146" y="4384672"/>
                  </a:cubicBezTo>
                  <a:close/>
                  <a:moveTo>
                    <a:pt x="4408299" y="4375147"/>
                  </a:moveTo>
                  <a:cubicBezTo>
                    <a:pt x="4426710" y="4375147"/>
                    <a:pt x="4441638" y="4391139"/>
                    <a:pt x="4441638" y="4410866"/>
                  </a:cubicBezTo>
                  <a:cubicBezTo>
                    <a:pt x="4441638" y="4430593"/>
                    <a:pt x="4426710" y="4446585"/>
                    <a:pt x="4408299" y="4446585"/>
                  </a:cubicBezTo>
                  <a:cubicBezTo>
                    <a:pt x="4389889" y="4446585"/>
                    <a:pt x="4374961" y="4430593"/>
                    <a:pt x="4374961" y="4410866"/>
                  </a:cubicBezTo>
                  <a:cubicBezTo>
                    <a:pt x="4374961" y="4391139"/>
                    <a:pt x="4389889" y="4375147"/>
                    <a:pt x="4408299" y="4375147"/>
                  </a:cubicBezTo>
                  <a:close/>
                  <a:moveTo>
                    <a:pt x="3263957" y="4375147"/>
                  </a:moveTo>
                  <a:cubicBezTo>
                    <a:pt x="3283236" y="4375147"/>
                    <a:pt x="3298867" y="4390428"/>
                    <a:pt x="3298867" y="4409279"/>
                  </a:cubicBezTo>
                  <a:cubicBezTo>
                    <a:pt x="3298867" y="4428130"/>
                    <a:pt x="3283236" y="4443411"/>
                    <a:pt x="3263957" y="4443411"/>
                  </a:cubicBezTo>
                  <a:cubicBezTo>
                    <a:pt x="3244674" y="4443411"/>
                    <a:pt x="3229044" y="4428130"/>
                    <a:pt x="3229044" y="4409279"/>
                  </a:cubicBezTo>
                  <a:cubicBezTo>
                    <a:pt x="3229044" y="4390428"/>
                    <a:pt x="3244674" y="4375147"/>
                    <a:pt x="3263957" y="4375147"/>
                  </a:cubicBezTo>
                  <a:close/>
                  <a:moveTo>
                    <a:pt x="4897288" y="4373559"/>
                  </a:moveTo>
                  <a:cubicBezTo>
                    <a:pt x="4915701" y="4373559"/>
                    <a:pt x="4930624" y="4388485"/>
                    <a:pt x="4930624" y="4406897"/>
                  </a:cubicBezTo>
                  <a:cubicBezTo>
                    <a:pt x="4930624" y="4425309"/>
                    <a:pt x="4915701" y="4440235"/>
                    <a:pt x="4897288" y="4440235"/>
                  </a:cubicBezTo>
                  <a:cubicBezTo>
                    <a:pt x="4878880" y="4440235"/>
                    <a:pt x="4863962" y="4425309"/>
                    <a:pt x="4863962" y="4406897"/>
                  </a:cubicBezTo>
                  <a:cubicBezTo>
                    <a:pt x="4863962" y="4388485"/>
                    <a:pt x="4878880" y="4373559"/>
                    <a:pt x="4897288" y="4373559"/>
                  </a:cubicBezTo>
                  <a:close/>
                  <a:moveTo>
                    <a:pt x="7911907" y="4370384"/>
                  </a:moveTo>
                  <a:cubicBezTo>
                    <a:pt x="7931196" y="4370384"/>
                    <a:pt x="7946832" y="4386020"/>
                    <a:pt x="7946832" y="4405309"/>
                  </a:cubicBezTo>
                  <a:cubicBezTo>
                    <a:pt x="7946832" y="4424598"/>
                    <a:pt x="7931196" y="4440234"/>
                    <a:pt x="7911907" y="4440234"/>
                  </a:cubicBezTo>
                  <a:cubicBezTo>
                    <a:pt x="7892618" y="4440234"/>
                    <a:pt x="7876982" y="4424598"/>
                    <a:pt x="7876982" y="4405309"/>
                  </a:cubicBezTo>
                  <a:cubicBezTo>
                    <a:pt x="7876982" y="4386020"/>
                    <a:pt x="7892618" y="4370384"/>
                    <a:pt x="7911907" y="4370384"/>
                  </a:cubicBezTo>
                  <a:close/>
                  <a:moveTo>
                    <a:pt x="3084494" y="4367209"/>
                  </a:moveTo>
                  <a:cubicBezTo>
                    <a:pt x="3102905" y="4367209"/>
                    <a:pt x="3117828" y="4382490"/>
                    <a:pt x="3117828" y="4401341"/>
                  </a:cubicBezTo>
                  <a:cubicBezTo>
                    <a:pt x="3117828" y="4420192"/>
                    <a:pt x="3102905" y="4435473"/>
                    <a:pt x="3084494" y="4435473"/>
                  </a:cubicBezTo>
                  <a:cubicBezTo>
                    <a:pt x="3066076" y="4435473"/>
                    <a:pt x="3051146" y="4420192"/>
                    <a:pt x="3051146" y="4401341"/>
                  </a:cubicBezTo>
                  <a:cubicBezTo>
                    <a:pt x="3051146" y="4382490"/>
                    <a:pt x="3066076" y="4367209"/>
                    <a:pt x="3084494" y="4367209"/>
                  </a:cubicBezTo>
                  <a:close/>
                  <a:moveTo>
                    <a:pt x="7752363" y="4362447"/>
                  </a:moveTo>
                  <a:cubicBezTo>
                    <a:pt x="7772090" y="4362447"/>
                    <a:pt x="7788082" y="4377373"/>
                    <a:pt x="7788082" y="4395785"/>
                  </a:cubicBezTo>
                  <a:cubicBezTo>
                    <a:pt x="7788082" y="4414197"/>
                    <a:pt x="7772090" y="4429123"/>
                    <a:pt x="7752363" y="4429123"/>
                  </a:cubicBezTo>
                  <a:cubicBezTo>
                    <a:pt x="7732636" y="4429123"/>
                    <a:pt x="7716644" y="4414197"/>
                    <a:pt x="7716644" y="4395785"/>
                  </a:cubicBezTo>
                  <a:cubicBezTo>
                    <a:pt x="7716644" y="4377373"/>
                    <a:pt x="7732636" y="4362447"/>
                    <a:pt x="7752363" y="4362447"/>
                  </a:cubicBezTo>
                  <a:close/>
                  <a:moveTo>
                    <a:pt x="7515032" y="4362447"/>
                  </a:moveTo>
                  <a:cubicBezTo>
                    <a:pt x="7534321" y="4362447"/>
                    <a:pt x="7549957" y="4378083"/>
                    <a:pt x="7549957" y="4397372"/>
                  </a:cubicBezTo>
                  <a:cubicBezTo>
                    <a:pt x="7549957" y="4416661"/>
                    <a:pt x="7534321" y="4432297"/>
                    <a:pt x="7515032" y="4432297"/>
                  </a:cubicBezTo>
                  <a:cubicBezTo>
                    <a:pt x="7495743" y="4432297"/>
                    <a:pt x="7480107" y="4416661"/>
                    <a:pt x="7480107" y="4397372"/>
                  </a:cubicBezTo>
                  <a:cubicBezTo>
                    <a:pt x="7480107" y="4378083"/>
                    <a:pt x="7495743" y="4362447"/>
                    <a:pt x="7515032" y="4362447"/>
                  </a:cubicBezTo>
                  <a:close/>
                  <a:moveTo>
                    <a:pt x="3800418" y="4362447"/>
                  </a:moveTo>
                  <a:cubicBezTo>
                    <a:pt x="3818833" y="4362447"/>
                    <a:pt x="3833760" y="4378083"/>
                    <a:pt x="3833760" y="4397372"/>
                  </a:cubicBezTo>
                  <a:cubicBezTo>
                    <a:pt x="3833760" y="4416661"/>
                    <a:pt x="3818833" y="4432297"/>
                    <a:pt x="3800418" y="4432297"/>
                  </a:cubicBezTo>
                  <a:cubicBezTo>
                    <a:pt x="3782003" y="4432297"/>
                    <a:pt x="3767075" y="4416661"/>
                    <a:pt x="3767075" y="4397372"/>
                  </a:cubicBezTo>
                  <a:cubicBezTo>
                    <a:pt x="3767075" y="4378083"/>
                    <a:pt x="3782003" y="4362447"/>
                    <a:pt x="3800418" y="4362447"/>
                  </a:cubicBezTo>
                  <a:close/>
                  <a:moveTo>
                    <a:pt x="2892340" y="4362447"/>
                  </a:moveTo>
                  <a:cubicBezTo>
                    <a:pt x="2910753" y="4362447"/>
                    <a:pt x="2925678" y="4377373"/>
                    <a:pt x="2925678" y="4395785"/>
                  </a:cubicBezTo>
                  <a:cubicBezTo>
                    <a:pt x="2925678" y="4414197"/>
                    <a:pt x="2910753" y="4429123"/>
                    <a:pt x="2892340" y="4429123"/>
                  </a:cubicBezTo>
                  <a:cubicBezTo>
                    <a:pt x="2873926" y="4429123"/>
                    <a:pt x="2858999" y="4414197"/>
                    <a:pt x="2858999" y="4395785"/>
                  </a:cubicBezTo>
                  <a:cubicBezTo>
                    <a:pt x="2858999" y="4377373"/>
                    <a:pt x="2873926" y="4362447"/>
                    <a:pt x="2892340" y="4362447"/>
                  </a:cubicBezTo>
                  <a:close/>
                  <a:moveTo>
                    <a:pt x="3619374" y="4359272"/>
                  </a:moveTo>
                  <a:cubicBezTo>
                    <a:pt x="3637788" y="4359272"/>
                    <a:pt x="3652715" y="4374908"/>
                    <a:pt x="3652715" y="4394197"/>
                  </a:cubicBezTo>
                  <a:cubicBezTo>
                    <a:pt x="3652715" y="4413486"/>
                    <a:pt x="3637788" y="4429122"/>
                    <a:pt x="3619374" y="4429122"/>
                  </a:cubicBezTo>
                  <a:cubicBezTo>
                    <a:pt x="3600961" y="4429122"/>
                    <a:pt x="3586033" y="4413486"/>
                    <a:pt x="3586033" y="4394197"/>
                  </a:cubicBezTo>
                  <a:cubicBezTo>
                    <a:pt x="3586033" y="4374908"/>
                    <a:pt x="3600961" y="4359272"/>
                    <a:pt x="3619374" y="4359272"/>
                  </a:cubicBezTo>
                  <a:close/>
                  <a:moveTo>
                    <a:pt x="7207852" y="4356097"/>
                  </a:moveTo>
                  <a:cubicBezTo>
                    <a:pt x="7226703" y="4356097"/>
                    <a:pt x="7241984" y="4372089"/>
                    <a:pt x="7241984" y="4391816"/>
                  </a:cubicBezTo>
                  <a:cubicBezTo>
                    <a:pt x="7241984" y="4411543"/>
                    <a:pt x="7226703" y="4427535"/>
                    <a:pt x="7207852" y="4427535"/>
                  </a:cubicBezTo>
                  <a:cubicBezTo>
                    <a:pt x="7189001" y="4427535"/>
                    <a:pt x="7173720" y="4411543"/>
                    <a:pt x="7173720" y="4391816"/>
                  </a:cubicBezTo>
                  <a:cubicBezTo>
                    <a:pt x="7173720" y="4372089"/>
                    <a:pt x="7189001" y="4356097"/>
                    <a:pt x="7207852" y="4356097"/>
                  </a:cubicBezTo>
                  <a:close/>
                  <a:moveTo>
                    <a:pt x="2509725" y="4351334"/>
                  </a:moveTo>
                  <a:cubicBezTo>
                    <a:pt x="2529006" y="4351334"/>
                    <a:pt x="2544644" y="4366615"/>
                    <a:pt x="2544644" y="4385466"/>
                  </a:cubicBezTo>
                  <a:cubicBezTo>
                    <a:pt x="2544644" y="4404317"/>
                    <a:pt x="2529006" y="4419598"/>
                    <a:pt x="2509725" y="4419598"/>
                  </a:cubicBezTo>
                  <a:cubicBezTo>
                    <a:pt x="2490432" y="4419598"/>
                    <a:pt x="2474793" y="4404317"/>
                    <a:pt x="2474793" y="4385466"/>
                  </a:cubicBezTo>
                  <a:cubicBezTo>
                    <a:pt x="2474793" y="4366615"/>
                    <a:pt x="2490432" y="4351334"/>
                    <a:pt x="2509725" y="4351334"/>
                  </a:cubicBezTo>
                  <a:close/>
                  <a:moveTo>
                    <a:pt x="9682764" y="4346572"/>
                  </a:moveTo>
                  <a:cubicBezTo>
                    <a:pt x="9701615" y="4346572"/>
                    <a:pt x="9716896" y="4361498"/>
                    <a:pt x="9716896" y="4379910"/>
                  </a:cubicBezTo>
                  <a:cubicBezTo>
                    <a:pt x="9716896" y="4398322"/>
                    <a:pt x="9701615" y="4413248"/>
                    <a:pt x="9682764" y="4413248"/>
                  </a:cubicBezTo>
                  <a:cubicBezTo>
                    <a:pt x="9663913" y="4413248"/>
                    <a:pt x="9648632" y="4398322"/>
                    <a:pt x="9648632" y="4379910"/>
                  </a:cubicBezTo>
                  <a:cubicBezTo>
                    <a:pt x="9648632" y="4361498"/>
                    <a:pt x="9663913" y="4346572"/>
                    <a:pt x="9682764" y="4346572"/>
                  </a:cubicBezTo>
                  <a:close/>
                  <a:moveTo>
                    <a:pt x="6902258" y="4346572"/>
                  </a:moveTo>
                  <a:cubicBezTo>
                    <a:pt x="6920670" y="4346572"/>
                    <a:pt x="6935596" y="4361498"/>
                    <a:pt x="6935596" y="4379910"/>
                  </a:cubicBezTo>
                  <a:cubicBezTo>
                    <a:pt x="6935596" y="4398322"/>
                    <a:pt x="6920670" y="4413248"/>
                    <a:pt x="6902258" y="4413248"/>
                  </a:cubicBezTo>
                  <a:cubicBezTo>
                    <a:pt x="6883846" y="4413248"/>
                    <a:pt x="6868920" y="4398322"/>
                    <a:pt x="6868920" y="4379910"/>
                  </a:cubicBezTo>
                  <a:cubicBezTo>
                    <a:pt x="6868920" y="4361498"/>
                    <a:pt x="6883846" y="4346572"/>
                    <a:pt x="6902258" y="4346572"/>
                  </a:cubicBezTo>
                  <a:close/>
                  <a:moveTo>
                    <a:pt x="8300845" y="4343397"/>
                  </a:moveTo>
                  <a:cubicBezTo>
                    <a:pt x="8320134" y="4343397"/>
                    <a:pt x="8335770" y="4358678"/>
                    <a:pt x="8335770" y="4377529"/>
                  </a:cubicBezTo>
                  <a:cubicBezTo>
                    <a:pt x="8335770" y="4396380"/>
                    <a:pt x="8320134" y="4411661"/>
                    <a:pt x="8300845" y="4411661"/>
                  </a:cubicBezTo>
                  <a:cubicBezTo>
                    <a:pt x="8281556" y="4411661"/>
                    <a:pt x="8265920" y="4396380"/>
                    <a:pt x="8265920" y="4377529"/>
                  </a:cubicBezTo>
                  <a:cubicBezTo>
                    <a:pt x="8265920" y="4358678"/>
                    <a:pt x="8281556" y="4343397"/>
                    <a:pt x="8300845" y="4343397"/>
                  </a:cubicBezTo>
                  <a:close/>
                  <a:moveTo>
                    <a:pt x="6434739" y="4343397"/>
                  </a:moveTo>
                  <a:cubicBezTo>
                    <a:pt x="6453590" y="4343397"/>
                    <a:pt x="6468871" y="4358678"/>
                    <a:pt x="6468871" y="4377529"/>
                  </a:cubicBezTo>
                  <a:cubicBezTo>
                    <a:pt x="6468871" y="4396380"/>
                    <a:pt x="6453590" y="4411661"/>
                    <a:pt x="6434739" y="4411661"/>
                  </a:cubicBezTo>
                  <a:cubicBezTo>
                    <a:pt x="6415888" y="4411661"/>
                    <a:pt x="6400607" y="4396380"/>
                    <a:pt x="6400607" y="4377529"/>
                  </a:cubicBezTo>
                  <a:cubicBezTo>
                    <a:pt x="6400607" y="4358678"/>
                    <a:pt x="6415888" y="4343397"/>
                    <a:pt x="6434739" y="4343397"/>
                  </a:cubicBezTo>
                  <a:close/>
                  <a:moveTo>
                    <a:pt x="11231370" y="4338635"/>
                  </a:moveTo>
                  <a:cubicBezTo>
                    <a:pt x="11249782" y="4338635"/>
                    <a:pt x="11264708" y="4353561"/>
                    <a:pt x="11264708" y="4371973"/>
                  </a:cubicBezTo>
                  <a:cubicBezTo>
                    <a:pt x="11264708" y="4390385"/>
                    <a:pt x="11249782" y="4405311"/>
                    <a:pt x="11231370" y="4405311"/>
                  </a:cubicBezTo>
                  <a:cubicBezTo>
                    <a:pt x="11212958" y="4405311"/>
                    <a:pt x="11198032" y="4390385"/>
                    <a:pt x="11198032" y="4371973"/>
                  </a:cubicBezTo>
                  <a:cubicBezTo>
                    <a:pt x="11198032" y="4353561"/>
                    <a:pt x="11212958" y="4338635"/>
                    <a:pt x="11231370" y="4338635"/>
                  </a:cubicBezTo>
                  <a:close/>
                  <a:moveTo>
                    <a:pt x="1033322" y="4338635"/>
                  </a:moveTo>
                  <a:cubicBezTo>
                    <a:pt x="1051734" y="4338635"/>
                    <a:pt x="1066660" y="4354271"/>
                    <a:pt x="1066660" y="4373560"/>
                  </a:cubicBezTo>
                  <a:cubicBezTo>
                    <a:pt x="1066660" y="4392849"/>
                    <a:pt x="1051734" y="4408485"/>
                    <a:pt x="1033322" y="4408485"/>
                  </a:cubicBezTo>
                  <a:cubicBezTo>
                    <a:pt x="1014910" y="4408485"/>
                    <a:pt x="999984" y="4392849"/>
                    <a:pt x="999984" y="4373560"/>
                  </a:cubicBezTo>
                  <a:cubicBezTo>
                    <a:pt x="999984" y="4354271"/>
                    <a:pt x="1014910" y="4338635"/>
                    <a:pt x="1033322" y="4338635"/>
                  </a:cubicBezTo>
                  <a:close/>
                  <a:moveTo>
                    <a:pt x="10147902" y="4335460"/>
                  </a:moveTo>
                  <a:cubicBezTo>
                    <a:pt x="10166753" y="4335460"/>
                    <a:pt x="10182034" y="4351096"/>
                    <a:pt x="10182034" y="4370385"/>
                  </a:cubicBezTo>
                  <a:cubicBezTo>
                    <a:pt x="10182034" y="4389674"/>
                    <a:pt x="10166753" y="4405310"/>
                    <a:pt x="10147902" y="4405310"/>
                  </a:cubicBezTo>
                  <a:cubicBezTo>
                    <a:pt x="10129051" y="4405310"/>
                    <a:pt x="10113770" y="4389674"/>
                    <a:pt x="10113770" y="4370385"/>
                  </a:cubicBezTo>
                  <a:cubicBezTo>
                    <a:pt x="10113770" y="4351096"/>
                    <a:pt x="10129051" y="4335460"/>
                    <a:pt x="10147902" y="4335460"/>
                  </a:cubicBezTo>
                  <a:close/>
                  <a:moveTo>
                    <a:pt x="8859644" y="4335459"/>
                  </a:moveTo>
                  <a:cubicBezTo>
                    <a:pt x="8878933" y="4335459"/>
                    <a:pt x="8894569" y="4350385"/>
                    <a:pt x="8894569" y="4368797"/>
                  </a:cubicBezTo>
                  <a:cubicBezTo>
                    <a:pt x="8894569" y="4387209"/>
                    <a:pt x="8878933" y="4402135"/>
                    <a:pt x="8859644" y="4402135"/>
                  </a:cubicBezTo>
                  <a:cubicBezTo>
                    <a:pt x="8840355" y="4402135"/>
                    <a:pt x="8824719" y="4387209"/>
                    <a:pt x="8824719" y="4368797"/>
                  </a:cubicBezTo>
                  <a:cubicBezTo>
                    <a:pt x="8824719" y="4350385"/>
                    <a:pt x="8840355" y="4335459"/>
                    <a:pt x="8859644" y="4335459"/>
                  </a:cubicBezTo>
                  <a:close/>
                  <a:moveTo>
                    <a:pt x="5533896" y="4335459"/>
                  </a:moveTo>
                  <a:cubicBezTo>
                    <a:pt x="5553180" y="4335459"/>
                    <a:pt x="5568815" y="4350385"/>
                    <a:pt x="5568815" y="4368797"/>
                  </a:cubicBezTo>
                  <a:cubicBezTo>
                    <a:pt x="5568815" y="4387209"/>
                    <a:pt x="5553180" y="4402135"/>
                    <a:pt x="5533896" y="4402135"/>
                  </a:cubicBezTo>
                  <a:cubicBezTo>
                    <a:pt x="5514609" y="4402135"/>
                    <a:pt x="5498976" y="4387209"/>
                    <a:pt x="5498976" y="4368797"/>
                  </a:cubicBezTo>
                  <a:cubicBezTo>
                    <a:pt x="5498976" y="4350385"/>
                    <a:pt x="5514609" y="4335459"/>
                    <a:pt x="5533896" y="4335459"/>
                  </a:cubicBezTo>
                  <a:close/>
                  <a:moveTo>
                    <a:pt x="4015443" y="4332285"/>
                  </a:moveTo>
                  <a:cubicBezTo>
                    <a:pt x="4035163" y="4332285"/>
                    <a:pt x="4051161" y="4347921"/>
                    <a:pt x="4051161" y="4367210"/>
                  </a:cubicBezTo>
                  <a:cubicBezTo>
                    <a:pt x="4051161" y="4386499"/>
                    <a:pt x="4035163" y="4402135"/>
                    <a:pt x="4015443" y="4402135"/>
                  </a:cubicBezTo>
                  <a:cubicBezTo>
                    <a:pt x="3995716" y="4402135"/>
                    <a:pt x="3979726" y="4386499"/>
                    <a:pt x="3979726" y="4367210"/>
                  </a:cubicBezTo>
                  <a:cubicBezTo>
                    <a:pt x="3979726" y="4347921"/>
                    <a:pt x="3995716" y="4332285"/>
                    <a:pt x="4015443" y="4332285"/>
                  </a:cubicBezTo>
                  <a:close/>
                  <a:moveTo>
                    <a:pt x="546774" y="4329109"/>
                  </a:moveTo>
                  <a:cubicBezTo>
                    <a:pt x="565625" y="4329109"/>
                    <a:pt x="580906" y="4345101"/>
                    <a:pt x="580906" y="4364828"/>
                  </a:cubicBezTo>
                  <a:cubicBezTo>
                    <a:pt x="580906" y="4384555"/>
                    <a:pt x="565625" y="4400547"/>
                    <a:pt x="546774" y="4400547"/>
                  </a:cubicBezTo>
                  <a:cubicBezTo>
                    <a:pt x="527923" y="4400547"/>
                    <a:pt x="512642" y="4384555"/>
                    <a:pt x="512642" y="4364828"/>
                  </a:cubicBezTo>
                  <a:cubicBezTo>
                    <a:pt x="512642" y="4345101"/>
                    <a:pt x="527923" y="4329109"/>
                    <a:pt x="546774" y="4329109"/>
                  </a:cubicBezTo>
                  <a:close/>
                  <a:moveTo>
                    <a:pt x="2055033" y="4324347"/>
                  </a:moveTo>
                  <a:cubicBezTo>
                    <a:pt x="2073877" y="4324347"/>
                    <a:pt x="2089161" y="4339628"/>
                    <a:pt x="2089161" y="4358479"/>
                  </a:cubicBezTo>
                  <a:cubicBezTo>
                    <a:pt x="2089161" y="4377330"/>
                    <a:pt x="2073877" y="4392611"/>
                    <a:pt x="2055033" y="4392611"/>
                  </a:cubicBezTo>
                  <a:cubicBezTo>
                    <a:pt x="2036177" y="4392611"/>
                    <a:pt x="2020879" y="4377330"/>
                    <a:pt x="2020879" y="4358479"/>
                  </a:cubicBezTo>
                  <a:cubicBezTo>
                    <a:pt x="2020879" y="4339628"/>
                    <a:pt x="2036177" y="4324347"/>
                    <a:pt x="2055033" y="4324347"/>
                  </a:cubicBezTo>
                  <a:close/>
                  <a:moveTo>
                    <a:pt x="2701090" y="4321172"/>
                  </a:moveTo>
                  <a:cubicBezTo>
                    <a:pt x="2719952" y="4321172"/>
                    <a:pt x="2735234" y="4336453"/>
                    <a:pt x="2735234" y="4355304"/>
                  </a:cubicBezTo>
                  <a:cubicBezTo>
                    <a:pt x="2735234" y="4374155"/>
                    <a:pt x="2719952" y="4389436"/>
                    <a:pt x="2701090" y="4389436"/>
                  </a:cubicBezTo>
                  <a:cubicBezTo>
                    <a:pt x="2682240" y="4389436"/>
                    <a:pt x="2666968" y="4374155"/>
                    <a:pt x="2666968" y="4355304"/>
                  </a:cubicBezTo>
                  <a:cubicBezTo>
                    <a:pt x="2666968" y="4336453"/>
                    <a:pt x="2682240" y="4321172"/>
                    <a:pt x="2701090" y="4321172"/>
                  </a:cubicBezTo>
                  <a:close/>
                  <a:moveTo>
                    <a:pt x="10440795" y="4319584"/>
                  </a:moveTo>
                  <a:cubicBezTo>
                    <a:pt x="10460084" y="4319584"/>
                    <a:pt x="10475720" y="4334510"/>
                    <a:pt x="10475720" y="4352922"/>
                  </a:cubicBezTo>
                  <a:cubicBezTo>
                    <a:pt x="10475720" y="4371334"/>
                    <a:pt x="10460084" y="4386260"/>
                    <a:pt x="10440795" y="4386260"/>
                  </a:cubicBezTo>
                  <a:cubicBezTo>
                    <a:pt x="10421506" y="4386260"/>
                    <a:pt x="10405870" y="4371334"/>
                    <a:pt x="10405870" y="4352922"/>
                  </a:cubicBezTo>
                  <a:cubicBezTo>
                    <a:pt x="10405870" y="4334510"/>
                    <a:pt x="10421506" y="4319584"/>
                    <a:pt x="10440795" y="4319584"/>
                  </a:cubicBezTo>
                  <a:close/>
                  <a:moveTo>
                    <a:pt x="2250986" y="4319584"/>
                  </a:moveTo>
                  <a:cubicBezTo>
                    <a:pt x="2270277" y="4319584"/>
                    <a:pt x="2285912" y="4334510"/>
                    <a:pt x="2285912" y="4352922"/>
                  </a:cubicBezTo>
                  <a:cubicBezTo>
                    <a:pt x="2285912" y="4371334"/>
                    <a:pt x="2270277" y="4386260"/>
                    <a:pt x="2250986" y="4386260"/>
                  </a:cubicBezTo>
                  <a:cubicBezTo>
                    <a:pt x="2231699" y="4386260"/>
                    <a:pt x="2216064" y="4371334"/>
                    <a:pt x="2216064" y="4352922"/>
                  </a:cubicBezTo>
                  <a:cubicBezTo>
                    <a:pt x="2216064" y="4334510"/>
                    <a:pt x="2231699" y="4319584"/>
                    <a:pt x="2250986" y="4319584"/>
                  </a:cubicBezTo>
                  <a:close/>
                  <a:moveTo>
                    <a:pt x="5239421" y="4316410"/>
                  </a:moveTo>
                  <a:cubicBezTo>
                    <a:pt x="5259149" y="4316410"/>
                    <a:pt x="5275149" y="4332046"/>
                    <a:pt x="5275149" y="4351335"/>
                  </a:cubicBezTo>
                  <a:cubicBezTo>
                    <a:pt x="5275149" y="4370624"/>
                    <a:pt x="5259149" y="4386260"/>
                    <a:pt x="5239421" y="4386260"/>
                  </a:cubicBezTo>
                  <a:cubicBezTo>
                    <a:pt x="5219696" y="4386260"/>
                    <a:pt x="5203715" y="4370624"/>
                    <a:pt x="5203715" y="4351335"/>
                  </a:cubicBezTo>
                  <a:cubicBezTo>
                    <a:pt x="5203715" y="4332046"/>
                    <a:pt x="5219696" y="4316410"/>
                    <a:pt x="5239421" y="4316410"/>
                  </a:cubicBezTo>
                  <a:close/>
                  <a:moveTo>
                    <a:pt x="1420016" y="4316409"/>
                  </a:moveTo>
                  <a:cubicBezTo>
                    <a:pt x="1438867" y="4316409"/>
                    <a:pt x="1454147" y="4331690"/>
                    <a:pt x="1454147" y="4350541"/>
                  </a:cubicBezTo>
                  <a:cubicBezTo>
                    <a:pt x="1454147" y="4369392"/>
                    <a:pt x="1438867" y="4384673"/>
                    <a:pt x="1420016" y="4384673"/>
                  </a:cubicBezTo>
                  <a:cubicBezTo>
                    <a:pt x="1401165" y="4384673"/>
                    <a:pt x="1385885" y="4369392"/>
                    <a:pt x="1385885" y="4350541"/>
                  </a:cubicBezTo>
                  <a:cubicBezTo>
                    <a:pt x="1385885" y="4331690"/>
                    <a:pt x="1401165" y="4316409"/>
                    <a:pt x="1420016" y="4316409"/>
                  </a:cubicBezTo>
                  <a:close/>
                  <a:moveTo>
                    <a:pt x="392888" y="4313235"/>
                  </a:moveTo>
                  <a:cubicBezTo>
                    <a:pt x="411739" y="4313235"/>
                    <a:pt x="427020" y="4328516"/>
                    <a:pt x="427020" y="4347367"/>
                  </a:cubicBezTo>
                  <a:cubicBezTo>
                    <a:pt x="427020" y="4366218"/>
                    <a:pt x="411739" y="4381499"/>
                    <a:pt x="392888" y="4381499"/>
                  </a:cubicBezTo>
                  <a:cubicBezTo>
                    <a:pt x="374037" y="4381499"/>
                    <a:pt x="358757" y="4366218"/>
                    <a:pt x="358757" y="4347367"/>
                  </a:cubicBezTo>
                  <a:cubicBezTo>
                    <a:pt x="358757" y="4328516"/>
                    <a:pt x="374037" y="4313235"/>
                    <a:pt x="392888" y="4313235"/>
                  </a:cubicBezTo>
                  <a:close/>
                  <a:moveTo>
                    <a:pt x="10925776" y="4313234"/>
                  </a:moveTo>
                  <a:cubicBezTo>
                    <a:pt x="10944627" y="4313234"/>
                    <a:pt x="10959908" y="4329226"/>
                    <a:pt x="10959908" y="4348953"/>
                  </a:cubicBezTo>
                  <a:cubicBezTo>
                    <a:pt x="10959908" y="4368680"/>
                    <a:pt x="10944627" y="4384672"/>
                    <a:pt x="10925776" y="4384672"/>
                  </a:cubicBezTo>
                  <a:cubicBezTo>
                    <a:pt x="10906925" y="4384672"/>
                    <a:pt x="10891644" y="4368680"/>
                    <a:pt x="10891644" y="4348953"/>
                  </a:cubicBezTo>
                  <a:cubicBezTo>
                    <a:pt x="10891644" y="4329226"/>
                    <a:pt x="10906925" y="4313234"/>
                    <a:pt x="10925776" y="4313234"/>
                  </a:cubicBezTo>
                  <a:close/>
                  <a:moveTo>
                    <a:pt x="213396" y="4313234"/>
                  </a:moveTo>
                  <a:cubicBezTo>
                    <a:pt x="233123" y="4313234"/>
                    <a:pt x="249115" y="4329226"/>
                    <a:pt x="249115" y="4348953"/>
                  </a:cubicBezTo>
                  <a:cubicBezTo>
                    <a:pt x="249115" y="4368680"/>
                    <a:pt x="233123" y="4384672"/>
                    <a:pt x="213396" y="4384672"/>
                  </a:cubicBezTo>
                  <a:cubicBezTo>
                    <a:pt x="193669" y="4384672"/>
                    <a:pt x="177677" y="4368680"/>
                    <a:pt x="177677" y="4348953"/>
                  </a:cubicBezTo>
                  <a:cubicBezTo>
                    <a:pt x="177677" y="4329226"/>
                    <a:pt x="193669" y="4313234"/>
                    <a:pt x="213396" y="4313234"/>
                  </a:cubicBezTo>
                  <a:close/>
                  <a:moveTo>
                    <a:pt x="892204" y="4311647"/>
                  </a:moveTo>
                  <a:cubicBezTo>
                    <a:pt x="911493" y="4311647"/>
                    <a:pt x="927128" y="4327283"/>
                    <a:pt x="927128" y="4346572"/>
                  </a:cubicBezTo>
                  <a:cubicBezTo>
                    <a:pt x="927128" y="4365861"/>
                    <a:pt x="911493" y="4381497"/>
                    <a:pt x="892204" y="4381497"/>
                  </a:cubicBezTo>
                  <a:cubicBezTo>
                    <a:pt x="872915" y="4381497"/>
                    <a:pt x="857279" y="4365861"/>
                    <a:pt x="857279" y="4346572"/>
                  </a:cubicBezTo>
                  <a:cubicBezTo>
                    <a:pt x="857279" y="4327283"/>
                    <a:pt x="872915" y="4311647"/>
                    <a:pt x="892204" y="4311647"/>
                  </a:cubicBezTo>
                  <a:close/>
                  <a:moveTo>
                    <a:pt x="9935969" y="4308472"/>
                  </a:moveTo>
                  <a:cubicBezTo>
                    <a:pt x="9955258" y="4308472"/>
                    <a:pt x="9970894" y="4323398"/>
                    <a:pt x="9970894" y="4341810"/>
                  </a:cubicBezTo>
                  <a:cubicBezTo>
                    <a:pt x="9970894" y="4360222"/>
                    <a:pt x="9955258" y="4375148"/>
                    <a:pt x="9935969" y="4375148"/>
                  </a:cubicBezTo>
                  <a:cubicBezTo>
                    <a:pt x="9916680" y="4375148"/>
                    <a:pt x="9901044" y="4360222"/>
                    <a:pt x="9901044" y="4341810"/>
                  </a:cubicBezTo>
                  <a:cubicBezTo>
                    <a:pt x="9901044" y="4323398"/>
                    <a:pt x="9916680" y="4308472"/>
                    <a:pt x="9935969" y="4308472"/>
                  </a:cubicBezTo>
                  <a:close/>
                  <a:moveTo>
                    <a:pt x="1597015" y="4302122"/>
                  </a:moveTo>
                  <a:cubicBezTo>
                    <a:pt x="1616304" y="4302122"/>
                    <a:pt x="1631940" y="4317403"/>
                    <a:pt x="1631940" y="4336254"/>
                  </a:cubicBezTo>
                  <a:cubicBezTo>
                    <a:pt x="1631940" y="4355105"/>
                    <a:pt x="1616304" y="4370386"/>
                    <a:pt x="1597015" y="4370386"/>
                  </a:cubicBezTo>
                  <a:cubicBezTo>
                    <a:pt x="1577727" y="4370386"/>
                    <a:pt x="1562091" y="4355105"/>
                    <a:pt x="1562091" y="4336254"/>
                  </a:cubicBezTo>
                  <a:cubicBezTo>
                    <a:pt x="1562091" y="4317403"/>
                    <a:pt x="1577727" y="4302122"/>
                    <a:pt x="1597015" y="4302122"/>
                  </a:cubicBezTo>
                  <a:close/>
                  <a:moveTo>
                    <a:pt x="38845" y="4302122"/>
                  </a:moveTo>
                  <a:cubicBezTo>
                    <a:pt x="57696" y="4302122"/>
                    <a:pt x="72977" y="4317403"/>
                    <a:pt x="72977" y="4336254"/>
                  </a:cubicBezTo>
                  <a:cubicBezTo>
                    <a:pt x="72977" y="4355105"/>
                    <a:pt x="57696" y="4370386"/>
                    <a:pt x="38845" y="4370386"/>
                  </a:cubicBezTo>
                  <a:cubicBezTo>
                    <a:pt x="19994" y="4370386"/>
                    <a:pt x="4713" y="4355105"/>
                    <a:pt x="4713" y="4336254"/>
                  </a:cubicBezTo>
                  <a:cubicBezTo>
                    <a:pt x="4713" y="4317403"/>
                    <a:pt x="19994" y="4302122"/>
                    <a:pt x="38845" y="4302122"/>
                  </a:cubicBezTo>
                  <a:close/>
                  <a:moveTo>
                    <a:pt x="10289982" y="4300535"/>
                  </a:moveTo>
                  <a:cubicBezTo>
                    <a:pt x="10309271" y="4300535"/>
                    <a:pt x="10324907" y="4315461"/>
                    <a:pt x="10324907" y="4333873"/>
                  </a:cubicBezTo>
                  <a:cubicBezTo>
                    <a:pt x="10324907" y="4352285"/>
                    <a:pt x="10309271" y="4367211"/>
                    <a:pt x="10289982" y="4367211"/>
                  </a:cubicBezTo>
                  <a:cubicBezTo>
                    <a:pt x="10270693" y="4367211"/>
                    <a:pt x="10255057" y="4352285"/>
                    <a:pt x="10255057" y="4333873"/>
                  </a:cubicBezTo>
                  <a:cubicBezTo>
                    <a:pt x="10255057" y="4315461"/>
                    <a:pt x="10270693" y="4300535"/>
                    <a:pt x="10289982" y="4300535"/>
                  </a:cubicBezTo>
                  <a:close/>
                  <a:moveTo>
                    <a:pt x="11606019" y="4300534"/>
                  </a:moveTo>
                  <a:cubicBezTo>
                    <a:pt x="11625308" y="4300534"/>
                    <a:pt x="11640944" y="4316170"/>
                    <a:pt x="11640944" y="4335459"/>
                  </a:cubicBezTo>
                  <a:cubicBezTo>
                    <a:pt x="11640944" y="4354748"/>
                    <a:pt x="11625308" y="4370384"/>
                    <a:pt x="11606019" y="4370384"/>
                  </a:cubicBezTo>
                  <a:cubicBezTo>
                    <a:pt x="11586730" y="4370384"/>
                    <a:pt x="11571094" y="4354748"/>
                    <a:pt x="11571094" y="4335459"/>
                  </a:cubicBezTo>
                  <a:cubicBezTo>
                    <a:pt x="11571094" y="4316170"/>
                    <a:pt x="11586730" y="4300534"/>
                    <a:pt x="11606019" y="4300534"/>
                  </a:cubicBezTo>
                  <a:close/>
                  <a:moveTo>
                    <a:pt x="11933044" y="4297359"/>
                  </a:moveTo>
                  <a:cubicBezTo>
                    <a:pt x="11952333" y="4297359"/>
                    <a:pt x="11967969" y="4312640"/>
                    <a:pt x="11967969" y="4331491"/>
                  </a:cubicBezTo>
                  <a:cubicBezTo>
                    <a:pt x="11967969" y="4350342"/>
                    <a:pt x="11952333" y="4365623"/>
                    <a:pt x="11933044" y="4365623"/>
                  </a:cubicBezTo>
                  <a:cubicBezTo>
                    <a:pt x="11913755" y="4365623"/>
                    <a:pt x="11898119" y="4350342"/>
                    <a:pt x="11898119" y="4331491"/>
                  </a:cubicBezTo>
                  <a:cubicBezTo>
                    <a:pt x="11898119" y="4312640"/>
                    <a:pt x="11913755" y="4297359"/>
                    <a:pt x="11933044" y="4297359"/>
                  </a:cubicBezTo>
                  <a:close/>
                  <a:moveTo>
                    <a:pt x="5948965" y="4294184"/>
                  </a:moveTo>
                  <a:cubicBezTo>
                    <a:pt x="5967816" y="4294184"/>
                    <a:pt x="5983098" y="4309465"/>
                    <a:pt x="5983098" y="4328316"/>
                  </a:cubicBezTo>
                  <a:cubicBezTo>
                    <a:pt x="5983098" y="4347167"/>
                    <a:pt x="5967816" y="4362448"/>
                    <a:pt x="5948965" y="4362448"/>
                  </a:cubicBezTo>
                  <a:cubicBezTo>
                    <a:pt x="5930113" y="4362448"/>
                    <a:pt x="5914832" y="4347167"/>
                    <a:pt x="5914832" y="4328316"/>
                  </a:cubicBezTo>
                  <a:cubicBezTo>
                    <a:pt x="5914832" y="4309465"/>
                    <a:pt x="5930113" y="4294184"/>
                    <a:pt x="5948965" y="4294184"/>
                  </a:cubicBezTo>
                  <a:close/>
                  <a:moveTo>
                    <a:pt x="9334308" y="4292597"/>
                  </a:moveTo>
                  <a:cubicBezTo>
                    <a:pt x="9352720" y="4292597"/>
                    <a:pt x="9367646" y="4307523"/>
                    <a:pt x="9367646" y="4325935"/>
                  </a:cubicBezTo>
                  <a:cubicBezTo>
                    <a:pt x="9367646" y="4344347"/>
                    <a:pt x="9352720" y="4359273"/>
                    <a:pt x="9334308" y="4359273"/>
                  </a:cubicBezTo>
                  <a:cubicBezTo>
                    <a:pt x="9315896" y="4359273"/>
                    <a:pt x="9300970" y="4344347"/>
                    <a:pt x="9300970" y="4325935"/>
                  </a:cubicBezTo>
                  <a:cubicBezTo>
                    <a:pt x="9300970" y="4307523"/>
                    <a:pt x="9315896" y="4292597"/>
                    <a:pt x="9334308" y="4292597"/>
                  </a:cubicBezTo>
                  <a:close/>
                  <a:moveTo>
                    <a:pt x="6751445" y="4292597"/>
                  </a:moveTo>
                  <a:cubicBezTo>
                    <a:pt x="6769857" y="4292597"/>
                    <a:pt x="6784783" y="4308233"/>
                    <a:pt x="6784783" y="4327522"/>
                  </a:cubicBezTo>
                  <a:cubicBezTo>
                    <a:pt x="6784783" y="4346811"/>
                    <a:pt x="6769857" y="4362447"/>
                    <a:pt x="6751445" y="4362447"/>
                  </a:cubicBezTo>
                  <a:cubicBezTo>
                    <a:pt x="6733033" y="4362447"/>
                    <a:pt x="6718107" y="4346811"/>
                    <a:pt x="6718107" y="4327522"/>
                  </a:cubicBezTo>
                  <a:cubicBezTo>
                    <a:pt x="6718107" y="4308233"/>
                    <a:pt x="6733033" y="4292597"/>
                    <a:pt x="6751445" y="4292597"/>
                  </a:cubicBezTo>
                  <a:close/>
                  <a:moveTo>
                    <a:pt x="11758420" y="4289422"/>
                  </a:moveTo>
                  <a:cubicBezTo>
                    <a:pt x="11776832" y="4289422"/>
                    <a:pt x="11791758" y="4304348"/>
                    <a:pt x="11791758" y="4322760"/>
                  </a:cubicBezTo>
                  <a:cubicBezTo>
                    <a:pt x="11791758" y="4341172"/>
                    <a:pt x="11776832" y="4356098"/>
                    <a:pt x="11758420" y="4356098"/>
                  </a:cubicBezTo>
                  <a:cubicBezTo>
                    <a:pt x="11740008" y="4356098"/>
                    <a:pt x="11725082" y="4341172"/>
                    <a:pt x="11725082" y="4322760"/>
                  </a:cubicBezTo>
                  <a:cubicBezTo>
                    <a:pt x="11725082" y="4304348"/>
                    <a:pt x="11740008" y="4289422"/>
                    <a:pt x="11758420" y="4289422"/>
                  </a:cubicBezTo>
                  <a:close/>
                  <a:moveTo>
                    <a:pt x="4594867" y="4289422"/>
                  </a:moveTo>
                  <a:cubicBezTo>
                    <a:pt x="4613716" y="4289422"/>
                    <a:pt x="4629003" y="4305058"/>
                    <a:pt x="4629003" y="4324347"/>
                  </a:cubicBezTo>
                  <a:cubicBezTo>
                    <a:pt x="4629003" y="4343636"/>
                    <a:pt x="4613716" y="4359272"/>
                    <a:pt x="4594867" y="4359272"/>
                  </a:cubicBezTo>
                  <a:cubicBezTo>
                    <a:pt x="4576018" y="4359272"/>
                    <a:pt x="4560737" y="4343636"/>
                    <a:pt x="4560737" y="4324347"/>
                  </a:cubicBezTo>
                  <a:cubicBezTo>
                    <a:pt x="4560737" y="4305058"/>
                    <a:pt x="4576018" y="4289422"/>
                    <a:pt x="4594867" y="4289422"/>
                  </a:cubicBezTo>
                  <a:close/>
                  <a:moveTo>
                    <a:pt x="1202482" y="4289422"/>
                  </a:moveTo>
                  <a:cubicBezTo>
                    <a:pt x="1222209" y="4289422"/>
                    <a:pt x="1238201" y="4304348"/>
                    <a:pt x="1238201" y="4322760"/>
                  </a:cubicBezTo>
                  <a:cubicBezTo>
                    <a:pt x="1238201" y="4341172"/>
                    <a:pt x="1222209" y="4356098"/>
                    <a:pt x="1202482" y="4356098"/>
                  </a:cubicBezTo>
                  <a:cubicBezTo>
                    <a:pt x="1182756" y="4356098"/>
                    <a:pt x="1166764" y="4341172"/>
                    <a:pt x="1166764" y="4322760"/>
                  </a:cubicBezTo>
                  <a:cubicBezTo>
                    <a:pt x="1166764" y="4304348"/>
                    <a:pt x="1182756" y="4289422"/>
                    <a:pt x="1202482" y="4289422"/>
                  </a:cubicBezTo>
                  <a:close/>
                  <a:moveTo>
                    <a:pt x="5722755" y="4286247"/>
                  </a:moveTo>
                  <a:cubicBezTo>
                    <a:pt x="5742043" y="4286247"/>
                    <a:pt x="5757678" y="4301883"/>
                    <a:pt x="5757678" y="4321172"/>
                  </a:cubicBezTo>
                  <a:cubicBezTo>
                    <a:pt x="5757678" y="4340461"/>
                    <a:pt x="5742043" y="4356097"/>
                    <a:pt x="5722755" y="4356097"/>
                  </a:cubicBezTo>
                  <a:cubicBezTo>
                    <a:pt x="5703467" y="4356097"/>
                    <a:pt x="5687832" y="4340461"/>
                    <a:pt x="5687832" y="4321172"/>
                  </a:cubicBezTo>
                  <a:cubicBezTo>
                    <a:pt x="5687832" y="4301883"/>
                    <a:pt x="5703467" y="4286247"/>
                    <a:pt x="5722755" y="4286247"/>
                  </a:cubicBezTo>
                  <a:close/>
                  <a:moveTo>
                    <a:pt x="6583964" y="4281485"/>
                  </a:moveTo>
                  <a:cubicBezTo>
                    <a:pt x="6602815" y="4281485"/>
                    <a:pt x="6618096" y="4296411"/>
                    <a:pt x="6618096" y="4314823"/>
                  </a:cubicBezTo>
                  <a:cubicBezTo>
                    <a:pt x="6618096" y="4333235"/>
                    <a:pt x="6602815" y="4348161"/>
                    <a:pt x="6583964" y="4348161"/>
                  </a:cubicBezTo>
                  <a:cubicBezTo>
                    <a:pt x="6565113" y="4348161"/>
                    <a:pt x="6549832" y="4333235"/>
                    <a:pt x="6549832" y="4314823"/>
                  </a:cubicBezTo>
                  <a:cubicBezTo>
                    <a:pt x="6549832" y="4296411"/>
                    <a:pt x="6565113" y="4281485"/>
                    <a:pt x="6583964" y="4281485"/>
                  </a:cubicBezTo>
                  <a:close/>
                  <a:moveTo>
                    <a:pt x="1746972" y="4281485"/>
                  </a:moveTo>
                  <a:cubicBezTo>
                    <a:pt x="1765823" y="4281485"/>
                    <a:pt x="1781105" y="4296411"/>
                    <a:pt x="1781105" y="4314823"/>
                  </a:cubicBezTo>
                  <a:cubicBezTo>
                    <a:pt x="1781105" y="4333235"/>
                    <a:pt x="1765823" y="4348161"/>
                    <a:pt x="1746972" y="4348161"/>
                  </a:cubicBezTo>
                  <a:cubicBezTo>
                    <a:pt x="1728122" y="4348161"/>
                    <a:pt x="1712841" y="4333235"/>
                    <a:pt x="1712841" y="4314823"/>
                  </a:cubicBezTo>
                  <a:cubicBezTo>
                    <a:pt x="1712841" y="4296411"/>
                    <a:pt x="1728122" y="4281485"/>
                    <a:pt x="1746972" y="4281485"/>
                  </a:cubicBezTo>
                  <a:close/>
                  <a:moveTo>
                    <a:pt x="8685814" y="4278309"/>
                  </a:moveTo>
                  <a:cubicBezTo>
                    <a:pt x="8704665" y="4278309"/>
                    <a:pt x="8719946" y="4293590"/>
                    <a:pt x="8719946" y="4312441"/>
                  </a:cubicBezTo>
                  <a:cubicBezTo>
                    <a:pt x="8719946" y="4331292"/>
                    <a:pt x="8704665" y="4346573"/>
                    <a:pt x="8685814" y="4346573"/>
                  </a:cubicBezTo>
                  <a:cubicBezTo>
                    <a:pt x="8666963" y="4346573"/>
                    <a:pt x="8651682" y="4331292"/>
                    <a:pt x="8651682" y="4312441"/>
                  </a:cubicBezTo>
                  <a:cubicBezTo>
                    <a:pt x="8651682" y="4293590"/>
                    <a:pt x="8666963" y="4278309"/>
                    <a:pt x="8685814" y="4278309"/>
                  </a:cubicBezTo>
                  <a:close/>
                  <a:moveTo>
                    <a:pt x="4279715" y="4265609"/>
                  </a:moveTo>
                  <a:cubicBezTo>
                    <a:pt x="4299004" y="4265609"/>
                    <a:pt x="4314640" y="4280535"/>
                    <a:pt x="4314640" y="4298947"/>
                  </a:cubicBezTo>
                  <a:cubicBezTo>
                    <a:pt x="4314640" y="4317359"/>
                    <a:pt x="4299004" y="4332285"/>
                    <a:pt x="4279715" y="4332285"/>
                  </a:cubicBezTo>
                  <a:cubicBezTo>
                    <a:pt x="4260425" y="4332285"/>
                    <a:pt x="4244789" y="4317359"/>
                    <a:pt x="4244789" y="4298947"/>
                  </a:cubicBezTo>
                  <a:cubicBezTo>
                    <a:pt x="4244789" y="4280535"/>
                    <a:pt x="4260425" y="4265609"/>
                    <a:pt x="4279715" y="4265609"/>
                  </a:cubicBezTo>
                  <a:close/>
                  <a:moveTo>
                    <a:pt x="8121457" y="4259260"/>
                  </a:moveTo>
                  <a:cubicBezTo>
                    <a:pt x="8139869" y="4259260"/>
                    <a:pt x="8154795" y="4274541"/>
                    <a:pt x="8154795" y="4293392"/>
                  </a:cubicBezTo>
                  <a:cubicBezTo>
                    <a:pt x="8154795" y="4312243"/>
                    <a:pt x="8139869" y="4327524"/>
                    <a:pt x="8121457" y="4327524"/>
                  </a:cubicBezTo>
                  <a:cubicBezTo>
                    <a:pt x="8103045" y="4327524"/>
                    <a:pt x="8088119" y="4312243"/>
                    <a:pt x="8088119" y="4293392"/>
                  </a:cubicBezTo>
                  <a:cubicBezTo>
                    <a:pt x="8088119" y="4274541"/>
                    <a:pt x="8103045" y="4259260"/>
                    <a:pt x="8121457" y="4259260"/>
                  </a:cubicBezTo>
                  <a:close/>
                  <a:moveTo>
                    <a:pt x="6113270" y="4259259"/>
                  </a:moveTo>
                  <a:cubicBezTo>
                    <a:pt x="6131682" y="4259259"/>
                    <a:pt x="6146608" y="4274540"/>
                    <a:pt x="6146608" y="4293391"/>
                  </a:cubicBezTo>
                  <a:cubicBezTo>
                    <a:pt x="6146608" y="4312242"/>
                    <a:pt x="6131682" y="4327523"/>
                    <a:pt x="6113270" y="4327523"/>
                  </a:cubicBezTo>
                  <a:cubicBezTo>
                    <a:pt x="6094858" y="4327523"/>
                    <a:pt x="6079932" y="4312242"/>
                    <a:pt x="6079932" y="4293391"/>
                  </a:cubicBezTo>
                  <a:cubicBezTo>
                    <a:pt x="6079932" y="4274540"/>
                    <a:pt x="6094858" y="4259259"/>
                    <a:pt x="6113270" y="4259259"/>
                  </a:cubicBezTo>
                  <a:close/>
                  <a:moveTo>
                    <a:pt x="8499282" y="4256085"/>
                  </a:moveTo>
                  <a:cubicBezTo>
                    <a:pt x="8517694" y="4256085"/>
                    <a:pt x="8532620" y="4271366"/>
                    <a:pt x="8532620" y="4290217"/>
                  </a:cubicBezTo>
                  <a:cubicBezTo>
                    <a:pt x="8532620" y="4309068"/>
                    <a:pt x="8517694" y="4324349"/>
                    <a:pt x="8499282" y="4324349"/>
                  </a:cubicBezTo>
                  <a:cubicBezTo>
                    <a:pt x="8480870" y="4324349"/>
                    <a:pt x="8465944" y="4309068"/>
                    <a:pt x="8465944" y="4290217"/>
                  </a:cubicBezTo>
                  <a:cubicBezTo>
                    <a:pt x="8465944" y="4271366"/>
                    <a:pt x="8480870" y="4256085"/>
                    <a:pt x="8499282" y="4256085"/>
                  </a:cubicBezTo>
                  <a:close/>
                  <a:moveTo>
                    <a:pt x="3378963" y="4256085"/>
                  </a:moveTo>
                  <a:cubicBezTo>
                    <a:pt x="3397809" y="4256085"/>
                    <a:pt x="3413086" y="4272077"/>
                    <a:pt x="3413086" y="4291804"/>
                  </a:cubicBezTo>
                  <a:cubicBezTo>
                    <a:pt x="3413086" y="4311531"/>
                    <a:pt x="3397809" y="4327523"/>
                    <a:pt x="3378963" y="4327523"/>
                  </a:cubicBezTo>
                  <a:cubicBezTo>
                    <a:pt x="3360118" y="4327523"/>
                    <a:pt x="3344842" y="4311531"/>
                    <a:pt x="3344842" y="4291804"/>
                  </a:cubicBezTo>
                  <a:cubicBezTo>
                    <a:pt x="3344842" y="4272077"/>
                    <a:pt x="3360118" y="4256085"/>
                    <a:pt x="3378963" y="4256085"/>
                  </a:cubicBezTo>
                  <a:close/>
                  <a:moveTo>
                    <a:pt x="4983026" y="4248147"/>
                  </a:moveTo>
                  <a:cubicBezTo>
                    <a:pt x="5002336" y="4248147"/>
                    <a:pt x="5017984" y="4263428"/>
                    <a:pt x="5017984" y="4282279"/>
                  </a:cubicBezTo>
                  <a:cubicBezTo>
                    <a:pt x="5017984" y="4301130"/>
                    <a:pt x="5002336" y="4316411"/>
                    <a:pt x="4983026" y="4316411"/>
                  </a:cubicBezTo>
                  <a:cubicBezTo>
                    <a:pt x="4963744" y="4316411"/>
                    <a:pt x="4948110" y="4301130"/>
                    <a:pt x="4948110" y="4282279"/>
                  </a:cubicBezTo>
                  <a:cubicBezTo>
                    <a:pt x="4948110" y="4263428"/>
                    <a:pt x="4963744" y="4248147"/>
                    <a:pt x="4983026" y="4248147"/>
                  </a:cubicBezTo>
                  <a:close/>
                  <a:moveTo>
                    <a:pt x="703899" y="4240210"/>
                  </a:moveTo>
                  <a:cubicBezTo>
                    <a:pt x="722750" y="4240210"/>
                    <a:pt x="738030" y="4255491"/>
                    <a:pt x="738030" y="4274342"/>
                  </a:cubicBezTo>
                  <a:cubicBezTo>
                    <a:pt x="738030" y="4293193"/>
                    <a:pt x="722750" y="4308474"/>
                    <a:pt x="703899" y="4308474"/>
                  </a:cubicBezTo>
                  <a:cubicBezTo>
                    <a:pt x="685048" y="4308474"/>
                    <a:pt x="669767" y="4293193"/>
                    <a:pt x="669767" y="4274342"/>
                  </a:cubicBezTo>
                  <a:cubicBezTo>
                    <a:pt x="669767" y="4255491"/>
                    <a:pt x="685048" y="4240210"/>
                    <a:pt x="703899" y="4240210"/>
                  </a:cubicBezTo>
                  <a:close/>
                  <a:moveTo>
                    <a:pt x="9543857" y="4240209"/>
                  </a:moveTo>
                  <a:cubicBezTo>
                    <a:pt x="9563146" y="4240209"/>
                    <a:pt x="9578782" y="4256201"/>
                    <a:pt x="9578782" y="4275928"/>
                  </a:cubicBezTo>
                  <a:cubicBezTo>
                    <a:pt x="9578782" y="4295655"/>
                    <a:pt x="9563146" y="4311647"/>
                    <a:pt x="9543857" y="4311647"/>
                  </a:cubicBezTo>
                  <a:cubicBezTo>
                    <a:pt x="9524568" y="4311647"/>
                    <a:pt x="9508932" y="4295655"/>
                    <a:pt x="9508932" y="4275928"/>
                  </a:cubicBezTo>
                  <a:cubicBezTo>
                    <a:pt x="9508932" y="4256201"/>
                    <a:pt x="9524568" y="4240209"/>
                    <a:pt x="9543857" y="4240209"/>
                  </a:cubicBezTo>
                  <a:close/>
                  <a:moveTo>
                    <a:pt x="6286307" y="4232272"/>
                  </a:moveTo>
                  <a:cubicBezTo>
                    <a:pt x="6304719" y="4232272"/>
                    <a:pt x="6319645" y="4247908"/>
                    <a:pt x="6319645" y="4267197"/>
                  </a:cubicBezTo>
                  <a:cubicBezTo>
                    <a:pt x="6319645" y="4286486"/>
                    <a:pt x="6304719" y="4302122"/>
                    <a:pt x="6286307" y="4302122"/>
                  </a:cubicBezTo>
                  <a:cubicBezTo>
                    <a:pt x="6267895" y="4302122"/>
                    <a:pt x="6252969" y="4286486"/>
                    <a:pt x="6252969" y="4267197"/>
                  </a:cubicBezTo>
                  <a:cubicBezTo>
                    <a:pt x="6252969" y="4247908"/>
                    <a:pt x="6267895" y="4232272"/>
                    <a:pt x="6286307" y="4232272"/>
                  </a:cubicBezTo>
                  <a:close/>
                  <a:moveTo>
                    <a:pt x="10615420" y="4224334"/>
                  </a:moveTo>
                  <a:cubicBezTo>
                    <a:pt x="10633832" y="4224334"/>
                    <a:pt x="10648758" y="4239615"/>
                    <a:pt x="10648758" y="4258466"/>
                  </a:cubicBezTo>
                  <a:cubicBezTo>
                    <a:pt x="10648758" y="4277317"/>
                    <a:pt x="10633832" y="4292598"/>
                    <a:pt x="10615420" y="4292598"/>
                  </a:cubicBezTo>
                  <a:cubicBezTo>
                    <a:pt x="10597008" y="4292598"/>
                    <a:pt x="10582082" y="4277317"/>
                    <a:pt x="10582082" y="4258466"/>
                  </a:cubicBezTo>
                  <a:cubicBezTo>
                    <a:pt x="10582082" y="4239615"/>
                    <a:pt x="10597008" y="4224334"/>
                    <a:pt x="10615420" y="4224334"/>
                  </a:cubicBezTo>
                  <a:close/>
                  <a:moveTo>
                    <a:pt x="9130313" y="4224334"/>
                  </a:moveTo>
                  <a:cubicBezTo>
                    <a:pt x="9150040" y="4224334"/>
                    <a:pt x="9166032" y="4239615"/>
                    <a:pt x="9166032" y="4258466"/>
                  </a:cubicBezTo>
                  <a:cubicBezTo>
                    <a:pt x="9166032" y="4277317"/>
                    <a:pt x="9150040" y="4292598"/>
                    <a:pt x="9130313" y="4292598"/>
                  </a:cubicBezTo>
                  <a:cubicBezTo>
                    <a:pt x="9110586" y="4292598"/>
                    <a:pt x="9094594" y="4277317"/>
                    <a:pt x="9094594" y="4258466"/>
                  </a:cubicBezTo>
                  <a:cubicBezTo>
                    <a:pt x="9094594" y="4239615"/>
                    <a:pt x="9110586" y="4224334"/>
                    <a:pt x="9130313" y="4224334"/>
                  </a:cubicBezTo>
                  <a:close/>
                  <a:moveTo>
                    <a:pt x="10788458" y="4221160"/>
                  </a:moveTo>
                  <a:cubicBezTo>
                    <a:pt x="10806870" y="4221160"/>
                    <a:pt x="10821796" y="4237152"/>
                    <a:pt x="10821796" y="4256879"/>
                  </a:cubicBezTo>
                  <a:cubicBezTo>
                    <a:pt x="10821796" y="4276606"/>
                    <a:pt x="10806870" y="4292598"/>
                    <a:pt x="10788458" y="4292598"/>
                  </a:cubicBezTo>
                  <a:cubicBezTo>
                    <a:pt x="10770046" y="4292598"/>
                    <a:pt x="10755120" y="4276606"/>
                    <a:pt x="10755120" y="4256879"/>
                  </a:cubicBezTo>
                  <a:cubicBezTo>
                    <a:pt x="10755120" y="4237152"/>
                    <a:pt x="10770046" y="4221160"/>
                    <a:pt x="10788458" y="4221160"/>
                  </a:cubicBezTo>
                  <a:close/>
                  <a:moveTo>
                    <a:pt x="4736971" y="4221159"/>
                  </a:moveTo>
                  <a:cubicBezTo>
                    <a:pt x="4756276" y="4221159"/>
                    <a:pt x="4771919" y="4236440"/>
                    <a:pt x="4771919" y="4255291"/>
                  </a:cubicBezTo>
                  <a:cubicBezTo>
                    <a:pt x="4771919" y="4274142"/>
                    <a:pt x="4756276" y="4289423"/>
                    <a:pt x="4736971" y="4289423"/>
                  </a:cubicBezTo>
                  <a:cubicBezTo>
                    <a:pt x="4717674" y="4289423"/>
                    <a:pt x="4702146" y="4274142"/>
                    <a:pt x="4702146" y="4255291"/>
                  </a:cubicBezTo>
                  <a:cubicBezTo>
                    <a:pt x="4702146" y="4236440"/>
                    <a:pt x="4717674" y="4221159"/>
                    <a:pt x="4736971" y="4221159"/>
                  </a:cubicBezTo>
                  <a:close/>
                  <a:moveTo>
                    <a:pt x="2435112" y="4221159"/>
                  </a:moveTo>
                  <a:cubicBezTo>
                    <a:pt x="2454402" y="4221159"/>
                    <a:pt x="2470036" y="4237151"/>
                    <a:pt x="2470036" y="4256878"/>
                  </a:cubicBezTo>
                  <a:cubicBezTo>
                    <a:pt x="2470036" y="4276605"/>
                    <a:pt x="2454402" y="4292597"/>
                    <a:pt x="2435112" y="4292597"/>
                  </a:cubicBezTo>
                  <a:cubicBezTo>
                    <a:pt x="2415824" y="4292597"/>
                    <a:pt x="2400184" y="4276605"/>
                    <a:pt x="2400184" y="4256878"/>
                  </a:cubicBezTo>
                  <a:cubicBezTo>
                    <a:pt x="2400184" y="4237151"/>
                    <a:pt x="2415824" y="4221159"/>
                    <a:pt x="2435112" y="4221159"/>
                  </a:cubicBezTo>
                  <a:close/>
                  <a:moveTo>
                    <a:pt x="7061801" y="4219572"/>
                  </a:moveTo>
                  <a:cubicBezTo>
                    <a:pt x="7080652" y="4219572"/>
                    <a:pt x="7095933" y="4235208"/>
                    <a:pt x="7095933" y="4254497"/>
                  </a:cubicBezTo>
                  <a:cubicBezTo>
                    <a:pt x="7095933" y="4273786"/>
                    <a:pt x="7080652" y="4289422"/>
                    <a:pt x="7061801" y="4289422"/>
                  </a:cubicBezTo>
                  <a:cubicBezTo>
                    <a:pt x="7042950" y="4289422"/>
                    <a:pt x="7027669" y="4273786"/>
                    <a:pt x="7027669" y="4254497"/>
                  </a:cubicBezTo>
                  <a:cubicBezTo>
                    <a:pt x="7027669" y="4235208"/>
                    <a:pt x="7042950" y="4219572"/>
                    <a:pt x="7061801" y="4219572"/>
                  </a:cubicBezTo>
                  <a:close/>
                  <a:moveTo>
                    <a:pt x="5395782" y="4216397"/>
                  </a:moveTo>
                  <a:cubicBezTo>
                    <a:pt x="5415068" y="4216397"/>
                    <a:pt x="5430703" y="4232033"/>
                    <a:pt x="5430703" y="4251322"/>
                  </a:cubicBezTo>
                  <a:cubicBezTo>
                    <a:pt x="5430703" y="4270611"/>
                    <a:pt x="5415068" y="4286247"/>
                    <a:pt x="5395782" y="4286247"/>
                  </a:cubicBezTo>
                  <a:cubicBezTo>
                    <a:pt x="5376495" y="4286247"/>
                    <a:pt x="5360861" y="4270611"/>
                    <a:pt x="5360861" y="4251322"/>
                  </a:cubicBezTo>
                  <a:cubicBezTo>
                    <a:pt x="5360861" y="4232033"/>
                    <a:pt x="5376495" y="4216397"/>
                    <a:pt x="5395782" y="4216397"/>
                  </a:cubicBezTo>
                  <a:close/>
                  <a:moveTo>
                    <a:pt x="8977914" y="4213222"/>
                  </a:moveTo>
                  <a:cubicBezTo>
                    <a:pt x="8996765" y="4213222"/>
                    <a:pt x="9012046" y="4228503"/>
                    <a:pt x="9012046" y="4247354"/>
                  </a:cubicBezTo>
                  <a:cubicBezTo>
                    <a:pt x="9012046" y="4266205"/>
                    <a:pt x="8996765" y="4281486"/>
                    <a:pt x="8977914" y="4281486"/>
                  </a:cubicBezTo>
                  <a:cubicBezTo>
                    <a:pt x="8959063" y="4281486"/>
                    <a:pt x="8943782" y="4266205"/>
                    <a:pt x="8943782" y="4247354"/>
                  </a:cubicBezTo>
                  <a:cubicBezTo>
                    <a:pt x="8943782" y="4228503"/>
                    <a:pt x="8959063" y="4213222"/>
                    <a:pt x="8977914" y="4213222"/>
                  </a:cubicBezTo>
                  <a:close/>
                  <a:moveTo>
                    <a:pt x="7273732" y="4208459"/>
                  </a:moveTo>
                  <a:cubicBezTo>
                    <a:pt x="7293021" y="4208459"/>
                    <a:pt x="7308657" y="4223385"/>
                    <a:pt x="7308657" y="4241797"/>
                  </a:cubicBezTo>
                  <a:cubicBezTo>
                    <a:pt x="7308657" y="4260209"/>
                    <a:pt x="7293021" y="4275135"/>
                    <a:pt x="7273732" y="4275135"/>
                  </a:cubicBezTo>
                  <a:cubicBezTo>
                    <a:pt x="7254443" y="4275135"/>
                    <a:pt x="7238807" y="4260209"/>
                    <a:pt x="7238807" y="4241797"/>
                  </a:cubicBezTo>
                  <a:cubicBezTo>
                    <a:pt x="7238807" y="4223385"/>
                    <a:pt x="7254443" y="4208459"/>
                    <a:pt x="7273732" y="4208459"/>
                  </a:cubicBezTo>
                  <a:close/>
                  <a:moveTo>
                    <a:pt x="3559089" y="4205285"/>
                  </a:moveTo>
                  <a:cubicBezTo>
                    <a:pt x="3578381" y="4205285"/>
                    <a:pt x="3594020" y="4220566"/>
                    <a:pt x="3594020" y="4239417"/>
                  </a:cubicBezTo>
                  <a:cubicBezTo>
                    <a:pt x="3594020" y="4258268"/>
                    <a:pt x="3578381" y="4273549"/>
                    <a:pt x="3559089" y="4273549"/>
                  </a:cubicBezTo>
                  <a:cubicBezTo>
                    <a:pt x="3539797" y="4273549"/>
                    <a:pt x="3524158" y="4258268"/>
                    <a:pt x="3524158" y="4239417"/>
                  </a:cubicBezTo>
                  <a:cubicBezTo>
                    <a:pt x="3524158" y="4220566"/>
                    <a:pt x="3539797" y="4205285"/>
                    <a:pt x="3559089" y="4205285"/>
                  </a:cubicBezTo>
                  <a:close/>
                  <a:moveTo>
                    <a:pt x="3884429" y="4205284"/>
                  </a:moveTo>
                  <a:cubicBezTo>
                    <a:pt x="3902841" y="4205284"/>
                    <a:pt x="3917767" y="4220565"/>
                    <a:pt x="3917767" y="4239416"/>
                  </a:cubicBezTo>
                  <a:cubicBezTo>
                    <a:pt x="3917767" y="4258267"/>
                    <a:pt x="3902841" y="4273548"/>
                    <a:pt x="3884429" y="4273548"/>
                  </a:cubicBezTo>
                  <a:cubicBezTo>
                    <a:pt x="3866017" y="4273548"/>
                    <a:pt x="3851090" y="4258267"/>
                    <a:pt x="3851090" y="4239416"/>
                  </a:cubicBezTo>
                  <a:cubicBezTo>
                    <a:pt x="3851090" y="4220565"/>
                    <a:pt x="3866017" y="4205284"/>
                    <a:pt x="3884429" y="4205284"/>
                  </a:cubicBezTo>
                  <a:close/>
                  <a:moveTo>
                    <a:pt x="7625363" y="4200522"/>
                  </a:moveTo>
                  <a:cubicBezTo>
                    <a:pt x="7645090" y="4200522"/>
                    <a:pt x="7661082" y="4215448"/>
                    <a:pt x="7661082" y="4233860"/>
                  </a:cubicBezTo>
                  <a:cubicBezTo>
                    <a:pt x="7661082" y="4252272"/>
                    <a:pt x="7645090" y="4267198"/>
                    <a:pt x="7625363" y="4267198"/>
                  </a:cubicBezTo>
                  <a:cubicBezTo>
                    <a:pt x="7605636" y="4267198"/>
                    <a:pt x="7589644" y="4252272"/>
                    <a:pt x="7589644" y="4233860"/>
                  </a:cubicBezTo>
                  <a:cubicBezTo>
                    <a:pt x="7589644" y="4215448"/>
                    <a:pt x="7605636" y="4200522"/>
                    <a:pt x="7625363" y="4200522"/>
                  </a:cubicBezTo>
                  <a:close/>
                  <a:moveTo>
                    <a:pt x="7988901" y="4197347"/>
                  </a:moveTo>
                  <a:cubicBezTo>
                    <a:pt x="8007752" y="4197347"/>
                    <a:pt x="8023033" y="4212983"/>
                    <a:pt x="8023033" y="4232272"/>
                  </a:cubicBezTo>
                  <a:cubicBezTo>
                    <a:pt x="8023033" y="4251561"/>
                    <a:pt x="8007752" y="4267197"/>
                    <a:pt x="7988901" y="4267197"/>
                  </a:cubicBezTo>
                  <a:cubicBezTo>
                    <a:pt x="7970050" y="4267197"/>
                    <a:pt x="7954769" y="4251561"/>
                    <a:pt x="7954769" y="4232272"/>
                  </a:cubicBezTo>
                  <a:cubicBezTo>
                    <a:pt x="7954769" y="4212983"/>
                    <a:pt x="7970050" y="4197347"/>
                    <a:pt x="7988901" y="4197347"/>
                  </a:cubicBezTo>
                  <a:close/>
                  <a:moveTo>
                    <a:pt x="2898091" y="4197347"/>
                  </a:moveTo>
                  <a:cubicBezTo>
                    <a:pt x="2916943" y="4197347"/>
                    <a:pt x="2932221" y="4212983"/>
                    <a:pt x="2932221" y="4232272"/>
                  </a:cubicBezTo>
                  <a:cubicBezTo>
                    <a:pt x="2932221" y="4251561"/>
                    <a:pt x="2916943" y="4267197"/>
                    <a:pt x="2898091" y="4267197"/>
                  </a:cubicBezTo>
                  <a:cubicBezTo>
                    <a:pt x="2879242" y="4267197"/>
                    <a:pt x="2863959" y="4251561"/>
                    <a:pt x="2863959" y="4232272"/>
                  </a:cubicBezTo>
                  <a:cubicBezTo>
                    <a:pt x="2863959" y="4212983"/>
                    <a:pt x="2879242" y="4197347"/>
                    <a:pt x="2898091" y="4197347"/>
                  </a:cubicBezTo>
                  <a:close/>
                  <a:moveTo>
                    <a:pt x="7796814" y="4194172"/>
                  </a:moveTo>
                  <a:cubicBezTo>
                    <a:pt x="7815665" y="4194172"/>
                    <a:pt x="7830946" y="4210164"/>
                    <a:pt x="7830946" y="4229891"/>
                  </a:cubicBezTo>
                  <a:cubicBezTo>
                    <a:pt x="7830946" y="4249618"/>
                    <a:pt x="7815665" y="4265610"/>
                    <a:pt x="7796814" y="4265610"/>
                  </a:cubicBezTo>
                  <a:cubicBezTo>
                    <a:pt x="7777963" y="4265610"/>
                    <a:pt x="7762682" y="4249618"/>
                    <a:pt x="7762682" y="4229891"/>
                  </a:cubicBezTo>
                  <a:cubicBezTo>
                    <a:pt x="7762682" y="4210164"/>
                    <a:pt x="7777963" y="4194172"/>
                    <a:pt x="7796814" y="4194172"/>
                  </a:cubicBezTo>
                  <a:close/>
                  <a:moveTo>
                    <a:pt x="7442007" y="4194172"/>
                  </a:moveTo>
                  <a:cubicBezTo>
                    <a:pt x="7461296" y="4194172"/>
                    <a:pt x="7476932" y="4209453"/>
                    <a:pt x="7476932" y="4228304"/>
                  </a:cubicBezTo>
                  <a:cubicBezTo>
                    <a:pt x="7476932" y="4247155"/>
                    <a:pt x="7461296" y="4262436"/>
                    <a:pt x="7442007" y="4262436"/>
                  </a:cubicBezTo>
                  <a:cubicBezTo>
                    <a:pt x="7422718" y="4262436"/>
                    <a:pt x="7407082" y="4247155"/>
                    <a:pt x="7407082" y="4228304"/>
                  </a:cubicBezTo>
                  <a:cubicBezTo>
                    <a:pt x="7407082" y="4209453"/>
                    <a:pt x="7422718" y="4194172"/>
                    <a:pt x="7442007" y="4194172"/>
                  </a:cubicBezTo>
                  <a:close/>
                  <a:moveTo>
                    <a:pt x="3201865" y="4192585"/>
                  </a:moveTo>
                  <a:cubicBezTo>
                    <a:pt x="3221153" y="4192585"/>
                    <a:pt x="3236787" y="4208221"/>
                    <a:pt x="3236787" y="4227510"/>
                  </a:cubicBezTo>
                  <a:cubicBezTo>
                    <a:pt x="3236787" y="4246799"/>
                    <a:pt x="3221153" y="4262435"/>
                    <a:pt x="3201865" y="4262435"/>
                  </a:cubicBezTo>
                  <a:cubicBezTo>
                    <a:pt x="3182578" y="4262435"/>
                    <a:pt x="3166944" y="4246799"/>
                    <a:pt x="3166944" y="4227510"/>
                  </a:cubicBezTo>
                  <a:cubicBezTo>
                    <a:pt x="3166944" y="4208221"/>
                    <a:pt x="3182578" y="4192585"/>
                    <a:pt x="3201865" y="4192585"/>
                  </a:cubicBezTo>
                  <a:close/>
                  <a:moveTo>
                    <a:pt x="11459969" y="4192584"/>
                  </a:moveTo>
                  <a:cubicBezTo>
                    <a:pt x="11479258" y="4192584"/>
                    <a:pt x="11494894" y="4207510"/>
                    <a:pt x="11494894" y="4225922"/>
                  </a:cubicBezTo>
                  <a:cubicBezTo>
                    <a:pt x="11494894" y="4244334"/>
                    <a:pt x="11479258" y="4259260"/>
                    <a:pt x="11459969" y="4259260"/>
                  </a:cubicBezTo>
                  <a:cubicBezTo>
                    <a:pt x="11440680" y="4259260"/>
                    <a:pt x="11425044" y="4244334"/>
                    <a:pt x="11425044" y="4225922"/>
                  </a:cubicBezTo>
                  <a:cubicBezTo>
                    <a:pt x="11425044" y="4207510"/>
                    <a:pt x="11440680" y="4192584"/>
                    <a:pt x="11459969" y="4192584"/>
                  </a:cubicBezTo>
                  <a:close/>
                  <a:moveTo>
                    <a:pt x="11309951" y="4186235"/>
                  </a:moveTo>
                  <a:cubicBezTo>
                    <a:pt x="11328802" y="4186235"/>
                    <a:pt x="11344083" y="4201516"/>
                    <a:pt x="11344083" y="4220367"/>
                  </a:cubicBezTo>
                  <a:cubicBezTo>
                    <a:pt x="11344083" y="4239218"/>
                    <a:pt x="11328802" y="4254499"/>
                    <a:pt x="11309951" y="4254499"/>
                  </a:cubicBezTo>
                  <a:cubicBezTo>
                    <a:pt x="11291100" y="4254499"/>
                    <a:pt x="11275819" y="4239218"/>
                    <a:pt x="11275819" y="4220367"/>
                  </a:cubicBezTo>
                  <a:cubicBezTo>
                    <a:pt x="11275819" y="4201516"/>
                    <a:pt x="11291100" y="4186235"/>
                    <a:pt x="11309951" y="4186235"/>
                  </a:cubicBezTo>
                  <a:close/>
                  <a:moveTo>
                    <a:pt x="11079764" y="4186234"/>
                  </a:moveTo>
                  <a:cubicBezTo>
                    <a:pt x="11098615" y="4186234"/>
                    <a:pt x="11113896" y="4201515"/>
                    <a:pt x="11113896" y="4220366"/>
                  </a:cubicBezTo>
                  <a:cubicBezTo>
                    <a:pt x="11113896" y="4239217"/>
                    <a:pt x="11098615" y="4254498"/>
                    <a:pt x="11079764" y="4254498"/>
                  </a:cubicBezTo>
                  <a:cubicBezTo>
                    <a:pt x="11060913" y="4254498"/>
                    <a:pt x="11045632" y="4239217"/>
                    <a:pt x="11045632" y="4220366"/>
                  </a:cubicBezTo>
                  <a:cubicBezTo>
                    <a:pt x="11045632" y="4201515"/>
                    <a:pt x="11060913" y="4186234"/>
                    <a:pt x="11079764" y="4186234"/>
                  </a:cubicBezTo>
                  <a:close/>
                  <a:moveTo>
                    <a:pt x="9730388" y="4186234"/>
                  </a:moveTo>
                  <a:cubicBezTo>
                    <a:pt x="9750115" y="4186234"/>
                    <a:pt x="9766107" y="4201515"/>
                    <a:pt x="9766107" y="4220366"/>
                  </a:cubicBezTo>
                  <a:cubicBezTo>
                    <a:pt x="9766107" y="4239217"/>
                    <a:pt x="9750115" y="4254498"/>
                    <a:pt x="9730388" y="4254498"/>
                  </a:cubicBezTo>
                  <a:cubicBezTo>
                    <a:pt x="9710661" y="4254498"/>
                    <a:pt x="9694669" y="4239217"/>
                    <a:pt x="9694669" y="4220366"/>
                  </a:cubicBezTo>
                  <a:cubicBezTo>
                    <a:pt x="9694669" y="4201515"/>
                    <a:pt x="9710661" y="4186234"/>
                    <a:pt x="9730388" y="4186234"/>
                  </a:cubicBezTo>
                  <a:close/>
                  <a:moveTo>
                    <a:pt x="5118703" y="4181472"/>
                  </a:moveTo>
                  <a:cubicBezTo>
                    <a:pt x="5137554" y="4181472"/>
                    <a:pt x="5152834" y="4196398"/>
                    <a:pt x="5152834" y="4214810"/>
                  </a:cubicBezTo>
                  <a:cubicBezTo>
                    <a:pt x="5152834" y="4233222"/>
                    <a:pt x="5137554" y="4248148"/>
                    <a:pt x="5118703" y="4248148"/>
                  </a:cubicBezTo>
                  <a:cubicBezTo>
                    <a:pt x="5099851" y="4248148"/>
                    <a:pt x="5084570" y="4233222"/>
                    <a:pt x="5084570" y="4214810"/>
                  </a:cubicBezTo>
                  <a:cubicBezTo>
                    <a:pt x="5084570" y="4196398"/>
                    <a:pt x="5099851" y="4181472"/>
                    <a:pt x="5118703" y="4181472"/>
                  </a:cubicBezTo>
                  <a:close/>
                  <a:moveTo>
                    <a:pt x="8285764" y="4178297"/>
                  </a:moveTo>
                  <a:cubicBezTo>
                    <a:pt x="8304615" y="4178297"/>
                    <a:pt x="8319896" y="4193933"/>
                    <a:pt x="8319896" y="4213222"/>
                  </a:cubicBezTo>
                  <a:cubicBezTo>
                    <a:pt x="8319896" y="4232511"/>
                    <a:pt x="8304615" y="4248147"/>
                    <a:pt x="8285764" y="4248147"/>
                  </a:cubicBezTo>
                  <a:cubicBezTo>
                    <a:pt x="8266913" y="4248147"/>
                    <a:pt x="8251632" y="4232511"/>
                    <a:pt x="8251632" y="4213222"/>
                  </a:cubicBezTo>
                  <a:cubicBezTo>
                    <a:pt x="8251632" y="4193933"/>
                    <a:pt x="8266913" y="4178297"/>
                    <a:pt x="8285764" y="4178297"/>
                  </a:cubicBezTo>
                  <a:close/>
                  <a:moveTo>
                    <a:pt x="2076472" y="4178297"/>
                  </a:moveTo>
                  <a:cubicBezTo>
                    <a:pt x="2094881" y="4178297"/>
                    <a:pt x="2109811" y="4193578"/>
                    <a:pt x="2109811" y="4212429"/>
                  </a:cubicBezTo>
                  <a:cubicBezTo>
                    <a:pt x="2109811" y="4231280"/>
                    <a:pt x="2094881" y="4246561"/>
                    <a:pt x="2076472" y="4246561"/>
                  </a:cubicBezTo>
                  <a:cubicBezTo>
                    <a:pt x="2058065" y="4246561"/>
                    <a:pt x="2043141" y="4231280"/>
                    <a:pt x="2043141" y="4212429"/>
                  </a:cubicBezTo>
                  <a:cubicBezTo>
                    <a:pt x="2043141" y="4193578"/>
                    <a:pt x="2058065" y="4178297"/>
                    <a:pt x="2076472" y="4178297"/>
                  </a:cubicBezTo>
                  <a:close/>
                  <a:moveTo>
                    <a:pt x="1868499" y="4175122"/>
                  </a:moveTo>
                  <a:cubicBezTo>
                    <a:pt x="1886929" y="4175122"/>
                    <a:pt x="1901838" y="4190403"/>
                    <a:pt x="1901838" y="4209254"/>
                  </a:cubicBezTo>
                  <a:cubicBezTo>
                    <a:pt x="1901838" y="4228105"/>
                    <a:pt x="1886929" y="4243386"/>
                    <a:pt x="1868499" y="4243386"/>
                  </a:cubicBezTo>
                  <a:cubicBezTo>
                    <a:pt x="1850088" y="4243386"/>
                    <a:pt x="1835161" y="4228105"/>
                    <a:pt x="1835161" y="4209254"/>
                  </a:cubicBezTo>
                  <a:cubicBezTo>
                    <a:pt x="1835161" y="4190403"/>
                    <a:pt x="1850088" y="4175122"/>
                    <a:pt x="1868499" y="4175122"/>
                  </a:cubicBezTo>
                  <a:close/>
                  <a:moveTo>
                    <a:pt x="10071701" y="4170359"/>
                  </a:moveTo>
                  <a:cubicBezTo>
                    <a:pt x="10090552" y="4170359"/>
                    <a:pt x="10105833" y="4185640"/>
                    <a:pt x="10105833" y="4204491"/>
                  </a:cubicBezTo>
                  <a:cubicBezTo>
                    <a:pt x="10105833" y="4223342"/>
                    <a:pt x="10090552" y="4238623"/>
                    <a:pt x="10071701" y="4238623"/>
                  </a:cubicBezTo>
                  <a:cubicBezTo>
                    <a:pt x="10052850" y="4238623"/>
                    <a:pt x="10037569" y="4223342"/>
                    <a:pt x="10037569" y="4204491"/>
                  </a:cubicBezTo>
                  <a:cubicBezTo>
                    <a:pt x="10037569" y="4185640"/>
                    <a:pt x="10052850" y="4170359"/>
                    <a:pt x="10071701" y="4170359"/>
                  </a:cubicBezTo>
                  <a:close/>
                  <a:moveTo>
                    <a:pt x="4144037" y="4167184"/>
                  </a:moveTo>
                  <a:cubicBezTo>
                    <a:pt x="4162893" y="4167184"/>
                    <a:pt x="4178177" y="4183176"/>
                    <a:pt x="4178177" y="4202903"/>
                  </a:cubicBezTo>
                  <a:cubicBezTo>
                    <a:pt x="4178177" y="4222630"/>
                    <a:pt x="4162893" y="4238622"/>
                    <a:pt x="4144037" y="4238622"/>
                  </a:cubicBezTo>
                  <a:cubicBezTo>
                    <a:pt x="4125179" y="4238622"/>
                    <a:pt x="4109897" y="4222630"/>
                    <a:pt x="4109897" y="4202903"/>
                  </a:cubicBezTo>
                  <a:cubicBezTo>
                    <a:pt x="4109897" y="4183176"/>
                    <a:pt x="4125179" y="4167184"/>
                    <a:pt x="4144037" y="4167184"/>
                  </a:cubicBezTo>
                  <a:close/>
                  <a:moveTo>
                    <a:pt x="4440907" y="4165597"/>
                  </a:moveTo>
                  <a:cubicBezTo>
                    <a:pt x="4459743" y="4165597"/>
                    <a:pt x="4475013" y="4180523"/>
                    <a:pt x="4475013" y="4198935"/>
                  </a:cubicBezTo>
                  <a:cubicBezTo>
                    <a:pt x="4475013" y="4217347"/>
                    <a:pt x="4459743" y="4232273"/>
                    <a:pt x="4440907" y="4232273"/>
                  </a:cubicBezTo>
                  <a:cubicBezTo>
                    <a:pt x="4422002" y="4232273"/>
                    <a:pt x="4406747" y="4217347"/>
                    <a:pt x="4406747" y="4198935"/>
                  </a:cubicBezTo>
                  <a:cubicBezTo>
                    <a:pt x="4406747" y="4180523"/>
                    <a:pt x="4422002" y="4165597"/>
                    <a:pt x="4440907" y="4165597"/>
                  </a:cubicBezTo>
                  <a:close/>
                  <a:moveTo>
                    <a:pt x="2657442" y="4165597"/>
                  </a:moveTo>
                  <a:cubicBezTo>
                    <a:pt x="2675843" y="4165597"/>
                    <a:pt x="2690762" y="4180523"/>
                    <a:pt x="2690762" y="4198935"/>
                  </a:cubicBezTo>
                  <a:cubicBezTo>
                    <a:pt x="2690762" y="4217347"/>
                    <a:pt x="2675843" y="4232273"/>
                    <a:pt x="2657442" y="4232273"/>
                  </a:cubicBezTo>
                  <a:cubicBezTo>
                    <a:pt x="2639041" y="4232273"/>
                    <a:pt x="2624117" y="4217347"/>
                    <a:pt x="2624117" y="4198935"/>
                  </a:cubicBezTo>
                  <a:cubicBezTo>
                    <a:pt x="2624117" y="4180523"/>
                    <a:pt x="2639041" y="4165597"/>
                    <a:pt x="2657442" y="4165597"/>
                  </a:cubicBezTo>
                  <a:close/>
                  <a:moveTo>
                    <a:pt x="3742525" y="4151310"/>
                  </a:moveTo>
                  <a:cubicBezTo>
                    <a:pt x="3762256" y="4151310"/>
                    <a:pt x="3778251" y="4166591"/>
                    <a:pt x="3778251" y="4185442"/>
                  </a:cubicBezTo>
                  <a:cubicBezTo>
                    <a:pt x="3778251" y="4204293"/>
                    <a:pt x="3762256" y="4219574"/>
                    <a:pt x="3742525" y="4219574"/>
                  </a:cubicBezTo>
                  <a:cubicBezTo>
                    <a:pt x="3722794" y="4219574"/>
                    <a:pt x="3706798" y="4204293"/>
                    <a:pt x="3706798" y="4185442"/>
                  </a:cubicBezTo>
                  <a:cubicBezTo>
                    <a:pt x="3706798" y="4166591"/>
                    <a:pt x="3722794" y="4151310"/>
                    <a:pt x="3742525" y="4151310"/>
                  </a:cubicBezTo>
                  <a:close/>
                  <a:moveTo>
                    <a:pt x="1341393" y="4151310"/>
                  </a:moveTo>
                  <a:cubicBezTo>
                    <a:pt x="1359805" y="4151310"/>
                    <a:pt x="1374731" y="4166591"/>
                    <a:pt x="1374731" y="4185442"/>
                  </a:cubicBezTo>
                  <a:cubicBezTo>
                    <a:pt x="1374731" y="4204293"/>
                    <a:pt x="1359805" y="4219574"/>
                    <a:pt x="1341393" y="4219574"/>
                  </a:cubicBezTo>
                  <a:cubicBezTo>
                    <a:pt x="1322981" y="4219574"/>
                    <a:pt x="1308056" y="4204293"/>
                    <a:pt x="1308056" y="4185442"/>
                  </a:cubicBezTo>
                  <a:cubicBezTo>
                    <a:pt x="1308056" y="4166591"/>
                    <a:pt x="1322981" y="4151310"/>
                    <a:pt x="1341393" y="4151310"/>
                  </a:cubicBezTo>
                  <a:close/>
                  <a:moveTo>
                    <a:pt x="6857807" y="4151309"/>
                  </a:moveTo>
                  <a:cubicBezTo>
                    <a:pt x="6877096" y="4151309"/>
                    <a:pt x="6892732" y="4166945"/>
                    <a:pt x="6892732" y="4186234"/>
                  </a:cubicBezTo>
                  <a:cubicBezTo>
                    <a:pt x="6892732" y="4205523"/>
                    <a:pt x="6877096" y="4221159"/>
                    <a:pt x="6857807" y="4221159"/>
                  </a:cubicBezTo>
                  <a:cubicBezTo>
                    <a:pt x="6838518" y="4221159"/>
                    <a:pt x="6822882" y="4205523"/>
                    <a:pt x="6822882" y="4186234"/>
                  </a:cubicBezTo>
                  <a:cubicBezTo>
                    <a:pt x="6822882" y="4166945"/>
                    <a:pt x="6838518" y="4151309"/>
                    <a:pt x="6857807" y="4151309"/>
                  </a:cubicBezTo>
                  <a:close/>
                  <a:moveTo>
                    <a:pt x="963446" y="4148135"/>
                  </a:moveTo>
                  <a:cubicBezTo>
                    <a:pt x="981858" y="4148135"/>
                    <a:pt x="996784" y="4163416"/>
                    <a:pt x="996784" y="4182267"/>
                  </a:cubicBezTo>
                  <a:cubicBezTo>
                    <a:pt x="996784" y="4201118"/>
                    <a:pt x="981858" y="4216399"/>
                    <a:pt x="963446" y="4216399"/>
                  </a:cubicBezTo>
                  <a:cubicBezTo>
                    <a:pt x="945034" y="4216399"/>
                    <a:pt x="930108" y="4201118"/>
                    <a:pt x="930108" y="4182267"/>
                  </a:cubicBezTo>
                  <a:cubicBezTo>
                    <a:pt x="930108" y="4163416"/>
                    <a:pt x="945034" y="4148135"/>
                    <a:pt x="963446" y="4148135"/>
                  </a:cubicBezTo>
                  <a:close/>
                  <a:moveTo>
                    <a:pt x="5559295" y="4148134"/>
                  </a:moveTo>
                  <a:cubicBezTo>
                    <a:pt x="5577704" y="4148134"/>
                    <a:pt x="5592626" y="4164126"/>
                    <a:pt x="5592626" y="4183853"/>
                  </a:cubicBezTo>
                  <a:cubicBezTo>
                    <a:pt x="5592626" y="4203580"/>
                    <a:pt x="5577704" y="4219572"/>
                    <a:pt x="5559295" y="4219572"/>
                  </a:cubicBezTo>
                  <a:cubicBezTo>
                    <a:pt x="5540885" y="4219572"/>
                    <a:pt x="5525961" y="4203580"/>
                    <a:pt x="5525961" y="4183853"/>
                  </a:cubicBezTo>
                  <a:cubicBezTo>
                    <a:pt x="5525961" y="4164126"/>
                    <a:pt x="5540885" y="4148134"/>
                    <a:pt x="5559295" y="4148134"/>
                  </a:cubicBezTo>
                  <a:close/>
                  <a:moveTo>
                    <a:pt x="3057518" y="4146547"/>
                  </a:moveTo>
                  <a:cubicBezTo>
                    <a:pt x="3075937" y="4146547"/>
                    <a:pt x="3090865" y="4161473"/>
                    <a:pt x="3090865" y="4179885"/>
                  </a:cubicBezTo>
                  <a:cubicBezTo>
                    <a:pt x="3090865" y="4198297"/>
                    <a:pt x="3075937" y="4213223"/>
                    <a:pt x="3057518" y="4213223"/>
                  </a:cubicBezTo>
                  <a:cubicBezTo>
                    <a:pt x="3039100" y="4213223"/>
                    <a:pt x="3024168" y="4198297"/>
                    <a:pt x="3024168" y="4179885"/>
                  </a:cubicBezTo>
                  <a:cubicBezTo>
                    <a:pt x="3024168" y="4161473"/>
                    <a:pt x="3039100" y="4146547"/>
                    <a:pt x="3057518" y="4146547"/>
                  </a:cubicBezTo>
                  <a:close/>
                  <a:moveTo>
                    <a:pt x="2276555" y="4146547"/>
                  </a:moveTo>
                  <a:cubicBezTo>
                    <a:pt x="2294970" y="4146547"/>
                    <a:pt x="2309897" y="4162183"/>
                    <a:pt x="2309897" y="4181472"/>
                  </a:cubicBezTo>
                  <a:cubicBezTo>
                    <a:pt x="2309897" y="4200761"/>
                    <a:pt x="2294970" y="4216397"/>
                    <a:pt x="2276555" y="4216397"/>
                  </a:cubicBezTo>
                  <a:cubicBezTo>
                    <a:pt x="2258145" y="4216397"/>
                    <a:pt x="2243217" y="4200761"/>
                    <a:pt x="2243217" y="4181472"/>
                  </a:cubicBezTo>
                  <a:cubicBezTo>
                    <a:pt x="2243217" y="4162183"/>
                    <a:pt x="2258145" y="4146547"/>
                    <a:pt x="2276555" y="4146547"/>
                  </a:cubicBezTo>
                  <a:close/>
                  <a:moveTo>
                    <a:pt x="249942" y="4146547"/>
                  </a:moveTo>
                  <a:cubicBezTo>
                    <a:pt x="268793" y="4146547"/>
                    <a:pt x="284074" y="4161473"/>
                    <a:pt x="284074" y="4179885"/>
                  </a:cubicBezTo>
                  <a:cubicBezTo>
                    <a:pt x="284074" y="4198297"/>
                    <a:pt x="268793" y="4213223"/>
                    <a:pt x="249942" y="4213223"/>
                  </a:cubicBezTo>
                  <a:cubicBezTo>
                    <a:pt x="231092" y="4213223"/>
                    <a:pt x="215811" y="4198297"/>
                    <a:pt x="215811" y="4179885"/>
                  </a:cubicBezTo>
                  <a:cubicBezTo>
                    <a:pt x="215811" y="4161473"/>
                    <a:pt x="231092" y="4146547"/>
                    <a:pt x="249942" y="4146547"/>
                  </a:cubicBezTo>
                  <a:close/>
                  <a:moveTo>
                    <a:pt x="9888345" y="4143372"/>
                  </a:moveTo>
                  <a:cubicBezTo>
                    <a:pt x="9906757" y="4143372"/>
                    <a:pt x="9921683" y="4159008"/>
                    <a:pt x="9921683" y="4178297"/>
                  </a:cubicBezTo>
                  <a:cubicBezTo>
                    <a:pt x="9921683" y="4197586"/>
                    <a:pt x="9906757" y="4213222"/>
                    <a:pt x="9888345" y="4213222"/>
                  </a:cubicBezTo>
                  <a:cubicBezTo>
                    <a:pt x="9869933" y="4213222"/>
                    <a:pt x="9855007" y="4197586"/>
                    <a:pt x="9855007" y="4178297"/>
                  </a:cubicBezTo>
                  <a:cubicBezTo>
                    <a:pt x="9855007" y="4159008"/>
                    <a:pt x="9869933" y="4143372"/>
                    <a:pt x="9888345" y="4143372"/>
                  </a:cubicBezTo>
                  <a:close/>
                  <a:moveTo>
                    <a:pt x="55481" y="4143372"/>
                  </a:moveTo>
                  <a:cubicBezTo>
                    <a:pt x="73893" y="4143372"/>
                    <a:pt x="88819" y="4158298"/>
                    <a:pt x="88819" y="4176710"/>
                  </a:cubicBezTo>
                  <a:cubicBezTo>
                    <a:pt x="88819" y="4195122"/>
                    <a:pt x="73893" y="4210048"/>
                    <a:pt x="55481" y="4210048"/>
                  </a:cubicBezTo>
                  <a:cubicBezTo>
                    <a:pt x="37070" y="4210048"/>
                    <a:pt x="22144" y="4195122"/>
                    <a:pt x="22144" y="4176710"/>
                  </a:cubicBezTo>
                  <a:cubicBezTo>
                    <a:pt x="22144" y="4158298"/>
                    <a:pt x="37070" y="4143372"/>
                    <a:pt x="55481" y="4143372"/>
                  </a:cubicBezTo>
                  <a:close/>
                  <a:moveTo>
                    <a:pt x="457026" y="4137022"/>
                  </a:moveTo>
                  <a:cubicBezTo>
                    <a:pt x="476315" y="4137022"/>
                    <a:pt x="491951" y="4152303"/>
                    <a:pt x="491951" y="4171154"/>
                  </a:cubicBezTo>
                  <a:cubicBezTo>
                    <a:pt x="491951" y="4190005"/>
                    <a:pt x="476315" y="4205286"/>
                    <a:pt x="457026" y="4205286"/>
                  </a:cubicBezTo>
                  <a:cubicBezTo>
                    <a:pt x="437737" y="4205286"/>
                    <a:pt x="422101" y="4190005"/>
                    <a:pt x="422101" y="4171154"/>
                  </a:cubicBezTo>
                  <a:cubicBezTo>
                    <a:pt x="422101" y="4152303"/>
                    <a:pt x="437737" y="4137022"/>
                    <a:pt x="457026" y="4137022"/>
                  </a:cubicBezTo>
                  <a:close/>
                  <a:moveTo>
                    <a:pt x="9266045" y="4135435"/>
                  </a:moveTo>
                  <a:cubicBezTo>
                    <a:pt x="9285334" y="4135435"/>
                    <a:pt x="9300970" y="4150361"/>
                    <a:pt x="9300970" y="4168773"/>
                  </a:cubicBezTo>
                  <a:cubicBezTo>
                    <a:pt x="9300970" y="4187185"/>
                    <a:pt x="9285334" y="4202111"/>
                    <a:pt x="9266045" y="4202111"/>
                  </a:cubicBezTo>
                  <a:cubicBezTo>
                    <a:pt x="9246756" y="4202111"/>
                    <a:pt x="9231120" y="4187185"/>
                    <a:pt x="9231120" y="4168773"/>
                  </a:cubicBezTo>
                  <a:cubicBezTo>
                    <a:pt x="9231120" y="4150361"/>
                    <a:pt x="9246756" y="4135435"/>
                    <a:pt x="9266045" y="4135435"/>
                  </a:cubicBezTo>
                  <a:close/>
                  <a:moveTo>
                    <a:pt x="1508098" y="4135435"/>
                  </a:moveTo>
                  <a:cubicBezTo>
                    <a:pt x="1527387" y="4135435"/>
                    <a:pt x="1543022" y="4150361"/>
                    <a:pt x="1543022" y="4168773"/>
                  </a:cubicBezTo>
                  <a:cubicBezTo>
                    <a:pt x="1543022" y="4187185"/>
                    <a:pt x="1527387" y="4202111"/>
                    <a:pt x="1508098" y="4202111"/>
                  </a:cubicBezTo>
                  <a:cubicBezTo>
                    <a:pt x="1488809" y="4202111"/>
                    <a:pt x="1473174" y="4187185"/>
                    <a:pt x="1473174" y="4168773"/>
                  </a:cubicBezTo>
                  <a:cubicBezTo>
                    <a:pt x="1473174" y="4150361"/>
                    <a:pt x="1488809" y="4135435"/>
                    <a:pt x="1508098" y="4135435"/>
                  </a:cubicBezTo>
                  <a:close/>
                  <a:moveTo>
                    <a:pt x="11928282" y="4127497"/>
                  </a:moveTo>
                  <a:cubicBezTo>
                    <a:pt x="11946694" y="4127497"/>
                    <a:pt x="11961620" y="4143133"/>
                    <a:pt x="11961620" y="4162422"/>
                  </a:cubicBezTo>
                  <a:cubicBezTo>
                    <a:pt x="11961620" y="4181711"/>
                    <a:pt x="11946694" y="4197347"/>
                    <a:pt x="11928282" y="4197347"/>
                  </a:cubicBezTo>
                  <a:cubicBezTo>
                    <a:pt x="11909870" y="4197347"/>
                    <a:pt x="11894944" y="4181711"/>
                    <a:pt x="11894944" y="4162422"/>
                  </a:cubicBezTo>
                  <a:cubicBezTo>
                    <a:pt x="11894944" y="4143133"/>
                    <a:pt x="11909870" y="4127497"/>
                    <a:pt x="11928282" y="4127497"/>
                  </a:cubicBezTo>
                  <a:close/>
                  <a:moveTo>
                    <a:pt x="6445851" y="4119559"/>
                  </a:moveTo>
                  <a:cubicBezTo>
                    <a:pt x="6464702" y="4119559"/>
                    <a:pt x="6479983" y="4135195"/>
                    <a:pt x="6479983" y="4154484"/>
                  </a:cubicBezTo>
                  <a:cubicBezTo>
                    <a:pt x="6479983" y="4173773"/>
                    <a:pt x="6464702" y="4189409"/>
                    <a:pt x="6445851" y="4189409"/>
                  </a:cubicBezTo>
                  <a:cubicBezTo>
                    <a:pt x="6427000" y="4189409"/>
                    <a:pt x="6411719" y="4173773"/>
                    <a:pt x="6411719" y="4154484"/>
                  </a:cubicBezTo>
                  <a:cubicBezTo>
                    <a:pt x="6411719" y="4135195"/>
                    <a:pt x="6427000" y="4119559"/>
                    <a:pt x="6445851" y="4119559"/>
                  </a:cubicBezTo>
                  <a:close/>
                  <a:moveTo>
                    <a:pt x="5897370" y="4119559"/>
                  </a:moveTo>
                  <a:cubicBezTo>
                    <a:pt x="5915782" y="4119559"/>
                    <a:pt x="5930708" y="4134485"/>
                    <a:pt x="5930708" y="4152897"/>
                  </a:cubicBezTo>
                  <a:cubicBezTo>
                    <a:pt x="5930708" y="4171309"/>
                    <a:pt x="5915782" y="4186235"/>
                    <a:pt x="5897370" y="4186235"/>
                  </a:cubicBezTo>
                  <a:cubicBezTo>
                    <a:pt x="5878959" y="4186235"/>
                    <a:pt x="5864032" y="4171309"/>
                    <a:pt x="5864032" y="4152897"/>
                  </a:cubicBezTo>
                  <a:cubicBezTo>
                    <a:pt x="5864032" y="4134485"/>
                    <a:pt x="5878959" y="4119559"/>
                    <a:pt x="5897370" y="4119559"/>
                  </a:cubicBezTo>
                  <a:close/>
                  <a:moveTo>
                    <a:pt x="10386819" y="4116384"/>
                  </a:moveTo>
                  <a:cubicBezTo>
                    <a:pt x="10406108" y="4116384"/>
                    <a:pt x="10421744" y="4131310"/>
                    <a:pt x="10421744" y="4149722"/>
                  </a:cubicBezTo>
                  <a:cubicBezTo>
                    <a:pt x="10421744" y="4168134"/>
                    <a:pt x="10406108" y="4183060"/>
                    <a:pt x="10386819" y="4183060"/>
                  </a:cubicBezTo>
                  <a:cubicBezTo>
                    <a:pt x="10367530" y="4183060"/>
                    <a:pt x="10351894" y="4168134"/>
                    <a:pt x="10351894" y="4149722"/>
                  </a:cubicBezTo>
                  <a:cubicBezTo>
                    <a:pt x="10351894" y="4131310"/>
                    <a:pt x="10367530" y="4116384"/>
                    <a:pt x="10386819" y="4116384"/>
                  </a:cubicBezTo>
                  <a:close/>
                  <a:moveTo>
                    <a:pt x="4829864" y="4116384"/>
                  </a:moveTo>
                  <a:cubicBezTo>
                    <a:pt x="4848709" y="4116384"/>
                    <a:pt x="4864014" y="4131310"/>
                    <a:pt x="4864014" y="4149722"/>
                  </a:cubicBezTo>
                  <a:cubicBezTo>
                    <a:pt x="4864014" y="4168134"/>
                    <a:pt x="4848709" y="4183060"/>
                    <a:pt x="4829864" y="4183060"/>
                  </a:cubicBezTo>
                  <a:cubicBezTo>
                    <a:pt x="4811012" y="4183060"/>
                    <a:pt x="4795727" y="4168134"/>
                    <a:pt x="4795727" y="4149722"/>
                  </a:cubicBezTo>
                  <a:cubicBezTo>
                    <a:pt x="4795727" y="4131310"/>
                    <a:pt x="4811012" y="4116384"/>
                    <a:pt x="4829864" y="4116384"/>
                  </a:cubicBezTo>
                  <a:close/>
                  <a:moveTo>
                    <a:pt x="6624445" y="4113209"/>
                  </a:moveTo>
                  <a:cubicBezTo>
                    <a:pt x="6642857" y="4113209"/>
                    <a:pt x="6657783" y="4128845"/>
                    <a:pt x="6657783" y="4148134"/>
                  </a:cubicBezTo>
                  <a:cubicBezTo>
                    <a:pt x="6657783" y="4167423"/>
                    <a:pt x="6642857" y="4183059"/>
                    <a:pt x="6624445" y="4183059"/>
                  </a:cubicBezTo>
                  <a:cubicBezTo>
                    <a:pt x="6606033" y="4183059"/>
                    <a:pt x="6591107" y="4167423"/>
                    <a:pt x="6591107" y="4148134"/>
                  </a:cubicBezTo>
                  <a:cubicBezTo>
                    <a:pt x="6591107" y="4128845"/>
                    <a:pt x="6606033" y="4113209"/>
                    <a:pt x="6624445" y="4113209"/>
                  </a:cubicBezTo>
                  <a:close/>
                  <a:moveTo>
                    <a:pt x="5281471" y="4113209"/>
                  </a:moveTo>
                  <a:cubicBezTo>
                    <a:pt x="5299880" y="4113209"/>
                    <a:pt x="5314805" y="4128490"/>
                    <a:pt x="5314805" y="4147341"/>
                  </a:cubicBezTo>
                  <a:cubicBezTo>
                    <a:pt x="5314805" y="4166192"/>
                    <a:pt x="5299880" y="4181473"/>
                    <a:pt x="5281471" y="4181473"/>
                  </a:cubicBezTo>
                  <a:cubicBezTo>
                    <a:pt x="5263055" y="4181473"/>
                    <a:pt x="5248125" y="4166192"/>
                    <a:pt x="5248125" y="4147341"/>
                  </a:cubicBezTo>
                  <a:cubicBezTo>
                    <a:pt x="5248125" y="4128490"/>
                    <a:pt x="5263055" y="4113209"/>
                    <a:pt x="5281471" y="4113209"/>
                  </a:cubicBezTo>
                  <a:close/>
                  <a:moveTo>
                    <a:pt x="1161950" y="4113209"/>
                  </a:moveTo>
                  <a:cubicBezTo>
                    <a:pt x="1181239" y="4113209"/>
                    <a:pt x="1196875" y="4128490"/>
                    <a:pt x="1196875" y="4147341"/>
                  </a:cubicBezTo>
                  <a:cubicBezTo>
                    <a:pt x="1196875" y="4166192"/>
                    <a:pt x="1181239" y="4181473"/>
                    <a:pt x="1161950" y="4181473"/>
                  </a:cubicBezTo>
                  <a:cubicBezTo>
                    <a:pt x="1142661" y="4181473"/>
                    <a:pt x="1127025" y="4166192"/>
                    <a:pt x="1127025" y="4147341"/>
                  </a:cubicBezTo>
                  <a:cubicBezTo>
                    <a:pt x="1127025" y="4128490"/>
                    <a:pt x="1142661" y="4113209"/>
                    <a:pt x="1161950" y="4113209"/>
                  </a:cubicBezTo>
                  <a:close/>
                  <a:moveTo>
                    <a:pt x="8816782" y="4110035"/>
                  </a:moveTo>
                  <a:cubicBezTo>
                    <a:pt x="8836071" y="4110035"/>
                    <a:pt x="8851707" y="4125316"/>
                    <a:pt x="8851707" y="4144167"/>
                  </a:cubicBezTo>
                  <a:cubicBezTo>
                    <a:pt x="8851707" y="4163018"/>
                    <a:pt x="8836071" y="4178299"/>
                    <a:pt x="8816782" y="4178299"/>
                  </a:cubicBezTo>
                  <a:cubicBezTo>
                    <a:pt x="8797493" y="4178299"/>
                    <a:pt x="8781857" y="4163018"/>
                    <a:pt x="8781857" y="4144167"/>
                  </a:cubicBezTo>
                  <a:cubicBezTo>
                    <a:pt x="8781857" y="4125316"/>
                    <a:pt x="8797493" y="4110035"/>
                    <a:pt x="8816782" y="4110035"/>
                  </a:cubicBezTo>
                  <a:close/>
                  <a:moveTo>
                    <a:pt x="8650889" y="4102097"/>
                  </a:moveTo>
                  <a:cubicBezTo>
                    <a:pt x="8669740" y="4102097"/>
                    <a:pt x="8685021" y="4117378"/>
                    <a:pt x="8685021" y="4136229"/>
                  </a:cubicBezTo>
                  <a:cubicBezTo>
                    <a:pt x="8685021" y="4155080"/>
                    <a:pt x="8669740" y="4170361"/>
                    <a:pt x="8650889" y="4170361"/>
                  </a:cubicBezTo>
                  <a:cubicBezTo>
                    <a:pt x="8632038" y="4170361"/>
                    <a:pt x="8616757" y="4155080"/>
                    <a:pt x="8616757" y="4136229"/>
                  </a:cubicBezTo>
                  <a:cubicBezTo>
                    <a:pt x="8616757" y="4117378"/>
                    <a:pt x="8632038" y="4102097"/>
                    <a:pt x="8650889" y="4102097"/>
                  </a:cubicBezTo>
                  <a:close/>
                  <a:moveTo>
                    <a:pt x="5743391" y="4102097"/>
                  </a:moveTo>
                  <a:cubicBezTo>
                    <a:pt x="5761803" y="4102097"/>
                    <a:pt x="5776728" y="4117378"/>
                    <a:pt x="5776728" y="4136229"/>
                  </a:cubicBezTo>
                  <a:cubicBezTo>
                    <a:pt x="5776728" y="4155080"/>
                    <a:pt x="5761803" y="4170361"/>
                    <a:pt x="5743391" y="4170361"/>
                  </a:cubicBezTo>
                  <a:cubicBezTo>
                    <a:pt x="5724980" y="4170361"/>
                    <a:pt x="5710054" y="4155080"/>
                    <a:pt x="5710054" y="4136229"/>
                  </a:cubicBezTo>
                  <a:cubicBezTo>
                    <a:pt x="5710054" y="4117378"/>
                    <a:pt x="5724980" y="4102097"/>
                    <a:pt x="5743391" y="4102097"/>
                  </a:cubicBezTo>
                  <a:close/>
                  <a:moveTo>
                    <a:pt x="4000464" y="4102097"/>
                  </a:moveTo>
                  <a:cubicBezTo>
                    <a:pt x="4018850" y="4102097"/>
                    <a:pt x="4033791" y="4117378"/>
                    <a:pt x="4033791" y="4136229"/>
                  </a:cubicBezTo>
                  <a:cubicBezTo>
                    <a:pt x="4033791" y="4155080"/>
                    <a:pt x="4018850" y="4170361"/>
                    <a:pt x="4000464" y="4170361"/>
                  </a:cubicBezTo>
                  <a:cubicBezTo>
                    <a:pt x="3982074" y="4170361"/>
                    <a:pt x="3967141" y="4155080"/>
                    <a:pt x="3967141" y="4136229"/>
                  </a:cubicBezTo>
                  <a:cubicBezTo>
                    <a:pt x="3967141" y="4117378"/>
                    <a:pt x="3982074" y="4102097"/>
                    <a:pt x="4000464" y="4102097"/>
                  </a:cubicBezTo>
                  <a:close/>
                  <a:moveTo>
                    <a:pt x="11741751" y="4100509"/>
                  </a:moveTo>
                  <a:cubicBezTo>
                    <a:pt x="11760602" y="4100509"/>
                    <a:pt x="11775883" y="4115435"/>
                    <a:pt x="11775883" y="4133847"/>
                  </a:cubicBezTo>
                  <a:cubicBezTo>
                    <a:pt x="11775883" y="4152259"/>
                    <a:pt x="11760602" y="4167185"/>
                    <a:pt x="11741751" y="4167185"/>
                  </a:cubicBezTo>
                  <a:cubicBezTo>
                    <a:pt x="11722900" y="4167185"/>
                    <a:pt x="11707619" y="4152259"/>
                    <a:pt x="11707619" y="4133847"/>
                  </a:cubicBezTo>
                  <a:cubicBezTo>
                    <a:pt x="11707619" y="4115435"/>
                    <a:pt x="11722900" y="4100509"/>
                    <a:pt x="11741751" y="4100509"/>
                  </a:cubicBezTo>
                  <a:close/>
                  <a:moveTo>
                    <a:pt x="6062470" y="4094159"/>
                  </a:moveTo>
                  <a:cubicBezTo>
                    <a:pt x="6080882" y="4094159"/>
                    <a:pt x="6095808" y="4109440"/>
                    <a:pt x="6095808" y="4128291"/>
                  </a:cubicBezTo>
                  <a:cubicBezTo>
                    <a:pt x="6095808" y="4147142"/>
                    <a:pt x="6080882" y="4162423"/>
                    <a:pt x="6062470" y="4162423"/>
                  </a:cubicBezTo>
                  <a:cubicBezTo>
                    <a:pt x="6044058" y="4162423"/>
                    <a:pt x="6029132" y="4147142"/>
                    <a:pt x="6029132" y="4128291"/>
                  </a:cubicBezTo>
                  <a:cubicBezTo>
                    <a:pt x="6029132" y="4109440"/>
                    <a:pt x="6044058" y="4094159"/>
                    <a:pt x="6062470" y="4094159"/>
                  </a:cubicBezTo>
                  <a:close/>
                  <a:moveTo>
                    <a:pt x="9451782" y="4090985"/>
                  </a:moveTo>
                  <a:cubicBezTo>
                    <a:pt x="9471071" y="4090985"/>
                    <a:pt x="9486707" y="4106977"/>
                    <a:pt x="9486707" y="4126704"/>
                  </a:cubicBezTo>
                  <a:cubicBezTo>
                    <a:pt x="9486707" y="4146431"/>
                    <a:pt x="9471071" y="4162423"/>
                    <a:pt x="9451782" y="4162423"/>
                  </a:cubicBezTo>
                  <a:cubicBezTo>
                    <a:pt x="9432493" y="4162423"/>
                    <a:pt x="9416857" y="4146431"/>
                    <a:pt x="9416857" y="4126704"/>
                  </a:cubicBezTo>
                  <a:cubicBezTo>
                    <a:pt x="9416857" y="4106977"/>
                    <a:pt x="9432493" y="4090985"/>
                    <a:pt x="9451782" y="4090985"/>
                  </a:cubicBezTo>
                  <a:close/>
                  <a:moveTo>
                    <a:pt x="10228070" y="4090984"/>
                  </a:moveTo>
                  <a:cubicBezTo>
                    <a:pt x="10247359" y="4090984"/>
                    <a:pt x="10262995" y="4106265"/>
                    <a:pt x="10262995" y="4125116"/>
                  </a:cubicBezTo>
                  <a:cubicBezTo>
                    <a:pt x="10262995" y="4143967"/>
                    <a:pt x="10247359" y="4159248"/>
                    <a:pt x="10228070" y="4159248"/>
                  </a:cubicBezTo>
                  <a:cubicBezTo>
                    <a:pt x="10208781" y="4159248"/>
                    <a:pt x="10193145" y="4143967"/>
                    <a:pt x="10193145" y="4125116"/>
                  </a:cubicBezTo>
                  <a:cubicBezTo>
                    <a:pt x="10193145" y="4106265"/>
                    <a:pt x="10208781" y="4090984"/>
                    <a:pt x="10228070" y="4090984"/>
                  </a:cubicBezTo>
                  <a:close/>
                  <a:moveTo>
                    <a:pt x="10909901" y="4086222"/>
                  </a:moveTo>
                  <a:cubicBezTo>
                    <a:pt x="10928752" y="4086222"/>
                    <a:pt x="10944033" y="4101503"/>
                    <a:pt x="10944033" y="4120354"/>
                  </a:cubicBezTo>
                  <a:cubicBezTo>
                    <a:pt x="10944033" y="4139205"/>
                    <a:pt x="10928752" y="4154486"/>
                    <a:pt x="10909901" y="4154486"/>
                  </a:cubicBezTo>
                  <a:cubicBezTo>
                    <a:pt x="10891050" y="4154486"/>
                    <a:pt x="10875769" y="4139205"/>
                    <a:pt x="10875769" y="4120354"/>
                  </a:cubicBezTo>
                  <a:cubicBezTo>
                    <a:pt x="10875769" y="4101503"/>
                    <a:pt x="10891050" y="4086222"/>
                    <a:pt x="10909901" y="4086222"/>
                  </a:cubicBezTo>
                  <a:close/>
                  <a:moveTo>
                    <a:pt x="8495313" y="4086222"/>
                  </a:moveTo>
                  <a:cubicBezTo>
                    <a:pt x="8515040" y="4086222"/>
                    <a:pt x="8531032" y="4101503"/>
                    <a:pt x="8531032" y="4120354"/>
                  </a:cubicBezTo>
                  <a:cubicBezTo>
                    <a:pt x="8531032" y="4139205"/>
                    <a:pt x="8515040" y="4154486"/>
                    <a:pt x="8495313" y="4154486"/>
                  </a:cubicBezTo>
                  <a:cubicBezTo>
                    <a:pt x="8475586" y="4154486"/>
                    <a:pt x="8459594" y="4139205"/>
                    <a:pt x="8459594" y="4120354"/>
                  </a:cubicBezTo>
                  <a:cubicBezTo>
                    <a:pt x="8459594" y="4101503"/>
                    <a:pt x="8475586" y="4086222"/>
                    <a:pt x="8495313" y="4086222"/>
                  </a:cubicBezTo>
                  <a:close/>
                  <a:moveTo>
                    <a:pt x="4598060" y="4083047"/>
                  </a:moveTo>
                  <a:cubicBezTo>
                    <a:pt x="4616918" y="4083047"/>
                    <a:pt x="4632201" y="4098328"/>
                    <a:pt x="4632201" y="4117179"/>
                  </a:cubicBezTo>
                  <a:cubicBezTo>
                    <a:pt x="4632201" y="4136030"/>
                    <a:pt x="4616918" y="4151311"/>
                    <a:pt x="4598060" y="4151311"/>
                  </a:cubicBezTo>
                  <a:cubicBezTo>
                    <a:pt x="4579208" y="4151311"/>
                    <a:pt x="4563938" y="4136030"/>
                    <a:pt x="4563938" y="4117179"/>
                  </a:cubicBezTo>
                  <a:cubicBezTo>
                    <a:pt x="4563938" y="4098328"/>
                    <a:pt x="4579208" y="4083047"/>
                    <a:pt x="4598060" y="4083047"/>
                  </a:cubicBezTo>
                  <a:close/>
                  <a:moveTo>
                    <a:pt x="798373" y="4083047"/>
                  </a:moveTo>
                  <a:cubicBezTo>
                    <a:pt x="816785" y="4083047"/>
                    <a:pt x="831711" y="4098328"/>
                    <a:pt x="831711" y="4117179"/>
                  </a:cubicBezTo>
                  <a:cubicBezTo>
                    <a:pt x="831711" y="4136030"/>
                    <a:pt x="816785" y="4151311"/>
                    <a:pt x="798373" y="4151311"/>
                  </a:cubicBezTo>
                  <a:cubicBezTo>
                    <a:pt x="779961" y="4151311"/>
                    <a:pt x="765035" y="4136030"/>
                    <a:pt x="765035" y="4117179"/>
                  </a:cubicBezTo>
                  <a:cubicBezTo>
                    <a:pt x="765035" y="4098328"/>
                    <a:pt x="779961" y="4083047"/>
                    <a:pt x="798373" y="4083047"/>
                  </a:cubicBezTo>
                  <a:close/>
                  <a:moveTo>
                    <a:pt x="2793068" y="4081460"/>
                  </a:moveTo>
                  <a:cubicBezTo>
                    <a:pt x="2811920" y="4081460"/>
                    <a:pt x="2827201" y="4096386"/>
                    <a:pt x="2827201" y="4114798"/>
                  </a:cubicBezTo>
                  <a:cubicBezTo>
                    <a:pt x="2827201" y="4133210"/>
                    <a:pt x="2811920" y="4148136"/>
                    <a:pt x="2793068" y="4148136"/>
                  </a:cubicBezTo>
                  <a:cubicBezTo>
                    <a:pt x="2774216" y="4148136"/>
                    <a:pt x="2758937" y="4133210"/>
                    <a:pt x="2758937" y="4114798"/>
                  </a:cubicBezTo>
                  <a:cubicBezTo>
                    <a:pt x="2758937" y="4096386"/>
                    <a:pt x="2774216" y="4081460"/>
                    <a:pt x="2793068" y="4081460"/>
                  </a:cubicBezTo>
                  <a:close/>
                  <a:moveTo>
                    <a:pt x="11567919" y="4078284"/>
                  </a:moveTo>
                  <a:cubicBezTo>
                    <a:pt x="11587208" y="4078284"/>
                    <a:pt x="11602844" y="4093920"/>
                    <a:pt x="11602844" y="4113209"/>
                  </a:cubicBezTo>
                  <a:cubicBezTo>
                    <a:pt x="11602844" y="4132498"/>
                    <a:pt x="11587208" y="4148134"/>
                    <a:pt x="11567919" y="4148134"/>
                  </a:cubicBezTo>
                  <a:cubicBezTo>
                    <a:pt x="11548630" y="4148134"/>
                    <a:pt x="11532994" y="4132498"/>
                    <a:pt x="11532994" y="4113209"/>
                  </a:cubicBezTo>
                  <a:cubicBezTo>
                    <a:pt x="11532994" y="4093920"/>
                    <a:pt x="11548630" y="4078284"/>
                    <a:pt x="11567919" y="4078284"/>
                  </a:cubicBezTo>
                  <a:close/>
                  <a:moveTo>
                    <a:pt x="7138794" y="4075109"/>
                  </a:moveTo>
                  <a:cubicBezTo>
                    <a:pt x="7158083" y="4075109"/>
                    <a:pt x="7173719" y="4091101"/>
                    <a:pt x="7173719" y="4110828"/>
                  </a:cubicBezTo>
                  <a:cubicBezTo>
                    <a:pt x="7173719" y="4130555"/>
                    <a:pt x="7158083" y="4146547"/>
                    <a:pt x="7138794" y="4146547"/>
                  </a:cubicBezTo>
                  <a:cubicBezTo>
                    <a:pt x="7119505" y="4146547"/>
                    <a:pt x="7103869" y="4130555"/>
                    <a:pt x="7103869" y="4110828"/>
                  </a:cubicBezTo>
                  <a:cubicBezTo>
                    <a:pt x="7103869" y="4091101"/>
                    <a:pt x="7119505" y="4075109"/>
                    <a:pt x="7138794" y="4075109"/>
                  </a:cubicBezTo>
                  <a:close/>
                  <a:moveTo>
                    <a:pt x="2503369" y="4070347"/>
                  </a:moveTo>
                  <a:cubicBezTo>
                    <a:pt x="2521779" y="4070347"/>
                    <a:pt x="2536701" y="4085273"/>
                    <a:pt x="2536701" y="4103685"/>
                  </a:cubicBezTo>
                  <a:cubicBezTo>
                    <a:pt x="2536701" y="4122097"/>
                    <a:pt x="2521779" y="4137023"/>
                    <a:pt x="2503369" y="4137023"/>
                  </a:cubicBezTo>
                  <a:cubicBezTo>
                    <a:pt x="2484956" y="4137023"/>
                    <a:pt x="2470029" y="4122097"/>
                    <a:pt x="2470029" y="4103685"/>
                  </a:cubicBezTo>
                  <a:cubicBezTo>
                    <a:pt x="2470029" y="4085273"/>
                    <a:pt x="2484956" y="4070347"/>
                    <a:pt x="2503369" y="4070347"/>
                  </a:cubicBezTo>
                  <a:close/>
                  <a:moveTo>
                    <a:pt x="623725" y="4067172"/>
                  </a:moveTo>
                  <a:cubicBezTo>
                    <a:pt x="643014" y="4067172"/>
                    <a:pt x="658650" y="4082808"/>
                    <a:pt x="658650" y="4102097"/>
                  </a:cubicBezTo>
                  <a:cubicBezTo>
                    <a:pt x="658650" y="4121386"/>
                    <a:pt x="643014" y="4137022"/>
                    <a:pt x="623725" y="4137022"/>
                  </a:cubicBezTo>
                  <a:cubicBezTo>
                    <a:pt x="604436" y="4137022"/>
                    <a:pt x="588801" y="4121386"/>
                    <a:pt x="588801" y="4102097"/>
                  </a:cubicBezTo>
                  <a:cubicBezTo>
                    <a:pt x="588801" y="4082808"/>
                    <a:pt x="604436" y="4067172"/>
                    <a:pt x="623725" y="4067172"/>
                  </a:cubicBezTo>
                  <a:close/>
                  <a:moveTo>
                    <a:pt x="3444850" y="4063997"/>
                  </a:moveTo>
                  <a:cubicBezTo>
                    <a:pt x="3464134" y="4063997"/>
                    <a:pt x="3479764" y="4079278"/>
                    <a:pt x="3479764" y="4098129"/>
                  </a:cubicBezTo>
                  <a:cubicBezTo>
                    <a:pt x="3479764" y="4116980"/>
                    <a:pt x="3464134" y="4132261"/>
                    <a:pt x="3444850" y="4132261"/>
                  </a:cubicBezTo>
                  <a:cubicBezTo>
                    <a:pt x="3425566" y="4132261"/>
                    <a:pt x="3409935" y="4116980"/>
                    <a:pt x="3409935" y="4098129"/>
                  </a:cubicBezTo>
                  <a:cubicBezTo>
                    <a:pt x="3409935" y="4079278"/>
                    <a:pt x="3425566" y="4063997"/>
                    <a:pt x="3444850" y="4063997"/>
                  </a:cubicBezTo>
                  <a:close/>
                  <a:moveTo>
                    <a:pt x="1733470" y="4063997"/>
                  </a:moveTo>
                  <a:cubicBezTo>
                    <a:pt x="1751882" y="4063997"/>
                    <a:pt x="1766808" y="4079278"/>
                    <a:pt x="1766808" y="4098129"/>
                  </a:cubicBezTo>
                  <a:cubicBezTo>
                    <a:pt x="1766808" y="4116980"/>
                    <a:pt x="1751882" y="4132261"/>
                    <a:pt x="1733470" y="4132261"/>
                  </a:cubicBezTo>
                  <a:cubicBezTo>
                    <a:pt x="1715058" y="4132261"/>
                    <a:pt x="1700132" y="4116980"/>
                    <a:pt x="1700132" y="4098129"/>
                  </a:cubicBezTo>
                  <a:cubicBezTo>
                    <a:pt x="1700132" y="4079278"/>
                    <a:pt x="1715058" y="4063997"/>
                    <a:pt x="1733470" y="4063997"/>
                  </a:cubicBezTo>
                  <a:close/>
                  <a:moveTo>
                    <a:pt x="4325014" y="4062410"/>
                  </a:moveTo>
                  <a:cubicBezTo>
                    <a:pt x="4343868" y="4062410"/>
                    <a:pt x="4359150" y="4078046"/>
                    <a:pt x="4359150" y="4097335"/>
                  </a:cubicBezTo>
                  <a:cubicBezTo>
                    <a:pt x="4359150" y="4116624"/>
                    <a:pt x="4343868" y="4132260"/>
                    <a:pt x="4325014" y="4132260"/>
                  </a:cubicBezTo>
                  <a:cubicBezTo>
                    <a:pt x="4306167" y="4132260"/>
                    <a:pt x="4290883" y="4116624"/>
                    <a:pt x="4290883" y="4097335"/>
                  </a:cubicBezTo>
                  <a:cubicBezTo>
                    <a:pt x="4290883" y="4078046"/>
                    <a:pt x="4306167" y="4062410"/>
                    <a:pt x="4325014" y="4062410"/>
                  </a:cubicBezTo>
                  <a:close/>
                  <a:moveTo>
                    <a:pt x="10540807" y="4059234"/>
                  </a:moveTo>
                  <a:cubicBezTo>
                    <a:pt x="10560096" y="4059234"/>
                    <a:pt x="10575732" y="4074515"/>
                    <a:pt x="10575732" y="4093366"/>
                  </a:cubicBezTo>
                  <a:cubicBezTo>
                    <a:pt x="10575732" y="4112217"/>
                    <a:pt x="10560096" y="4127498"/>
                    <a:pt x="10540807" y="4127498"/>
                  </a:cubicBezTo>
                  <a:cubicBezTo>
                    <a:pt x="10521518" y="4127498"/>
                    <a:pt x="10505882" y="4112217"/>
                    <a:pt x="10505882" y="4093366"/>
                  </a:cubicBezTo>
                  <a:cubicBezTo>
                    <a:pt x="10505882" y="4074515"/>
                    <a:pt x="10521518" y="4059234"/>
                    <a:pt x="10540807" y="4059234"/>
                  </a:cubicBezTo>
                  <a:close/>
                  <a:moveTo>
                    <a:pt x="7915876" y="4056059"/>
                  </a:moveTo>
                  <a:cubicBezTo>
                    <a:pt x="7934727" y="4056059"/>
                    <a:pt x="7950008" y="4071340"/>
                    <a:pt x="7950008" y="4090191"/>
                  </a:cubicBezTo>
                  <a:cubicBezTo>
                    <a:pt x="7950008" y="4109042"/>
                    <a:pt x="7934727" y="4124323"/>
                    <a:pt x="7915876" y="4124323"/>
                  </a:cubicBezTo>
                  <a:cubicBezTo>
                    <a:pt x="7897025" y="4124323"/>
                    <a:pt x="7881744" y="4109042"/>
                    <a:pt x="7881744" y="4090191"/>
                  </a:cubicBezTo>
                  <a:cubicBezTo>
                    <a:pt x="7881744" y="4071340"/>
                    <a:pt x="7897025" y="4056059"/>
                    <a:pt x="7915876" y="4056059"/>
                  </a:cubicBezTo>
                  <a:close/>
                  <a:moveTo>
                    <a:pt x="6256939" y="4056059"/>
                  </a:moveTo>
                  <a:cubicBezTo>
                    <a:pt x="6275790" y="4056059"/>
                    <a:pt x="6291071" y="4071340"/>
                    <a:pt x="6291071" y="4090191"/>
                  </a:cubicBezTo>
                  <a:cubicBezTo>
                    <a:pt x="6291071" y="4109042"/>
                    <a:pt x="6275790" y="4124323"/>
                    <a:pt x="6256939" y="4124323"/>
                  </a:cubicBezTo>
                  <a:cubicBezTo>
                    <a:pt x="6238088" y="4124323"/>
                    <a:pt x="6222807" y="4109042"/>
                    <a:pt x="6222807" y="4090191"/>
                  </a:cubicBezTo>
                  <a:cubicBezTo>
                    <a:pt x="6222807" y="4071340"/>
                    <a:pt x="6238088" y="4056059"/>
                    <a:pt x="6256939" y="4056059"/>
                  </a:cubicBezTo>
                  <a:close/>
                  <a:moveTo>
                    <a:pt x="11198827" y="4048122"/>
                  </a:moveTo>
                  <a:cubicBezTo>
                    <a:pt x="11217678" y="4048122"/>
                    <a:pt x="11232959" y="4064114"/>
                    <a:pt x="11232959" y="4083841"/>
                  </a:cubicBezTo>
                  <a:cubicBezTo>
                    <a:pt x="11232959" y="4103568"/>
                    <a:pt x="11217678" y="4119560"/>
                    <a:pt x="11198827" y="4119560"/>
                  </a:cubicBezTo>
                  <a:cubicBezTo>
                    <a:pt x="11179976" y="4119560"/>
                    <a:pt x="11164695" y="4103568"/>
                    <a:pt x="11164695" y="4083841"/>
                  </a:cubicBezTo>
                  <a:cubicBezTo>
                    <a:pt x="11164695" y="4064114"/>
                    <a:pt x="11179976" y="4048122"/>
                    <a:pt x="11198827" y="4048122"/>
                  </a:cubicBezTo>
                  <a:close/>
                  <a:moveTo>
                    <a:pt x="8989820" y="4037010"/>
                  </a:moveTo>
                  <a:cubicBezTo>
                    <a:pt x="9009109" y="4037010"/>
                    <a:pt x="9024745" y="4053002"/>
                    <a:pt x="9024745" y="4072729"/>
                  </a:cubicBezTo>
                  <a:cubicBezTo>
                    <a:pt x="9024745" y="4092456"/>
                    <a:pt x="9009109" y="4108448"/>
                    <a:pt x="8989820" y="4108448"/>
                  </a:cubicBezTo>
                  <a:cubicBezTo>
                    <a:pt x="8970531" y="4108448"/>
                    <a:pt x="8954895" y="4092456"/>
                    <a:pt x="8954895" y="4072729"/>
                  </a:cubicBezTo>
                  <a:cubicBezTo>
                    <a:pt x="8954895" y="4053002"/>
                    <a:pt x="8970531" y="4037010"/>
                    <a:pt x="8989820" y="4037010"/>
                  </a:cubicBezTo>
                  <a:close/>
                  <a:moveTo>
                    <a:pt x="10715432" y="4035422"/>
                  </a:moveTo>
                  <a:cubicBezTo>
                    <a:pt x="10733844" y="4035422"/>
                    <a:pt x="10748770" y="4050348"/>
                    <a:pt x="10748770" y="4068760"/>
                  </a:cubicBezTo>
                  <a:cubicBezTo>
                    <a:pt x="10748770" y="4087172"/>
                    <a:pt x="10733844" y="4102098"/>
                    <a:pt x="10715432" y="4102098"/>
                  </a:cubicBezTo>
                  <a:cubicBezTo>
                    <a:pt x="10697020" y="4102098"/>
                    <a:pt x="10682094" y="4087172"/>
                    <a:pt x="10682094" y="4068760"/>
                  </a:cubicBezTo>
                  <a:cubicBezTo>
                    <a:pt x="10682094" y="4050348"/>
                    <a:pt x="10697020" y="4035422"/>
                    <a:pt x="10715432" y="4035422"/>
                  </a:cubicBezTo>
                  <a:close/>
                  <a:moveTo>
                    <a:pt x="9611326" y="4032247"/>
                  </a:moveTo>
                  <a:cubicBezTo>
                    <a:pt x="9631053" y="4032247"/>
                    <a:pt x="9647045" y="4047528"/>
                    <a:pt x="9647045" y="4066379"/>
                  </a:cubicBezTo>
                  <a:cubicBezTo>
                    <a:pt x="9647045" y="4085230"/>
                    <a:pt x="9631053" y="4100511"/>
                    <a:pt x="9611326" y="4100511"/>
                  </a:cubicBezTo>
                  <a:cubicBezTo>
                    <a:pt x="9591599" y="4100511"/>
                    <a:pt x="9575607" y="4085230"/>
                    <a:pt x="9575607" y="4066379"/>
                  </a:cubicBezTo>
                  <a:cubicBezTo>
                    <a:pt x="9575607" y="4047528"/>
                    <a:pt x="9591599" y="4032247"/>
                    <a:pt x="9611326" y="4032247"/>
                  </a:cubicBezTo>
                  <a:close/>
                  <a:moveTo>
                    <a:pt x="7606313" y="4032247"/>
                  </a:moveTo>
                  <a:cubicBezTo>
                    <a:pt x="7626040" y="4032247"/>
                    <a:pt x="7642032" y="4047883"/>
                    <a:pt x="7642032" y="4067172"/>
                  </a:cubicBezTo>
                  <a:cubicBezTo>
                    <a:pt x="7642032" y="4086461"/>
                    <a:pt x="7626040" y="4102097"/>
                    <a:pt x="7606313" y="4102097"/>
                  </a:cubicBezTo>
                  <a:cubicBezTo>
                    <a:pt x="7586586" y="4102097"/>
                    <a:pt x="7570594" y="4086461"/>
                    <a:pt x="7570594" y="4067172"/>
                  </a:cubicBezTo>
                  <a:cubicBezTo>
                    <a:pt x="7570594" y="4047883"/>
                    <a:pt x="7586586" y="4032247"/>
                    <a:pt x="7606313" y="4032247"/>
                  </a:cubicBezTo>
                  <a:close/>
                  <a:moveTo>
                    <a:pt x="3306021" y="4032247"/>
                  </a:moveTo>
                  <a:cubicBezTo>
                    <a:pt x="3324865" y="4032247"/>
                    <a:pt x="3340142" y="4047528"/>
                    <a:pt x="3340142" y="4066379"/>
                  </a:cubicBezTo>
                  <a:cubicBezTo>
                    <a:pt x="3340142" y="4085230"/>
                    <a:pt x="3324865" y="4100511"/>
                    <a:pt x="3306021" y="4100511"/>
                  </a:cubicBezTo>
                  <a:cubicBezTo>
                    <a:pt x="3287177" y="4100511"/>
                    <a:pt x="3271902" y="4085230"/>
                    <a:pt x="3271902" y="4066379"/>
                  </a:cubicBezTo>
                  <a:cubicBezTo>
                    <a:pt x="3271902" y="4047528"/>
                    <a:pt x="3287177" y="4032247"/>
                    <a:pt x="3306021" y="4032247"/>
                  </a:cubicBezTo>
                  <a:close/>
                  <a:moveTo>
                    <a:pt x="1962146" y="4032247"/>
                  </a:moveTo>
                  <a:cubicBezTo>
                    <a:pt x="1981441" y="4032247"/>
                    <a:pt x="1997120" y="4047528"/>
                    <a:pt x="1997120" y="4066379"/>
                  </a:cubicBezTo>
                  <a:cubicBezTo>
                    <a:pt x="1997120" y="4085230"/>
                    <a:pt x="1981441" y="4100511"/>
                    <a:pt x="1962146" y="4100511"/>
                  </a:cubicBezTo>
                  <a:cubicBezTo>
                    <a:pt x="1942867" y="4100511"/>
                    <a:pt x="1927229" y="4085230"/>
                    <a:pt x="1927229" y="4066379"/>
                  </a:cubicBezTo>
                  <a:cubicBezTo>
                    <a:pt x="1927229" y="4047528"/>
                    <a:pt x="1942867" y="4032247"/>
                    <a:pt x="1962146" y="4032247"/>
                  </a:cubicBezTo>
                  <a:close/>
                  <a:moveTo>
                    <a:pt x="7371363" y="4029072"/>
                  </a:moveTo>
                  <a:cubicBezTo>
                    <a:pt x="7391090" y="4029072"/>
                    <a:pt x="7407082" y="4045064"/>
                    <a:pt x="7407082" y="4064791"/>
                  </a:cubicBezTo>
                  <a:cubicBezTo>
                    <a:pt x="7407082" y="4084518"/>
                    <a:pt x="7391090" y="4100510"/>
                    <a:pt x="7371363" y="4100510"/>
                  </a:cubicBezTo>
                  <a:cubicBezTo>
                    <a:pt x="7351636" y="4100510"/>
                    <a:pt x="7335644" y="4084518"/>
                    <a:pt x="7335644" y="4064791"/>
                  </a:cubicBezTo>
                  <a:cubicBezTo>
                    <a:pt x="7335644" y="4045064"/>
                    <a:pt x="7351636" y="4029072"/>
                    <a:pt x="7371363" y="4029072"/>
                  </a:cubicBezTo>
                  <a:close/>
                  <a:moveTo>
                    <a:pt x="8329420" y="4027484"/>
                  </a:moveTo>
                  <a:cubicBezTo>
                    <a:pt x="8347832" y="4027484"/>
                    <a:pt x="8362758" y="4043120"/>
                    <a:pt x="8362758" y="4062409"/>
                  </a:cubicBezTo>
                  <a:cubicBezTo>
                    <a:pt x="8362758" y="4081698"/>
                    <a:pt x="8347832" y="4097334"/>
                    <a:pt x="8329420" y="4097334"/>
                  </a:cubicBezTo>
                  <a:cubicBezTo>
                    <a:pt x="8311008" y="4097334"/>
                    <a:pt x="8296082" y="4081698"/>
                    <a:pt x="8296082" y="4062409"/>
                  </a:cubicBezTo>
                  <a:cubicBezTo>
                    <a:pt x="8296082" y="4043120"/>
                    <a:pt x="8311008" y="4027484"/>
                    <a:pt x="8329420" y="4027484"/>
                  </a:cubicBezTo>
                  <a:close/>
                  <a:moveTo>
                    <a:pt x="8099232" y="4021135"/>
                  </a:moveTo>
                  <a:cubicBezTo>
                    <a:pt x="8117644" y="4021135"/>
                    <a:pt x="8132570" y="4036771"/>
                    <a:pt x="8132570" y="4056060"/>
                  </a:cubicBezTo>
                  <a:cubicBezTo>
                    <a:pt x="8132570" y="4075349"/>
                    <a:pt x="8117644" y="4090985"/>
                    <a:pt x="8099232" y="4090985"/>
                  </a:cubicBezTo>
                  <a:cubicBezTo>
                    <a:pt x="8080820" y="4090985"/>
                    <a:pt x="8065894" y="4075349"/>
                    <a:pt x="8065894" y="4056060"/>
                  </a:cubicBezTo>
                  <a:cubicBezTo>
                    <a:pt x="8065894" y="4036771"/>
                    <a:pt x="8080820" y="4021135"/>
                    <a:pt x="8099232" y="4021135"/>
                  </a:cubicBezTo>
                  <a:close/>
                  <a:moveTo>
                    <a:pt x="2147952" y="4021134"/>
                  </a:moveTo>
                  <a:cubicBezTo>
                    <a:pt x="2167230" y="4021134"/>
                    <a:pt x="2182872" y="4036415"/>
                    <a:pt x="2182872" y="4055266"/>
                  </a:cubicBezTo>
                  <a:cubicBezTo>
                    <a:pt x="2182872" y="4074117"/>
                    <a:pt x="2167230" y="4089398"/>
                    <a:pt x="2147952" y="4089398"/>
                  </a:cubicBezTo>
                  <a:cubicBezTo>
                    <a:pt x="2128660" y="4089398"/>
                    <a:pt x="2113027" y="4074117"/>
                    <a:pt x="2113027" y="4055266"/>
                  </a:cubicBezTo>
                  <a:cubicBezTo>
                    <a:pt x="2113027" y="4036415"/>
                    <a:pt x="2128660" y="4021134"/>
                    <a:pt x="2147952" y="4021134"/>
                  </a:cubicBezTo>
                  <a:close/>
                  <a:moveTo>
                    <a:pt x="6934801" y="4017959"/>
                  </a:moveTo>
                  <a:cubicBezTo>
                    <a:pt x="6953652" y="4017959"/>
                    <a:pt x="6968933" y="4033240"/>
                    <a:pt x="6968933" y="4052091"/>
                  </a:cubicBezTo>
                  <a:cubicBezTo>
                    <a:pt x="6968933" y="4070942"/>
                    <a:pt x="6953652" y="4086223"/>
                    <a:pt x="6934801" y="4086223"/>
                  </a:cubicBezTo>
                  <a:cubicBezTo>
                    <a:pt x="6915950" y="4086223"/>
                    <a:pt x="6900669" y="4070942"/>
                    <a:pt x="6900669" y="4052091"/>
                  </a:cubicBezTo>
                  <a:cubicBezTo>
                    <a:pt x="6900669" y="4033240"/>
                    <a:pt x="6915950" y="4017959"/>
                    <a:pt x="6934801" y="4017959"/>
                  </a:cubicBezTo>
                  <a:close/>
                  <a:moveTo>
                    <a:pt x="1568308" y="4008435"/>
                  </a:moveTo>
                  <a:cubicBezTo>
                    <a:pt x="1586720" y="4008435"/>
                    <a:pt x="1601646" y="4023361"/>
                    <a:pt x="1601646" y="4041773"/>
                  </a:cubicBezTo>
                  <a:cubicBezTo>
                    <a:pt x="1601646" y="4060185"/>
                    <a:pt x="1586720" y="4075111"/>
                    <a:pt x="1568308" y="4075111"/>
                  </a:cubicBezTo>
                  <a:cubicBezTo>
                    <a:pt x="1549897" y="4075111"/>
                    <a:pt x="1534971" y="4060185"/>
                    <a:pt x="1534971" y="4041773"/>
                  </a:cubicBezTo>
                  <a:cubicBezTo>
                    <a:pt x="1534971" y="4023361"/>
                    <a:pt x="1549897" y="4008435"/>
                    <a:pt x="1568308" y="4008435"/>
                  </a:cubicBezTo>
                  <a:close/>
                  <a:moveTo>
                    <a:pt x="4983790" y="4005259"/>
                  </a:moveTo>
                  <a:cubicBezTo>
                    <a:pt x="5002640" y="4005259"/>
                    <a:pt x="5017938" y="4020540"/>
                    <a:pt x="5017938" y="4039391"/>
                  </a:cubicBezTo>
                  <a:cubicBezTo>
                    <a:pt x="5017938" y="4058242"/>
                    <a:pt x="5002640" y="4073523"/>
                    <a:pt x="4983790" y="4073523"/>
                  </a:cubicBezTo>
                  <a:cubicBezTo>
                    <a:pt x="4964936" y="4073523"/>
                    <a:pt x="4949660" y="4058242"/>
                    <a:pt x="4949660" y="4039391"/>
                  </a:cubicBezTo>
                  <a:cubicBezTo>
                    <a:pt x="4949660" y="4020540"/>
                    <a:pt x="4964936" y="4005259"/>
                    <a:pt x="4983790" y="4005259"/>
                  </a:cubicBezTo>
                  <a:close/>
                  <a:moveTo>
                    <a:pt x="3590753" y="4005259"/>
                  </a:moveTo>
                  <a:cubicBezTo>
                    <a:pt x="3610042" y="4005259"/>
                    <a:pt x="3625678" y="4020540"/>
                    <a:pt x="3625678" y="4039391"/>
                  </a:cubicBezTo>
                  <a:cubicBezTo>
                    <a:pt x="3625678" y="4058242"/>
                    <a:pt x="3610042" y="4073523"/>
                    <a:pt x="3590753" y="4073523"/>
                  </a:cubicBezTo>
                  <a:cubicBezTo>
                    <a:pt x="3571463" y="4073523"/>
                    <a:pt x="3555826" y="4058242"/>
                    <a:pt x="3555826" y="4039391"/>
                  </a:cubicBezTo>
                  <a:cubicBezTo>
                    <a:pt x="3555826" y="4020540"/>
                    <a:pt x="3571463" y="4005259"/>
                    <a:pt x="3590753" y="4005259"/>
                  </a:cubicBezTo>
                  <a:close/>
                  <a:moveTo>
                    <a:pt x="1027143" y="4000497"/>
                  </a:moveTo>
                  <a:cubicBezTo>
                    <a:pt x="1046431" y="4000497"/>
                    <a:pt x="1062067" y="4016133"/>
                    <a:pt x="1062067" y="4035422"/>
                  </a:cubicBezTo>
                  <a:cubicBezTo>
                    <a:pt x="1062067" y="4054711"/>
                    <a:pt x="1046431" y="4070347"/>
                    <a:pt x="1027143" y="4070347"/>
                  </a:cubicBezTo>
                  <a:cubicBezTo>
                    <a:pt x="1007854" y="4070347"/>
                    <a:pt x="992218" y="4054711"/>
                    <a:pt x="992218" y="4035422"/>
                  </a:cubicBezTo>
                  <a:cubicBezTo>
                    <a:pt x="992218" y="4016133"/>
                    <a:pt x="1007854" y="4000497"/>
                    <a:pt x="1027143" y="4000497"/>
                  </a:cubicBezTo>
                  <a:close/>
                  <a:moveTo>
                    <a:pt x="284234" y="3997322"/>
                  </a:moveTo>
                  <a:cubicBezTo>
                    <a:pt x="303522" y="3997322"/>
                    <a:pt x="319158" y="4012958"/>
                    <a:pt x="319158" y="4032247"/>
                  </a:cubicBezTo>
                  <a:cubicBezTo>
                    <a:pt x="319158" y="4051536"/>
                    <a:pt x="303522" y="4067172"/>
                    <a:pt x="284234" y="4067172"/>
                  </a:cubicBezTo>
                  <a:cubicBezTo>
                    <a:pt x="264945" y="4067172"/>
                    <a:pt x="249309" y="4051536"/>
                    <a:pt x="249309" y="4032247"/>
                  </a:cubicBezTo>
                  <a:cubicBezTo>
                    <a:pt x="249309" y="4012958"/>
                    <a:pt x="264945" y="3997322"/>
                    <a:pt x="284234" y="3997322"/>
                  </a:cubicBezTo>
                  <a:close/>
                  <a:moveTo>
                    <a:pt x="5626746" y="3986210"/>
                  </a:moveTo>
                  <a:cubicBezTo>
                    <a:pt x="5645594" y="3986210"/>
                    <a:pt x="5660872" y="4001846"/>
                    <a:pt x="5660872" y="4021135"/>
                  </a:cubicBezTo>
                  <a:cubicBezTo>
                    <a:pt x="5660872" y="4040424"/>
                    <a:pt x="5645594" y="4056060"/>
                    <a:pt x="5626746" y="4056060"/>
                  </a:cubicBezTo>
                  <a:cubicBezTo>
                    <a:pt x="5607896" y="4056060"/>
                    <a:pt x="5592618" y="4040424"/>
                    <a:pt x="5592618" y="4021135"/>
                  </a:cubicBezTo>
                  <a:cubicBezTo>
                    <a:pt x="5592618" y="4001846"/>
                    <a:pt x="5607896" y="3986210"/>
                    <a:pt x="5626746" y="3986210"/>
                  </a:cubicBezTo>
                  <a:close/>
                  <a:moveTo>
                    <a:pt x="10082020" y="3983035"/>
                  </a:moveTo>
                  <a:cubicBezTo>
                    <a:pt x="10101309" y="3983035"/>
                    <a:pt x="10116945" y="3998316"/>
                    <a:pt x="10116945" y="4017167"/>
                  </a:cubicBezTo>
                  <a:cubicBezTo>
                    <a:pt x="10116945" y="4036018"/>
                    <a:pt x="10101309" y="4051299"/>
                    <a:pt x="10082020" y="4051299"/>
                  </a:cubicBezTo>
                  <a:cubicBezTo>
                    <a:pt x="10062731" y="4051299"/>
                    <a:pt x="10047095" y="4036018"/>
                    <a:pt x="10047095" y="4017167"/>
                  </a:cubicBezTo>
                  <a:cubicBezTo>
                    <a:pt x="10047095" y="3998316"/>
                    <a:pt x="10062731" y="3983035"/>
                    <a:pt x="10082020" y="3983035"/>
                  </a:cubicBezTo>
                  <a:close/>
                  <a:moveTo>
                    <a:pt x="5139364" y="3983034"/>
                  </a:moveTo>
                  <a:cubicBezTo>
                    <a:pt x="5159099" y="3983034"/>
                    <a:pt x="5175094" y="3998315"/>
                    <a:pt x="5175094" y="4017166"/>
                  </a:cubicBezTo>
                  <a:cubicBezTo>
                    <a:pt x="5175094" y="4036017"/>
                    <a:pt x="5159099" y="4051298"/>
                    <a:pt x="5139364" y="4051298"/>
                  </a:cubicBezTo>
                  <a:cubicBezTo>
                    <a:pt x="5119631" y="4051298"/>
                    <a:pt x="5103635" y="4036017"/>
                    <a:pt x="5103635" y="4017166"/>
                  </a:cubicBezTo>
                  <a:cubicBezTo>
                    <a:pt x="5103635" y="3998315"/>
                    <a:pt x="5119631" y="3983034"/>
                    <a:pt x="5139364" y="3983034"/>
                  </a:cubicBezTo>
                  <a:close/>
                  <a:moveTo>
                    <a:pt x="9180320" y="3981447"/>
                  </a:moveTo>
                  <a:cubicBezTo>
                    <a:pt x="9198732" y="3981447"/>
                    <a:pt x="9213658" y="3997083"/>
                    <a:pt x="9213658" y="4016372"/>
                  </a:cubicBezTo>
                  <a:cubicBezTo>
                    <a:pt x="9213658" y="4035661"/>
                    <a:pt x="9198732" y="4051297"/>
                    <a:pt x="9180320" y="4051297"/>
                  </a:cubicBezTo>
                  <a:cubicBezTo>
                    <a:pt x="9161908" y="4051297"/>
                    <a:pt x="9146982" y="4035661"/>
                    <a:pt x="9146982" y="4016372"/>
                  </a:cubicBezTo>
                  <a:cubicBezTo>
                    <a:pt x="9146982" y="3997083"/>
                    <a:pt x="9161908" y="3981447"/>
                    <a:pt x="9180320" y="3981447"/>
                  </a:cubicBezTo>
                  <a:close/>
                  <a:moveTo>
                    <a:pt x="49833" y="3981447"/>
                  </a:moveTo>
                  <a:cubicBezTo>
                    <a:pt x="68685" y="3981447"/>
                    <a:pt x="83965" y="3996373"/>
                    <a:pt x="83965" y="4014785"/>
                  </a:cubicBezTo>
                  <a:cubicBezTo>
                    <a:pt x="83965" y="4033197"/>
                    <a:pt x="68685" y="4048123"/>
                    <a:pt x="49833" y="4048123"/>
                  </a:cubicBezTo>
                  <a:cubicBezTo>
                    <a:pt x="30983" y="4048123"/>
                    <a:pt x="15702" y="4033197"/>
                    <a:pt x="15702" y="4014785"/>
                  </a:cubicBezTo>
                  <a:cubicBezTo>
                    <a:pt x="15702" y="3996373"/>
                    <a:pt x="30983" y="3981447"/>
                    <a:pt x="49833" y="3981447"/>
                  </a:cubicBezTo>
                  <a:close/>
                  <a:moveTo>
                    <a:pt x="11352019" y="3973509"/>
                  </a:moveTo>
                  <a:cubicBezTo>
                    <a:pt x="11371308" y="3973509"/>
                    <a:pt x="11386944" y="3989145"/>
                    <a:pt x="11386944" y="4008434"/>
                  </a:cubicBezTo>
                  <a:cubicBezTo>
                    <a:pt x="11386944" y="4027723"/>
                    <a:pt x="11371308" y="4043359"/>
                    <a:pt x="11352019" y="4043359"/>
                  </a:cubicBezTo>
                  <a:cubicBezTo>
                    <a:pt x="11332730" y="4043359"/>
                    <a:pt x="11317094" y="4027723"/>
                    <a:pt x="11317094" y="4008434"/>
                  </a:cubicBezTo>
                  <a:cubicBezTo>
                    <a:pt x="11317094" y="3989145"/>
                    <a:pt x="11332730" y="3973509"/>
                    <a:pt x="11352019" y="3973509"/>
                  </a:cubicBezTo>
                  <a:close/>
                  <a:moveTo>
                    <a:pt x="6753826" y="3973509"/>
                  </a:moveTo>
                  <a:cubicBezTo>
                    <a:pt x="6772677" y="3973509"/>
                    <a:pt x="6787958" y="3989145"/>
                    <a:pt x="6787958" y="4008434"/>
                  </a:cubicBezTo>
                  <a:cubicBezTo>
                    <a:pt x="6787958" y="4027723"/>
                    <a:pt x="6772677" y="4043359"/>
                    <a:pt x="6753826" y="4043359"/>
                  </a:cubicBezTo>
                  <a:cubicBezTo>
                    <a:pt x="6734975" y="4043359"/>
                    <a:pt x="6719694" y="4027723"/>
                    <a:pt x="6719694" y="4008434"/>
                  </a:cubicBezTo>
                  <a:cubicBezTo>
                    <a:pt x="6719694" y="3989145"/>
                    <a:pt x="6734975" y="3973509"/>
                    <a:pt x="6753826" y="3973509"/>
                  </a:cubicBezTo>
                  <a:close/>
                  <a:moveTo>
                    <a:pt x="11046426" y="3970335"/>
                  </a:moveTo>
                  <a:cubicBezTo>
                    <a:pt x="11066153" y="3970335"/>
                    <a:pt x="11082145" y="3985971"/>
                    <a:pt x="11082145" y="4005260"/>
                  </a:cubicBezTo>
                  <a:cubicBezTo>
                    <a:pt x="11082145" y="4024549"/>
                    <a:pt x="11066153" y="4040185"/>
                    <a:pt x="11046426" y="4040185"/>
                  </a:cubicBezTo>
                  <a:cubicBezTo>
                    <a:pt x="11026699" y="4040185"/>
                    <a:pt x="11010707" y="4024549"/>
                    <a:pt x="11010707" y="4005260"/>
                  </a:cubicBezTo>
                  <a:cubicBezTo>
                    <a:pt x="11010707" y="3985971"/>
                    <a:pt x="11026699" y="3970335"/>
                    <a:pt x="11046426" y="3970335"/>
                  </a:cubicBezTo>
                  <a:close/>
                  <a:moveTo>
                    <a:pt x="9767695" y="3970334"/>
                  </a:moveTo>
                  <a:cubicBezTo>
                    <a:pt x="9786984" y="3970334"/>
                    <a:pt x="9802620" y="3985260"/>
                    <a:pt x="9802620" y="4003672"/>
                  </a:cubicBezTo>
                  <a:cubicBezTo>
                    <a:pt x="9802620" y="4022084"/>
                    <a:pt x="9786984" y="4037010"/>
                    <a:pt x="9767695" y="4037010"/>
                  </a:cubicBezTo>
                  <a:cubicBezTo>
                    <a:pt x="9748406" y="4037010"/>
                    <a:pt x="9732770" y="4022084"/>
                    <a:pt x="9732770" y="4003672"/>
                  </a:cubicBezTo>
                  <a:cubicBezTo>
                    <a:pt x="9732770" y="3985260"/>
                    <a:pt x="9748406" y="3970334"/>
                    <a:pt x="9767695" y="3970334"/>
                  </a:cubicBezTo>
                  <a:close/>
                  <a:moveTo>
                    <a:pt x="5454539" y="3970334"/>
                  </a:moveTo>
                  <a:cubicBezTo>
                    <a:pt x="5472952" y="3970334"/>
                    <a:pt x="5487876" y="3985970"/>
                    <a:pt x="5487876" y="4005259"/>
                  </a:cubicBezTo>
                  <a:cubicBezTo>
                    <a:pt x="5487876" y="4024548"/>
                    <a:pt x="5472952" y="4040184"/>
                    <a:pt x="5454539" y="4040184"/>
                  </a:cubicBezTo>
                  <a:cubicBezTo>
                    <a:pt x="5436130" y="4040184"/>
                    <a:pt x="5421208" y="4024548"/>
                    <a:pt x="5421208" y="4005259"/>
                  </a:cubicBezTo>
                  <a:cubicBezTo>
                    <a:pt x="5421208" y="3985970"/>
                    <a:pt x="5436130" y="3970334"/>
                    <a:pt x="5454539" y="3970334"/>
                  </a:cubicBezTo>
                  <a:close/>
                  <a:moveTo>
                    <a:pt x="11924314" y="3967159"/>
                  </a:moveTo>
                  <a:cubicBezTo>
                    <a:pt x="11944041" y="3967159"/>
                    <a:pt x="11960033" y="3982440"/>
                    <a:pt x="11960033" y="4001291"/>
                  </a:cubicBezTo>
                  <a:cubicBezTo>
                    <a:pt x="11960033" y="4020142"/>
                    <a:pt x="11944041" y="4035423"/>
                    <a:pt x="11924314" y="4035423"/>
                  </a:cubicBezTo>
                  <a:cubicBezTo>
                    <a:pt x="11904587" y="4035423"/>
                    <a:pt x="11888595" y="4020142"/>
                    <a:pt x="11888595" y="4001291"/>
                  </a:cubicBezTo>
                  <a:cubicBezTo>
                    <a:pt x="11888595" y="3982440"/>
                    <a:pt x="11904587" y="3967159"/>
                    <a:pt x="11924314" y="3967159"/>
                  </a:cubicBezTo>
                  <a:close/>
                  <a:moveTo>
                    <a:pt x="481069" y="3963984"/>
                  </a:moveTo>
                  <a:cubicBezTo>
                    <a:pt x="500358" y="3963984"/>
                    <a:pt x="515994" y="3979265"/>
                    <a:pt x="515994" y="3998116"/>
                  </a:cubicBezTo>
                  <a:cubicBezTo>
                    <a:pt x="515994" y="4016967"/>
                    <a:pt x="500358" y="4032248"/>
                    <a:pt x="481069" y="4032248"/>
                  </a:cubicBezTo>
                  <a:cubicBezTo>
                    <a:pt x="461781" y="4032248"/>
                    <a:pt x="446145" y="4016967"/>
                    <a:pt x="446145" y="3998116"/>
                  </a:cubicBezTo>
                  <a:cubicBezTo>
                    <a:pt x="446145" y="3979265"/>
                    <a:pt x="461781" y="3963984"/>
                    <a:pt x="481069" y="3963984"/>
                  </a:cubicBezTo>
                  <a:close/>
                  <a:moveTo>
                    <a:pt x="7773002" y="3962397"/>
                  </a:moveTo>
                  <a:cubicBezTo>
                    <a:pt x="7791853" y="3962397"/>
                    <a:pt x="7807134" y="3977323"/>
                    <a:pt x="7807134" y="3995735"/>
                  </a:cubicBezTo>
                  <a:cubicBezTo>
                    <a:pt x="7807134" y="4014147"/>
                    <a:pt x="7791853" y="4029073"/>
                    <a:pt x="7773002" y="4029073"/>
                  </a:cubicBezTo>
                  <a:cubicBezTo>
                    <a:pt x="7754151" y="4029073"/>
                    <a:pt x="7738870" y="4014147"/>
                    <a:pt x="7738870" y="3995735"/>
                  </a:cubicBezTo>
                  <a:cubicBezTo>
                    <a:pt x="7738870" y="3977323"/>
                    <a:pt x="7754151" y="3962397"/>
                    <a:pt x="7773002" y="3962397"/>
                  </a:cubicBezTo>
                  <a:close/>
                  <a:moveTo>
                    <a:pt x="9916920" y="3959222"/>
                  </a:moveTo>
                  <a:cubicBezTo>
                    <a:pt x="9936209" y="3959222"/>
                    <a:pt x="9951845" y="3974858"/>
                    <a:pt x="9951845" y="3994147"/>
                  </a:cubicBezTo>
                  <a:cubicBezTo>
                    <a:pt x="9951845" y="4013436"/>
                    <a:pt x="9936209" y="4029072"/>
                    <a:pt x="9916920" y="4029072"/>
                  </a:cubicBezTo>
                  <a:cubicBezTo>
                    <a:pt x="9897631" y="4029072"/>
                    <a:pt x="9881995" y="4013436"/>
                    <a:pt x="9881995" y="3994147"/>
                  </a:cubicBezTo>
                  <a:cubicBezTo>
                    <a:pt x="9881995" y="3974858"/>
                    <a:pt x="9897631" y="3959222"/>
                    <a:pt x="9916920" y="3959222"/>
                  </a:cubicBezTo>
                  <a:close/>
                  <a:moveTo>
                    <a:pt x="3051981" y="3959222"/>
                  </a:moveTo>
                  <a:cubicBezTo>
                    <a:pt x="3070840" y="3959222"/>
                    <a:pt x="3086126" y="3974858"/>
                    <a:pt x="3086126" y="3994147"/>
                  </a:cubicBezTo>
                  <a:cubicBezTo>
                    <a:pt x="3086126" y="4013436"/>
                    <a:pt x="3070840" y="4029072"/>
                    <a:pt x="3051981" y="4029072"/>
                  </a:cubicBezTo>
                  <a:cubicBezTo>
                    <a:pt x="3033122" y="4029072"/>
                    <a:pt x="3017834" y="4013436"/>
                    <a:pt x="3017834" y="3994147"/>
                  </a:cubicBezTo>
                  <a:cubicBezTo>
                    <a:pt x="3017834" y="3974858"/>
                    <a:pt x="3033122" y="3959222"/>
                    <a:pt x="3051981" y="3959222"/>
                  </a:cubicBezTo>
                  <a:close/>
                  <a:moveTo>
                    <a:pt x="2297813" y="3959222"/>
                  </a:moveTo>
                  <a:cubicBezTo>
                    <a:pt x="2316664" y="3959222"/>
                    <a:pt x="2331945" y="3974858"/>
                    <a:pt x="2331945" y="3994147"/>
                  </a:cubicBezTo>
                  <a:cubicBezTo>
                    <a:pt x="2331945" y="4013436"/>
                    <a:pt x="2316664" y="4029072"/>
                    <a:pt x="2297813" y="4029072"/>
                  </a:cubicBezTo>
                  <a:cubicBezTo>
                    <a:pt x="2278961" y="4029072"/>
                    <a:pt x="2263681" y="4013436"/>
                    <a:pt x="2263681" y="3994147"/>
                  </a:cubicBezTo>
                  <a:cubicBezTo>
                    <a:pt x="2263681" y="3974858"/>
                    <a:pt x="2278961" y="3959222"/>
                    <a:pt x="2297813" y="3959222"/>
                  </a:cubicBezTo>
                  <a:close/>
                  <a:moveTo>
                    <a:pt x="1250071" y="3959222"/>
                  </a:moveTo>
                  <a:cubicBezTo>
                    <a:pt x="1268922" y="3959222"/>
                    <a:pt x="1284203" y="3974858"/>
                    <a:pt x="1284203" y="3994147"/>
                  </a:cubicBezTo>
                  <a:cubicBezTo>
                    <a:pt x="1284203" y="4013436"/>
                    <a:pt x="1268922" y="4029072"/>
                    <a:pt x="1250071" y="4029072"/>
                  </a:cubicBezTo>
                  <a:cubicBezTo>
                    <a:pt x="1231220" y="4029072"/>
                    <a:pt x="1215939" y="4013436"/>
                    <a:pt x="1215939" y="3994147"/>
                  </a:cubicBezTo>
                  <a:cubicBezTo>
                    <a:pt x="1215939" y="3974858"/>
                    <a:pt x="1231220" y="3959222"/>
                    <a:pt x="1250071" y="3959222"/>
                  </a:cubicBezTo>
                  <a:close/>
                  <a:moveTo>
                    <a:pt x="9359707" y="3951285"/>
                  </a:moveTo>
                  <a:cubicBezTo>
                    <a:pt x="9378996" y="3951285"/>
                    <a:pt x="9394632" y="3966921"/>
                    <a:pt x="9394632" y="3986210"/>
                  </a:cubicBezTo>
                  <a:cubicBezTo>
                    <a:pt x="9394632" y="4005499"/>
                    <a:pt x="9378996" y="4021135"/>
                    <a:pt x="9359707" y="4021135"/>
                  </a:cubicBezTo>
                  <a:cubicBezTo>
                    <a:pt x="9340418" y="4021135"/>
                    <a:pt x="9324782" y="4005499"/>
                    <a:pt x="9324782" y="3986210"/>
                  </a:cubicBezTo>
                  <a:cubicBezTo>
                    <a:pt x="9324782" y="3966921"/>
                    <a:pt x="9340418" y="3951285"/>
                    <a:pt x="9359707" y="3951285"/>
                  </a:cubicBezTo>
                  <a:close/>
                  <a:moveTo>
                    <a:pt x="3886949" y="3944934"/>
                  </a:moveTo>
                  <a:cubicBezTo>
                    <a:pt x="3905799" y="3944934"/>
                    <a:pt x="3921077" y="3960926"/>
                    <a:pt x="3921077" y="3980653"/>
                  </a:cubicBezTo>
                  <a:cubicBezTo>
                    <a:pt x="3921077" y="4000380"/>
                    <a:pt x="3905799" y="4016372"/>
                    <a:pt x="3886949" y="4016372"/>
                  </a:cubicBezTo>
                  <a:cubicBezTo>
                    <a:pt x="3868095" y="4016372"/>
                    <a:pt x="3852812" y="4000380"/>
                    <a:pt x="3852812" y="3980653"/>
                  </a:cubicBezTo>
                  <a:cubicBezTo>
                    <a:pt x="3852812" y="3960926"/>
                    <a:pt x="3868095" y="3944934"/>
                    <a:pt x="3886949" y="3944934"/>
                  </a:cubicBezTo>
                  <a:close/>
                  <a:moveTo>
                    <a:pt x="11528232" y="3943347"/>
                  </a:moveTo>
                  <a:cubicBezTo>
                    <a:pt x="11546644" y="3943347"/>
                    <a:pt x="11561570" y="3958983"/>
                    <a:pt x="11561570" y="3978272"/>
                  </a:cubicBezTo>
                  <a:cubicBezTo>
                    <a:pt x="11561570" y="3997561"/>
                    <a:pt x="11546644" y="4013197"/>
                    <a:pt x="11528232" y="4013197"/>
                  </a:cubicBezTo>
                  <a:cubicBezTo>
                    <a:pt x="11509820" y="4013197"/>
                    <a:pt x="11494894" y="3997561"/>
                    <a:pt x="11494894" y="3978272"/>
                  </a:cubicBezTo>
                  <a:cubicBezTo>
                    <a:pt x="11494894" y="3958983"/>
                    <a:pt x="11509820" y="3943347"/>
                    <a:pt x="11528232" y="3943347"/>
                  </a:cubicBezTo>
                  <a:close/>
                  <a:moveTo>
                    <a:pt x="8693752" y="3943347"/>
                  </a:moveTo>
                  <a:cubicBezTo>
                    <a:pt x="8712603" y="3943347"/>
                    <a:pt x="8727884" y="3958273"/>
                    <a:pt x="8727884" y="3976685"/>
                  </a:cubicBezTo>
                  <a:cubicBezTo>
                    <a:pt x="8727884" y="3995097"/>
                    <a:pt x="8712603" y="4010023"/>
                    <a:pt x="8693752" y="4010023"/>
                  </a:cubicBezTo>
                  <a:cubicBezTo>
                    <a:pt x="8674901" y="4010023"/>
                    <a:pt x="8659620" y="3995097"/>
                    <a:pt x="8659620" y="3976685"/>
                  </a:cubicBezTo>
                  <a:cubicBezTo>
                    <a:pt x="8659620" y="3958273"/>
                    <a:pt x="8674901" y="3943347"/>
                    <a:pt x="8693752" y="3943347"/>
                  </a:cubicBezTo>
                  <a:close/>
                  <a:moveTo>
                    <a:pt x="4227404" y="3943347"/>
                  </a:moveTo>
                  <a:cubicBezTo>
                    <a:pt x="4245819" y="3943347"/>
                    <a:pt x="4260746" y="3958273"/>
                    <a:pt x="4260746" y="3976685"/>
                  </a:cubicBezTo>
                  <a:cubicBezTo>
                    <a:pt x="4260746" y="3995097"/>
                    <a:pt x="4245819" y="4010023"/>
                    <a:pt x="4227404" y="4010023"/>
                  </a:cubicBezTo>
                  <a:cubicBezTo>
                    <a:pt x="4208986" y="4010023"/>
                    <a:pt x="4194054" y="3995097"/>
                    <a:pt x="4194054" y="3976685"/>
                  </a:cubicBezTo>
                  <a:cubicBezTo>
                    <a:pt x="4194054" y="3958273"/>
                    <a:pt x="4208986" y="3943347"/>
                    <a:pt x="4227404" y="3943347"/>
                  </a:cubicBezTo>
                  <a:close/>
                  <a:moveTo>
                    <a:pt x="2897892" y="3943347"/>
                  </a:moveTo>
                  <a:cubicBezTo>
                    <a:pt x="2916743" y="3943347"/>
                    <a:pt x="2932027" y="3958983"/>
                    <a:pt x="2932027" y="3978272"/>
                  </a:cubicBezTo>
                  <a:cubicBezTo>
                    <a:pt x="2932027" y="3997561"/>
                    <a:pt x="2916743" y="4013197"/>
                    <a:pt x="2897892" y="4013197"/>
                  </a:cubicBezTo>
                  <a:cubicBezTo>
                    <a:pt x="2879039" y="4013197"/>
                    <a:pt x="2863757" y="3997561"/>
                    <a:pt x="2863757" y="3978272"/>
                  </a:cubicBezTo>
                  <a:cubicBezTo>
                    <a:pt x="2863757" y="3958983"/>
                    <a:pt x="2879039" y="3943347"/>
                    <a:pt x="2897892" y="3943347"/>
                  </a:cubicBezTo>
                  <a:close/>
                  <a:moveTo>
                    <a:pt x="6368857" y="3936997"/>
                  </a:moveTo>
                  <a:cubicBezTo>
                    <a:pt x="6388146" y="3936997"/>
                    <a:pt x="6403782" y="3952989"/>
                    <a:pt x="6403782" y="3972716"/>
                  </a:cubicBezTo>
                  <a:cubicBezTo>
                    <a:pt x="6403782" y="3992443"/>
                    <a:pt x="6388146" y="4008435"/>
                    <a:pt x="6368857" y="4008435"/>
                  </a:cubicBezTo>
                  <a:cubicBezTo>
                    <a:pt x="6349568" y="4008435"/>
                    <a:pt x="6333932" y="3992443"/>
                    <a:pt x="6333932" y="3972716"/>
                  </a:cubicBezTo>
                  <a:cubicBezTo>
                    <a:pt x="6333932" y="3952989"/>
                    <a:pt x="6349568" y="3936997"/>
                    <a:pt x="6368857" y="3936997"/>
                  </a:cubicBezTo>
                  <a:close/>
                  <a:moveTo>
                    <a:pt x="3723410" y="3936997"/>
                  </a:moveTo>
                  <a:cubicBezTo>
                    <a:pt x="3743140" y="3936997"/>
                    <a:pt x="3759134" y="3952989"/>
                    <a:pt x="3759134" y="3972716"/>
                  </a:cubicBezTo>
                  <a:cubicBezTo>
                    <a:pt x="3759134" y="3992443"/>
                    <a:pt x="3743140" y="4008435"/>
                    <a:pt x="3723410" y="4008435"/>
                  </a:cubicBezTo>
                  <a:cubicBezTo>
                    <a:pt x="3703680" y="4008435"/>
                    <a:pt x="3687685" y="3992443"/>
                    <a:pt x="3687685" y="3972716"/>
                  </a:cubicBezTo>
                  <a:cubicBezTo>
                    <a:pt x="3687685" y="3952989"/>
                    <a:pt x="3703680" y="3936997"/>
                    <a:pt x="3723410" y="3936997"/>
                  </a:cubicBezTo>
                  <a:close/>
                  <a:moveTo>
                    <a:pt x="2701984" y="3936997"/>
                  </a:moveTo>
                  <a:cubicBezTo>
                    <a:pt x="2721290" y="3936997"/>
                    <a:pt x="2736920" y="3952989"/>
                    <a:pt x="2736920" y="3972716"/>
                  </a:cubicBezTo>
                  <a:cubicBezTo>
                    <a:pt x="2736920" y="3992443"/>
                    <a:pt x="2721290" y="4008435"/>
                    <a:pt x="2701984" y="4008435"/>
                  </a:cubicBezTo>
                  <a:cubicBezTo>
                    <a:pt x="2682687" y="4008435"/>
                    <a:pt x="2667065" y="3992443"/>
                    <a:pt x="2667065" y="3972716"/>
                  </a:cubicBezTo>
                  <a:cubicBezTo>
                    <a:pt x="2667065" y="3952989"/>
                    <a:pt x="2682687" y="3936997"/>
                    <a:pt x="2701984" y="3936997"/>
                  </a:cubicBezTo>
                  <a:close/>
                  <a:moveTo>
                    <a:pt x="5305254" y="3935410"/>
                  </a:moveTo>
                  <a:cubicBezTo>
                    <a:pt x="5323665" y="3935410"/>
                    <a:pt x="5338592" y="3950336"/>
                    <a:pt x="5338592" y="3968748"/>
                  </a:cubicBezTo>
                  <a:cubicBezTo>
                    <a:pt x="5338592" y="3987160"/>
                    <a:pt x="5323665" y="4002086"/>
                    <a:pt x="5305254" y="4002086"/>
                  </a:cubicBezTo>
                  <a:cubicBezTo>
                    <a:pt x="5286840" y="4002086"/>
                    <a:pt x="5271914" y="3987160"/>
                    <a:pt x="5271914" y="3968748"/>
                  </a:cubicBezTo>
                  <a:cubicBezTo>
                    <a:pt x="5271914" y="3950336"/>
                    <a:pt x="5286840" y="3935410"/>
                    <a:pt x="5305254" y="3935410"/>
                  </a:cubicBezTo>
                  <a:close/>
                  <a:moveTo>
                    <a:pt x="4079854" y="3932234"/>
                  </a:moveTo>
                  <a:cubicBezTo>
                    <a:pt x="4099000" y="3932234"/>
                    <a:pt x="4114638" y="3947515"/>
                    <a:pt x="4114638" y="3966366"/>
                  </a:cubicBezTo>
                  <a:cubicBezTo>
                    <a:pt x="4114638" y="3985217"/>
                    <a:pt x="4099000" y="4000498"/>
                    <a:pt x="4079854" y="4000498"/>
                  </a:cubicBezTo>
                  <a:cubicBezTo>
                    <a:pt x="4060545" y="4000498"/>
                    <a:pt x="4044893" y="3985217"/>
                    <a:pt x="4044893" y="3966366"/>
                  </a:cubicBezTo>
                  <a:cubicBezTo>
                    <a:pt x="4044893" y="3947515"/>
                    <a:pt x="4060545" y="3932234"/>
                    <a:pt x="4079854" y="3932234"/>
                  </a:cubicBezTo>
                  <a:close/>
                  <a:moveTo>
                    <a:pt x="5856899" y="3929060"/>
                  </a:moveTo>
                  <a:cubicBezTo>
                    <a:pt x="5875748" y="3929060"/>
                    <a:pt x="5891027" y="3944341"/>
                    <a:pt x="5891027" y="3963192"/>
                  </a:cubicBezTo>
                  <a:cubicBezTo>
                    <a:pt x="5891027" y="3982043"/>
                    <a:pt x="5875748" y="3997324"/>
                    <a:pt x="5856899" y="3997324"/>
                  </a:cubicBezTo>
                  <a:cubicBezTo>
                    <a:pt x="5838051" y="3997324"/>
                    <a:pt x="5822771" y="3982043"/>
                    <a:pt x="5822771" y="3963192"/>
                  </a:cubicBezTo>
                  <a:cubicBezTo>
                    <a:pt x="5822771" y="3944341"/>
                    <a:pt x="5838051" y="3929060"/>
                    <a:pt x="5856899" y="3929060"/>
                  </a:cubicBezTo>
                  <a:close/>
                  <a:moveTo>
                    <a:pt x="6603014" y="3929059"/>
                  </a:moveTo>
                  <a:cubicBezTo>
                    <a:pt x="6621865" y="3929059"/>
                    <a:pt x="6637146" y="3945051"/>
                    <a:pt x="6637146" y="3964778"/>
                  </a:cubicBezTo>
                  <a:cubicBezTo>
                    <a:pt x="6637146" y="3984505"/>
                    <a:pt x="6621865" y="4000497"/>
                    <a:pt x="6603014" y="4000497"/>
                  </a:cubicBezTo>
                  <a:cubicBezTo>
                    <a:pt x="6584163" y="4000497"/>
                    <a:pt x="6568882" y="3984505"/>
                    <a:pt x="6568882" y="3964778"/>
                  </a:cubicBezTo>
                  <a:cubicBezTo>
                    <a:pt x="6568882" y="3945051"/>
                    <a:pt x="6584163" y="3929059"/>
                    <a:pt x="6603014" y="3929059"/>
                  </a:cubicBezTo>
                  <a:close/>
                  <a:moveTo>
                    <a:pt x="4694177" y="3924297"/>
                  </a:moveTo>
                  <a:cubicBezTo>
                    <a:pt x="4713414" y="3924297"/>
                    <a:pt x="4729014" y="3939223"/>
                    <a:pt x="4729014" y="3957635"/>
                  </a:cubicBezTo>
                  <a:cubicBezTo>
                    <a:pt x="4729014" y="3976047"/>
                    <a:pt x="4713414" y="3990973"/>
                    <a:pt x="4694177" y="3990973"/>
                  </a:cubicBezTo>
                  <a:cubicBezTo>
                    <a:pt x="4674864" y="3990973"/>
                    <a:pt x="4659230" y="3976047"/>
                    <a:pt x="4659230" y="3957635"/>
                  </a:cubicBezTo>
                  <a:cubicBezTo>
                    <a:pt x="4659230" y="3939223"/>
                    <a:pt x="4674864" y="3924297"/>
                    <a:pt x="4694177" y="3924297"/>
                  </a:cubicBezTo>
                  <a:close/>
                  <a:moveTo>
                    <a:pt x="4535356" y="3924297"/>
                  </a:moveTo>
                  <a:cubicBezTo>
                    <a:pt x="4553777" y="3924297"/>
                    <a:pt x="4568709" y="3939933"/>
                    <a:pt x="4568709" y="3959222"/>
                  </a:cubicBezTo>
                  <a:cubicBezTo>
                    <a:pt x="4568709" y="3978511"/>
                    <a:pt x="4553777" y="3994147"/>
                    <a:pt x="4535356" y="3994147"/>
                  </a:cubicBezTo>
                  <a:cubicBezTo>
                    <a:pt x="4516939" y="3994147"/>
                    <a:pt x="4502007" y="3978511"/>
                    <a:pt x="4502007" y="3959222"/>
                  </a:cubicBezTo>
                  <a:cubicBezTo>
                    <a:pt x="4502007" y="3939933"/>
                    <a:pt x="4516939" y="3924297"/>
                    <a:pt x="4535356" y="3924297"/>
                  </a:cubicBezTo>
                  <a:close/>
                  <a:moveTo>
                    <a:pt x="11748895" y="3921122"/>
                  </a:moveTo>
                  <a:cubicBezTo>
                    <a:pt x="11768184" y="3921122"/>
                    <a:pt x="11783820" y="3936758"/>
                    <a:pt x="11783820" y="3956047"/>
                  </a:cubicBezTo>
                  <a:cubicBezTo>
                    <a:pt x="11783820" y="3975336"/>
                    <a:pt x="11768184" y="3990972"/>
                    <a:pt x="11748895" y="3990972"/>
                  </a:cubicBezTo>
                  <a:cubicBezTo>
                    <a:pt x="11729606" y="3990972"/>
                    <a:pt x="11713970" y="3975336"/>
                    <a:pt x="11713970" y="3956047"/>
                  </a:cubicBezTo>
                  <a:cubicBezTo>
                    <a:pt x="11713970" y="3936758"/>
                    <a:pt x="11729606" y="3921122"/>
                    <a:pt x="11748895" y="3921122"/>
                  </a:cubicBezTo>
                  <a:close/>
                  <a:moveTo>
                    <a:pt x="786476" y="3921122"/>
                  </a:moveTo>
                  <a:cubicBezTo>
                    <a:pt x="806203" y="3921122"/>
                    <a:pt x="822195" y="3936403"/>
                    <a:pt x="822195" y="3955254"/>
                  </a:cubicBezTo>
                  <a:cubicBezTo>
                    <a:pt x="822195" y="3974105"/>
                    <a:pt x="806203" y="3989386"/>
                    <a:pt x="786476" y="3989386"/>
                  </a:cubicBezTo>
                  <a:cubicBezTo>
                    <a:pt x="766749" y="3989386"/>
                    <a:pt x="750757" y="3974105"/>
                    <a:pt x="750757" y="3955254"/>
                  </a:cubicBezTo>
                  <a:cubicBezTo>
                    <a:pt x="750757" y="3936403"/>
                    <a:pt x="766749" y="3921122"/>
                    <a:pt x="786476" y="3921122"/>
                  </a:cubicBezTo>
                  <a:close/>
                  <a:moveTo>
                    <a:pt x="3192321" y="3917947"/>
                  </a:moveTo>
                  <a:cubicBezTo>
                    <a:pt x="3210732" y="3917947"/>
                    <a:pt x="3225657" y="3933939"/>
                    <a:pt x="3225657" y="3953666"/>
                  </a:cubicBezTo>
                  <a:cubicBezTo>
                    <a:pt x="3225657" y="3973393"/>
                    <a:pt x="3210732" y="3989385"/>
                    <a:pt x="3192321" y="3989385"/>
                  </a:cubicBezTo>
                  <a:cubicBezTo>
                    <a:pt x="3173911" y="3989385"/>
                    <a:pt x="3158986" y="3973393"/>
                    <a:pt x="3158986" y="3953666"/>
                  </a:cubicBezTo>
                  <a:cubicBezTo>
                    <a:pt x="3158986" y="3933939"/>
                    <a:pt x="3173911" y="3917947"/>
                    <a:pt x="3192321" y="3917947"/>
                  </a:cubicBezTo>
                  <a:close/>
                  <a:moveTo>
                    <a:pt x="7232457" y="3916359"/>
                  </a:moveTo>
                  <a:cubicBezTo>
                    <a:pt x="7250869" y="3916359"/>
                    <a:pt x="7265795" y="3931285"/>
                    <a:pt x="7265795" y="3949697"/>
                  </a:cubicBezTo>
                  <a:cubicBezTo>
                    <a:pt x="7265795" y="3968109"/>
                    <a:pt x="7250869" y="3983035"/>
                    <a:pt x="7232457" y="3983035"/>
                  </a:cubicBezTo>
                  <a:cubicBezTo>
                    <a:pt x="7214045" y="3983035"/>
                    <a:pt x="7199119" y="3968109"/>
                    <a:pt x="7199119" y="3949697"/>
                  </a:cubicBezTo>
                  <a:cubicBezTo>
                    <a:pt x="7199119" y="3931285"/>
                    <a:pt x="7214045" y="3916359"/>
                    <a:pt x="7232457" y="3916359"/>
                  </a:cubicBezTo>
                  <a:close/>
                  <a:moveTo>
                    <a:pt x="7067358" y="3910009"/>
                  </a:moveTo>
                  <a:cubicBezTo>
                    <a:pt x="7085770" y="3910009"/>
                    <a:pt x="7100696" y="3925290"/>
                    <a:pt x="7100696" y="3944141"/>
                  </a:cubicBezTo>
                  <a:cubicBezTo>
                    <a:pt x="7100696" y="3962992"/>
                    <a:pt x="7085770" y="3978273"/>
                    <a:pt x="7067358" y="3978273"/>
                  </a:cubicBezTo>
                  <a:cubicBezTo>
                    <a:pt x="7048946" y="3978273"/>
                    <a:pt x="7034020" y="3962992"/>
                    <a:pt x="7034020" y="3944141"/>
                  </a:cubicBezTo>
                  <a:cubicBezTo>
                    <a:pt x="7034020" y="3925290"/>
                    <a:pt x="7048946" y="3910009"/>
                    <a:pt x="7067358" y="3910009"/>
                  </a:cubicBezTo>
                  <a:close/>
                  <a:moveTo>
                    <a:pt x="6165657" y="3910009"/>
                  </a:moveTo>
                  <a:cubicBezTo>
                    <a:pt x="6184946" y="3910009"/>
                    <a:pt x="6200582" y="3925290"/>
                    <a:pt x="6200582" y="3944141"/>
                  </a:cubicBezTo>
                  <a:cubicBezTo>
                    <a:pt x="6200582" y="3962992"/>
                    <a:pt x="6184946" y="3978273"/>
                    <a:pt x="6165657" y="3978273"/>
                  </a:cubicBezTo>
                  <a:cubicBezTo>
                    <a:pt x="6146368" y="3978273"/>
                    <a:pt x="6130732" y="3962992"/>
                    <a:pt x="6130732" y="3944141"/>
                  </a:cubicBezTo>
                  <a:cubicBezTo>
                    <a:pt x="6130732" y="3925290"/>
                    <a:pt x="6146368" y="3910009"/>
                    <a:pt x="6165657" y="3910009"/>
                  </a:cubicBezTo>
                  <a:close/>
                  <a:moveTo>
                    <a:pt x="8260364" y="3905247"/>
                  </a:moveTo>
                  <a:cubicBezTo>
                    <a:pt x="8280091" y="3905247"/>
                    <a:pt x="8296083" y="3920528"/>
                    <a:pt x="8296083" y="3939379"/>
                  </a:cubicBezTo>
                  <a:cubicBezTo>
                    <a:pt x="8296083" y="3958230"/>
                    <a:pt x="8280091" y="3973511"/>
                    <a:pt x="8260364" y="3973511"/>
                  </a:cubicBezTo>
                  <a:cubicBezTo>
                    <a:pt x="8240637" y="3973511"/>
                    <a:pt x="8224645" y="3958230"/>
                    <a:pt x="8224645" y="3939379"/>
                  </a:cubicBezTo>
                  <a:cubicBezTo>
                    <a:pt x="8224645" y="3920528"/>
                    <a:pt x="8240637" y="3905247"/>
                    <a:pt x="8260364" y="3905247"/>
                  </a:cubicBezTo>
                  <a:close/>
                  <a:moveTo>
                    <a:pt x="4856782" y="3905247"/>
                  </a:moveTo>
                  <a:cubicBezTo>
                    <a:pt x="4875631" y="3905247"/>
                    <a:pt x="4890916" y="3920528"/>
                    <a:pt x="4890916" y="3939379"/>
                  </a:cubicBezTo>
                  <a:cubicBezTo>
                    <a:pt x="4890916" y="3958230"/>
                    <a:pt x="4875631" y="3973511"/>
                    <a:pt x="4856782" y="3973511"/>
                  </a:cubicBezTo>
                  <a:cubicBezTo>
                    <a:pt x="4837934" y="3973511"/>
                    <a:pt x="4822652" y="3958230"/>
                    <a:pt x="4822652" y="3939379"/>
                  </a:cubicBezTo>
                  <a:cubicBezTo>
                    <a:pt x="4822652" y="3920528"/>
                    <a:pt x="4837934" y="3905247"/>
                    <a:pt x="4856782" y="3905247"/>
                  </a:cubicBezTo>
                  <a:close/>
                  <a:moveTo>
                    <a:pt x="10829732" y="3900485"/>
                  </a:moveTo>
                  <a:cubicBezTo>
                    <a:pt x="10849021" y="3900485"/>
                    <a:pt x="10864657" y="3915411"/>
                    <a:pt x="10864657" y="3933823"/>
                  </a:cubicBezTo>
                  <a:cubicBezTo>
                    <a:pt x="10864657" y="3952235"/>
                    <a:pt x="10849021" y="3967161"/>
                    <a:pt x="10829732" y="3967161"/>
                  </a:cubicBezTo>
                  <a:cubicBezTo>
                    <a:pt x="10810443" y="3967161"/>
                    <a:pt x="10794807" y="3952235"/>
                    <a:pt x="10794807" y="3933823"/>
                  </a:cubicBezTo>
                  <a:cubicBezTo>
                    <a:pt x="10794807" y="3915411"/>
                    <a:pt x="10810443" y="3900485"/>
                    <a:pt x="10829732" y="3900485"/>
                  </a:cubicBezTo>
                  <a:close/>
                  <a:moveTo>
                    <a:pt x="1381759" y="3900485"/>
                  </a:moveTo>
                  <a:cubicBezTo>
                    <a:pt x="1400610" y="3900485"/>
                    <a:pt x="1415891" y="3915411"/>
                    <a:pt x="1415891" y="3933823"/>
                  </a:cubicBezTo>
                  <a:cubicBezTo>
                    <a:pt x="1415891" y="3952235"/>
                    <a:pt x="1400610" y="3967161"/>
                    <a:pt x="1381759" y="3967161"/>
                  </a:cubicBezTo>
                  <a:cubicBezTo>
                    <a:pt x="1362909" y="3967161"/>
                    <a:pt x="1347628" y="3952235"/>
                    <a:pt x="1347628" y="3933823"/>
                  </a:cubicBezTo>
                  <a:cubicBezTo>
                    <a:pt x="1347628" y="3915411"/>
                    <a:pt x="1362909" y="3900485"/>
                    <a:pt x="1381759" y="3900485"/>
                  </a:cubicBezTo>
                  <a:close/>
                  <a:moveTo>
                    <a:pt x="8493726" y="3900484"/>
                  </a:moveTo>
                  <a:cubicBezTo>
                    <a:pt x="8512577" y="3900484"/>
                    <a:pt x="8527858" y="3915410"/>
                    <a:pt x="8527858" y="3933822"/>
                  </a:cubicBezTo>
                  <a:cubicBezTo>
                    <a:pt x="8527858" y="3952234"/>
                    <a:pt x="8512577" y="3967160"/>
                    <a:pt x="8493726" y="3967160"/>
                  </a:cubicBezTo>
                  <a:cubicBezTo>
                    <a:pt x="8474875" y="3967160"/>
                    <a:pt x="8459594" y="3952234"/>
                    <a:pt x="8459594" y="3933822"/>
                  </a:cubicBezTo>
                  <a:cubicBezTo>
                    <a:pt x="8459594" y="3915410"/>
                    <a:pt x="8474875" y="3900484"/>
                    <a:pt x="8493726" y="3900484"/>
                  </a:cubicBezTo>
                  <a:close/>
                  <a:moveTo>
                    <a:pt x="10344752" y="3897309"/>
                  </a:moveTo>
                  <a:cubicBezTo>
                    <a:pt x="10363603" y="3897309"/>
                    <a:pt x="10378884" y="3912945"/>
                    <a:pt x="10378884" y="3932234"/>
                  </a:cubicBezTo>
                  <a:cubicBezTo>
                    <a:pt x="10378884" y="3951523"/>
                    <a:pt x="10363603" y="3967159"/>
                    <a:pt x="10344752" y="3967159"/>
                  </a:cubicBezTo>
                  <a:cubicBezTo>
                    <a:pt x="10325901" y="3967159"/>
                    <a:pt x="10310620" y="3951523"/>
                    <a:pt x="10310620" y="3932234"/>
                  </a:cubicBezTo>
                  <a:cubicBezTo>
                    <a:pt x="10310620" y="3912945"/>
                    <a:pt x="10325901" y="3897309"/>
                    <a:pt x="10344752" y="3897309"/>
                  </a:cubicBezTo>
                  <a:close/>
                  <a:moveTo>
                    <a:pt x="6010880" y="3897309"/>
                  </a:moveTo>
                  <a:cubicBezTo>
                    <a:pt x="6029731" y="3897309"/>
                    <a:pt x="6045012" y="3912235"/>
                    <a:pt x="6045012" y="3930647"/>
                  </a:cubicBezTo>
                  <a:cubicBezTo>
                    <a:pt x="6045012" y="3949059"/>
                    <a:pt x="6029731" y="3963985"/>
                    <a:pt x="6010880" y="3963985"/>
                  </a:cubicBezTo>
                  <a:cubicBezTo>
                    <a:pt x="5992027" y="3963985"/>
                    <a:pt x="5976758" y="3949059"/>
                    <a:pt x="5976758" y="3930647"/>
                  </a:cubicBezTo>
                  <a:cubicBezTo>
                    <a:pt x="5976758" y="3912235"/>
                    <a:pt x="5992027" y="3897309"/>
                    <a:pt x="6010880" y="3897309"/>
                  </a:cubicBezTo>
                  <a:close/>
                  <a:moveTo>
                    <a:pt x="2555813" y="3897309"/>
                  </a:moveTo>
                  <a:cubicBezTo>
                    <a:pt x="2575106" y="3897309"/>
                    <a:pt x="2590746" y="3912945"/>
                    <a:pt x="2590746" y="3932234"/>
                  </a:cubicBezTo>
                  <a:cubicBezTo>
                    <a:pt x="2590746" y="3951523"/>
                    <a:pt x="2575106" y="3967159"/>
                    <a:pt x="2555813" y="3967159"/>
                  </a:cubicBezTo>
                  <a:cubicBezTo>
                    <a:pt x="2536520" y="3967159"/>
                    <a:pt x="2520888" y="3951523"/>
                    <a:pt x="2520888" y="3932234"/>
                  </a:cubicBezTo>
                  <a:cubicBezTo>
                    <a:pt x="2520888" y="3912945"/>
                    <a:pt x="2536520" y="3897309"/>
                    <a:pt x="2555813" y="3897309"/>
                  </a:cubicBezTo>
                  <a:close/>
                  <a:moveTo>
                    <a:pt x="7530907" y="3890959"/>
                  </a:moveTo>
                  <a:cubicBezTo>
                    <a:pt x="7550196" y="3890959"/>
                    <a:pt x="7565832" y="3906240"/>
                    <a:pt x="7565832" y="3925091"/>
                  </a:cubicBezTo>
                  <a:cubicBezTo>
                    <a:pt x="7565832" y="3943942"/>
                    <a:pt x="7550196" y="3959223"/>
                    <a:pt x="7530907" y="3959223"/>
                  </a:cubicBezTo>
                  <a:cubicBezTo>
                    <a:pt x="7511618" y="3959223"/>
                    <a:pt x="7495982" y="3943942"/>
                    <a:pt x="7495982" y="3925091"/>
                  </a:cubicBezTo>
                  <a:cubicBezTo>
                    <a:pt x="7495982" y="3906240"/>
                    <a:pt x="7511618" y="3890959"/>
                    <a:pt x="7530907" y="3890959"/>
                  </a:cubicBezTo>
                  <a:close/>
                  <a:moveTo>
                    <a:pt x="10480483" y="3889372"/>
                  </a:moveTo>
                  <a:cubicBezTo>
                    <a:pt x="10498895" y="3889372"/>
                    <a:pt x="10513821" y="3904298"/>
                    <a:pt x="10513821" y="3922710"/>
                  </a:cubicBezTo>
                  <a:cubicBezTo>
                    <a:pt x="10513821" y="3941122"/>
                    <a:pt x="10498895" y="3956048"/>
                    <a:pt x="10480483" y="3956048"/>
                  </a:cubicBezTo>
                  <a:cubicBezTo>
                    <a:pt x="10462071" y="3956048"/>
                    <a:pt x="10447145" y="3941122"/>
                    <a:pt x="10447145" y="3922710"/>
                  </a:cubicBezTo>
                  <a:cubicBezTo>
                    <a:pt x="10447145" y="3904298"/>
                    <a:pt x="10462071" y="3889372"/>
                    <a:pt x="10480483" y="3889372"/>
                  </a:cubicBezTo>
                  <a:close/>
                  <a:moveTo>
                    <a:pt x="8869964" y="3889372"/>
                  </a:moveTo>
                  <a:cubicBezTo>
                    <a:pt x="8888815" y="3889372"/>
                    <a:pt x="8904096" y="3904298"/>
                    <a:pt x="8904096" y="3922710"/>
                  </a:cubicBezTo>
                  <a:cubicBezTo>
                    <a:pt x="8904096" y="3941122"/>
                    <a:pt x="8888815" y="3956048"/>
                    <a:pt x="8869964" y="3956048"/>
                  </a:cubicBezTo>
                  <a:cubicBezTo>
                    <a:pt x="8851113" y="3956048"/>
                    <a:pt x="8835832" y="3941122"/>
                    <a:pt x="8835832" y="3922710"/>
                  </a:cubicBezTo>
                  <a:cubicBezTo>
                    <a:pt x="8835832" y="3904298"/>
                    <a:pt x="8851113" y="3889372"/>
                    <a:pt x="8869964" y="3889372"/>
                  </a:cubicBezTo>
                  <a:close/>
                  <a:moveTo>
                    <a:pt x="187997" y="3881434"/>
                  </a:moveTo>
                  <a:cubicBezTo>
                    <a:pt x="206848" y="3881434"/>
                    <a:pt x="222129" y="3897070"/>
                    <a:pt x="222129" y="3916359"/>
                  </a:cubicBezTo>
                  <a:cubicBezTo>
                    <a:pt x="222129" y="3935648"/>
                    <a:pt x="206848" y="3951284"/>
                    <a:pt x="187997" y="3951284"/>
                  </a:cubicBezTo>
                  <a:cubicBezTo>
                    <a:pt x="169147" y="3951284"/>
                    <a:pt x="153866" y="3935648"/>
                    <a:pt x="153866" y="3916359"/>
                  </a:cubicBezTo>
                  <a:cubicBezTo>
                    <a:pt x="153866" y="3897070"/>
                    <a:pt x="169147" y="3881434"/>
                    <a:pt x="187997" y="3881434"/>
                  </a:cubicBezTo>
                  <a:close/>
                  <a:moveTo>
                    <a:pt x="2006670" y="3875084"/>
                  </a:moveTo>
                  <a:cubicBezTo>
                    <a:pt x="2025069" y="3875084"/>
                    <a:pt x="2040017" y="3890365"/>
                    <a:pt x="2040017" y="3909216"/>
                  </a:cubicBezTo>
                  <a:cubicBezTo>
                    <a:pt x="2040017" y="3928067"/>
                    <a:pt x="2025069" y="3943348"/>
                    <a:pt x="2006670" y="3943348"/>
                  </a:cubicBezTo>
                  <a:cubicBezTo>
                    <a:pt x="1988215" y="3943348"/>
                    <a:pt x="1973286" y="3928067"/>
                    <a:pt x="1973286" y="3909216"/>
                  </a:cubicBezTo>
                  <a:cubicBezTo>
                    <a:pt x="1973286" y="3890365"/>
                    <a:pt x="1988215" y="3875084"/>
                    <a:pt x="2006670" y="3875084"/>
                  </a:cubicBezTo>
                  <a:close/>
                  <a:moveTo>
                    <a:pt x="9046969" y="3871909"/>
                  </a:moveTo>
                  <a:cubicBezTo>
                    <a:pt x="9066258" y="3871909"/>
                    <a:pt x="9081894" y="3887190"/>
                    <a:pt x="9081894" y="3906041"/>
                  </a:cubicBezTo>
                  <a:cubicBezTo>
                    <a:pt x="9081894" y="3924892"/>
                    <a:pt x="9066258" y="3940173"/>
                    <a:pt x="9046969" y="3940173"/>
                  </a:cubicBezTo>
                  <a:cubicBezTo>
                    <a:pt x="9027680" y="3940173"/>
                    <a:pt x="9012044" y="3924892"/>
                    <a:pt x="9012044" y="3906041"/>
                  </a:cubicBezTo>
                  <a:cubicBezTo>
                    <a:pt x="9012044" y="3887190"/>
                    <a:pt x="9027680" y="3871909"/>
                    <a:pt x="9046969" y="3871909"/>
                  </a:cubicBezTo>
                  <a:close/>
                  <a:moveTo>
                    <a:pt x="10194732" y="3863972"/>
                  </a:moveTo>
                  <a:cubicBezTo>
                    <a:pt x="10214021" y="3863972"/>
                    <a:pt x="10229657" y="3879253"/>
                    <a:pt x="10229657" y="3898104"/>
                  </a:cubicBezTo>
                  <a:cubicBezTo>
                    <a:pt x="10229657" y="3916955"/>
                    <a:pt x="10214021" y="3932236"/>
                    <a:pt x="10194732" y="3932236"/>
                  </a:cubicBezTo>
                  <a:cubicBezTo>
                    <a:pt x="10175443" y="3932236"/>
                    <a:pt x="10159807" y="3916955"/>
                    <a:pt x="10159807" y="3898104"/>
                  </a:cubicBezTo>
                  <a:cubicBezTo>
                    <a:pt x="10159807" y="3879253"/>
                    <a:pt x="10175443" y="3863972"/>
                    <a:pt x="10194732" y="3863972"/>
                  </a:cubicBezTo>
                  <a:close/>
                  <a:moveTo>
                    <a:pt x="7927782" y="3863972"/>
                  </a:moveTo>
                  <a:cubicBezTo>
                    <a:pt x="7947071" y="3863972"/>
                    <a:pt x="7962707" y="3879253"/>
                    <a:pt x="7962707" y="3898104"/>
                  </a:cubicBezTo>
                  <a:cubicBezTo>
                    <a:pt x="7962707" y="3916955"/>
                    <a:pt x="7947071" y="3932236"/>
                    <a:pt x="7927782" y="3932236"/>
                  </a:cubicBezTo>
                  <a:cubicBezTo>
                    <a:pt x="7908493" y="3932236"/>
                    <a:pt x="7892857" y="3916955"/>
                    <a:pt x="7892857" y="3898104"/>
                  </a:cubicBezTo>
                  <a:cubicBezTo>
                    <a:pt x="7892857" y="3879253"/>
                    <a:pt x="7908493" y="3863972"/>
                    <a:pt x="7927782" y="3863972"/>
                  </a:cubicBezTo>
                  <a:close/>
                  <a:moveTo>
                    <a:pt x="1842967" y="3862384"/>
                  </a:moveTo>
                  <a:cubicBezTo>
                    <a:pt x="1862255" y="3862384"/>
                    <a:pt x="1877891" y="3878020"/>
                    <a:pt x="1877891" y="3897309"/>
                  </a:cubicBezTo>
                  <a:cubicBezTo>
                    <a:pt x="1877891" y="3916598"/>
                    <a:pt x="1862255" y="3932234"/>
                    <a:pt x="1842967" y="3932234"/>
                  </a:cubicBezTo>
                  <a:cubicBezTo>
                    <a:pt x="1823676" y="3932234"/>
                    <a:pt x="1808037" y="3916598"/>
                    <a:pt x="1808037" y="3897309"/>
                  </a:cubicBezTo>
                  <a:cubicBezTo>
                    <a:pt x="1808037" y="3878020"/>
                    <a:pt x="1823676" y="3862384"/>
                    <a:pt x="1842967" y="3862384"/>
                  </a:cubicBezTo>
                  <a:close/>
                  <a:moveTo>
                    <a:pt x="955647" y="3854447"/>
                  </a:moveTo>
                  <a:cubicBezTo>
                    <a:pt x="974059" y="3854447"/>
                    <a:pt x="988985" y="3870083"/>
                    <a:pt x="988985" y="3889372"/>
                  </a:cubicBezTo>
                  <a:cubicBezTo>
                    <a:pt x="988985" y="3908661"/>
                    <a:pt x="974059" y="3924297"/>
                    <a:pt x="955647" y="3924297"/>
                  </a:cubicBezTo>
                  <a:cubicBezTo>
                    <a:pt x="937236" y="3924297"/>
                    <a:pt x="922310" y="3908661"/>
                    <a:pt x="922310" y="3889372"/>
                  </a:cubicBezTo>
                  <a:cubicBezTo>
                    <a:pt x="922310" y="3870083"/>
                    <a:pt x="937236" y="3854447"/>
                    <a:pt x="955647" y="3854447"/>
                  </a:cubicBezTo>
                  <a:close/>
                  <a:moveTo>
                    <a:pt x="4398061" y="3851272"/>
                  </a:moveTo>
                  <a:cubicBezTo>
                    <a:pt x="4416861" y="3851272"/>
                    <a:pt x="4432199" y="3866908"/>
                    <a:pt x="4432199" y="3886197"/>
                  </a:cubicBezTo>
                  <a:cubicBezTo>
                    <a:pt x="4432199" y="3905486"/>
                    <a:pt x="4416861" y="3921122"/>
                    <a:pt x="4398061" y="3921122"/>
                  </a:cubicBezTo>
                  <a:cubicBezTo>
                    <a:pt x="4379213" y="3921122"/>
                    <a:pt x="4363936" y="3905486"/>
                    <a:pt x="4363936" y="3886197"/>
                  </a:cubicBezTo>
                  <a:cubicBezTo>
                    <a:pt x="4363936" y="3866908"/>
                    <a:pt x="4379213" y="3851272"/>
                    <a:pt x="4398061" y="3851272"/>
                  </a:cubicBezTo>
                  <a:close/>
                  <a:moveTo>
                    <a:pt x="9613707" y="3848097"/>
                  </a:moveTo>
                  <a:cubicBezTo>
                    <a:pt x="9632996" y="3848097"/>
                    <a:pt x="9648632" y="3863378"/>
                    <a:pt x="9648632" y="3882229"/>
                  </a:cubicBezTo>
                  <a:cubicBezTo>
                    <a:pt x="9648632" y="3901080"/>
                    <a:pt x="9632996" y="3916361"/>
                    <a:pt x="9613707" y="3916361"/>
                  </a:cubicBezTo>
                  <a:cubicBezTo>
                    <a:pt x="9594418" y="3916361"/>
                    <a:pt x="9578782" y="3901080"/>
                    <a:pt x="9578782" y="3882229"/>
                  </a:cubicBezTo>
                  <a:cubicBezTo>
                    <a:pt x="9578782" y="3863378"/>
                    <a:pt x="9594418" y="3848097"/>
                    <a:pt x="9613707" y="3848097"/>
                  </a:cubicBezTo>
                  <a:close/>
                  <a:moveTo>
                    <a:pt x="1700127" y="3848097"/>
                  </a:moveTo>
                  <a:cubicBezTo>
                    <a:pt x="1719415" y="3848097"/>
                    <a:pt x="1735052" y="3863378"/>
                    <a:pt x="1735052" y="3882229"/>
                  </a:cubicBezTo>
                  <a:cubicBezTo>
                    <a:pt x="1735052" y="3901080"/>
                    <a:pt x="1719415" y="3916361"/>
                    <a:pt x="1700127" y="3916361"/>
                  </a:cubicBezTo>
                  <a:cubicBezTo>
                    <a:pt x="1680838" y="3916361"/>
                    <a:pt x="1665202" y="3901080"/>
                    <a:pt x="1665202" y="3882229"/>
                  </a:cubicBezTo>
                  <a:cubicBezTo>
                    <a:pt x="1665202" y="3863378"/>
                    <a:pt x="1680838" y="3848097"/>
                    <a:pt x="1700127" y="3848097"/>
                  </a:cubicBezTo>
                  <a:close/>
                  <a:moveTo>
                    <a:pt x="6464902" y="3844922"/>
                  </a:moveTo>
                  <a:cubicBezTo>
                    <a:pt x="6483753" y="3844922"/>
                    <a:pt x="6499034" y="3860203"/>
                    <a:pt x="6499034" y="3879054"/>
                  </a:cubicBezTo>
                  <a:cubicBezTo>
                    <a:pt x="6499034" y="3897905"/>
                    <a:pt x="6483753" y="3913186"/>
                    <a:pt x="6464902" y="3913186"/>
                  </a:cubicBezTo>
                  <a:cubicBezTo>
                    <a:pt x="6446051" y="3913186"/>
                    <a:pt x="6430770" y="3897905"/>
                    <a:pt x="6430770" y="3879054"/>
                  </a:cubicBezTo>
                  <a:cubicBezTo>
                    <a:pt x="6430770" y="3860203"/>
                    <a:pt x="6446051" y="3844922"/>
                    <a:pt x="6464902" y="3844922"/>
                  </a:cubicBezTo>
                  <a:close/>
                  <a:moveTo>
                    <a:pt x="3476464" y="3844922"/>
                  </a:moveTo>
                  <a:cubicBezTo>
                    <a:pt x="3494874" y="3844922"/>
                    <a:pt x="3509800" y="3860203"/>
                    <a:pt x="3509800" y="3879054"/>
                  </a:cubicBezTo>
                  <a:cubicBezTo>
                    <a:pt x="3509800" y="3897905"/>
                    <a:pt x="3494874" y="3913186"/>
                    <a:pt x="3476464" y="3913186"/>
                  </a:cubicBezTo>
                  <a:cubicBezTo>
                    <a:pt x="3458053" y="3913186"/>
                    <a:pt x="3443128" y="3897905"/>
                    <a:pt x="3443128" y="3879054"/>
                  </a:cubicBezTo>
                  <a:cubicBezTo>
                    <a:pt x="3443128" y="3860203"/>
                    <a:pt x="3458053" y="3844922"/>
                    <a:pt x="3476464" y="3844922"/>
                  </a:cubicBezTo>
                  <a:close/>
                  <a:moveTo>
                    <a:pt x="10640819" y="3843334"/>
                  </a:moveTo>
                  <a:cubicBezTo>
                    <a:pt x="10660108" y="3843334"/>
                    <a:pt x="10675744" y="3858970"/>
                    <a:pt x="10675744" y="3878259"/>
                  </a:cubicBezTo>
                  <a:cubicBezTo>
                    <a:pt x="10675744" y="3897548"/>
                    <a:pt x="10660108" y="3913184"/>
                    <a:pt x="10640819" y="3913184"/>
                  </a:cubicBezTo>
                  <a:cubicBezTo>
                    <a:pt x="10621530" y="3913184"/>
                    <a:pt x="10605894" y="3897548"/>
                    <a:pt x="10605894" y="3878259"/>
                  </a:cubicBezTo>
                  <a:cubicBezTo>
                    <a:pt x="10605894" y="3858970"/>
                    <a:pt x="10621530" y="3843334"/>
                    <a:pt x="10640819" y="3843334"/>
                  </a:cubicBezTo>
                  <a:close/>
                  <a:moveTo>
                    <a:pt x="619921" y="3840159"/>
                  </a:moveTo>
                  <a:cubicBezTo>
                    <a:pt x="638772" y="3840159"/>
                    <a:pt x="654052" y="3855795"/>
                    <a:pt x="654052" y="3875084"/>
                  </a:cubicBezTo>
                  <a:cubicBezTo>
                    <a:pt x="654052" y="3894373"/>
                    <a:pt x="638772" y="3910009"/>
                    <a:pt x="619921" y="3910009"/>
                  </a:cubicBezTo>
                  <a:cubicBezTo>
                    <a:pt x="601071" y="3910009"/>
                    <a:pt x="585790" y="3894373"/>
                    <a:pt x="585790" y="3875084"/>
                  </a:cubicBezTo>
                  <a:cubicBezTo>
                    <a:pt x="585790" y="3855795"/>
                    <a:pt x="601071" y="3840159"/>
                    <a:pt x="619921" y="3840159"/>
                  </a:cubicBezTo>
                  <a:close/>
                  <a:moveTo>
                    <a:pt x="11229782" y="3835397"/>
                  </a:moveTo>
                  <a:cubicBezTo>
                    <a:pt x="11249071" y="3835397"/>
                    <a:pt x="11264707" y="3850323"/>
                    <a:pt x="11264707" y="3868735"/>
                  </a:cubicBezTo>
                  <a:cubicBezTo>
                    <a:pt x="11264707" y="3887147"/>
                    <a:pt x="11249071" y="3902073"/>
                    <a:pt x="11229782" y="3902073"/>
                  </a:cubicBezTo>
                  <a:cubicBezTo>
                    <a:pt x="11210493" y="3902073"/>
                    <a:pt x="11194857" y="3887147"/>
                    <a:pt x="11194857" y="3868735"/>
                  </a:cubicBezTo>
                  <a:cubicBezTo>
                    <a:pt x="11194857" y="3850323"/>
                    <a:pt x="11210493" y="3835397"/>
                    <a:pt x="11229782" y="3835397"/>
                  </a:cubicBezTo>
                  <a:close/>
                  <a:moveTo>
                    <a:pt x="5635457" y="3835397"/>
                  </a:moveTo>
                  <a:cubicBezTo>
                    <a:pt x="5653867" y="3835397"/>
                    <a:pt x="5668791" y="3850323"/>
                    <a:pt x="5668791" y="3868735"/>
                  </a:cubicBezTo>
                  <a:cubicBezTo>
                    <a:pt x="5668791" y="3887147"/>
                    <a:pt x="5653867" y="3902073"/>
                    <a:pt x="5635457" y="3902073"/>
                  </a:cubicBezTo>
                  <a:cubicBezTo>
                    <a:pt x="5617047" y="3902073"/>
                    <a:pt x="5602122" y="3887147"/>
                    <a:pt x="5602122" y="3868735"/>
                  </a:cubicBezTo>
                  <a:cubicBezTo>
                    <a:pt x="5602122" y="3850323"/>
                    <a:pt x="5617047" y="3835397"/>
                    <a:pt x="5635457" y="3835397"/>
                  </a:cubicBezTo>
                  <a:close/>
                  <a:moveTo>
                    <a:pt x="2424910" y="3835397"/>
                  </a:moveTo>
                  <a:cubicBezTo>
                    <a:pt x="2443772" y="3835397"/>
                    <a:pt x="2459041" y="3850323"/>
                    <a:pt x="2459041" y="3868735"/>
                  </a:cubicBezTo>
                  <a:cubicBezTo>
                    <a:pt x="2459041" y="3887147"/>
                    <a:pt x="2443772" y="3902073"/>
                    <a:pt x="2424910" y="3902073"/>
                  </a:cubicBezTo>
                  <a:cubicBezTo>
                    <a:pt x="2406063" y="3902073"/>
                    <a:pt x="2390782" y="3887147"/>
                    <a:pt x="2390782" y="3868735"/>
                  </a:cubicBezTo>
                  <a:cubicBezTo>
                    <a:pt x="2390782" y="3850323"/>
                    <a:pt x="2406063" y="3835397"/>
                    <a:pt x="2424910" y="3835397"/>
                  </a:cubicBezTo>
                  <a:close/>
                  <a:moveTo>
                    <a:pt x="1544464" y="3835397"/>
                  </a:moveTo>
                  <a:cubicBezTo>
                    <a:pt x="1562876" y="3835397"/>
                    <a:pt x="1577802" y="3851033"/>
                    <a:pt x="1577802" y="3870322"/>
                  </a:cubicBezTo>
                  <a:cubicBezTo>
                    <a:pt x="1577802" y="3889611"/>
                    <a:pt x="1562876" y="3905247"/>
                    <a:pt x="1544464" y="3905247"/>
                  </a:cubicBezTo>
                  <a:cubicBezTo>
                    <a:pt x="1526052" y="3905247"/>
                    <a:pt x="1511126" y="3889611"/>
                    <a:pt x="1511126" y="3870322"/>
                  </a:cubicBezTo>
                  <a:cubicBezTo>
                    <a:pt x="1511126" y="3851033"/>
                    <a:pt x="1526052" y="3835397"/>
                    <a:pt x="1544464" y="3835397"/>
                  </a:cubicBezTo>
                  <a:close/>
                  <a:moveTo>
                    <a:pt x="1136475" y="3835397"/>
                  </a:moveTo>
                  <a:cubicBezTo>
                    <a:pt x="1154887" y="3835397"/>
                    <a:pt x="1169813" y="3851033"/>
                    <a:pt x="1169813" y="3870322"/>
                  </a:cubicBezTo>
                  <a:cubicBezTo>
                    <a:pt x="1169813" y="3889611"/>
                    <a:pt x="1154887" y="3905247"/>
                    <a:pt x="1136475" y="3905247"/>
                  </a:cubicBezTo>
                  <a:cubicBezTo>
                    <a:pt x="1118063" y="3905247"/>
                    <a:pt x="1103137" y="3889611"/>
                    <a:pt x="1103137" y="3870322"/>
                  </a:cubicBezTo>
                  <a:cubicBezTo>
                    <a:pt x="1103137" y="3851033"/>
                    <a:pt x="1118063" y="3835397"/>
                    <a:pt x="1136475" y="3835397"/>
                  </a:cubicBezTo>
                  <a:close/>
                  <a:moveTo>
                    <a:pt x="6849870" y="3829047"/>
                  </a:moveTo>
                  <a:cubicBezTo>
                    <a:pt x="6869159" y="3829047"/>
                    <a:pt x="6884795" y="3844328"/>
                    <a:pt x="6884795" y="3863179"/>
                  </a:cubicBezTo>
                  <a:cubicBezTo>
                    <a:pt x="6884795" y="3882030"/>
                    <a:pt x="6869159" y="3897311"/>
                    <a:pt x="6849870" y="3897311"/>
                  </a:cubicBezTo>
                  <a:cubicBezTo>
                    <a:pt x="6830581" y="3897311"/>
                    <a:pt x="6814945" y="3882030"/>
                    <a:pt x="6814945" y="3863179"/>
                  </a:cubicBezTo>
                  <a:cubicBezTo>
                    <a:pt x="6814945" y="3844328"/>
                    <a:pt x="6830581" y="3829047"/>
                    <a:pt x="6849870" y="3829047"/>
                  </a:cubicBezTo>
                  <a:close/>
                  <a:moveTo>
                    <a:pt x="7369777" y="3827460"/>
                  </a:moveTo>
                  <a:cubicBezTo>
                    <a:pt x="7388628" y="3827460"/>
                    <a:pt x="7403909" y="3843096"/>
                    <a:pt x="7403909" y="3862385"/>
                  </a:cubicBezTo>
                  <a:cubicBezTo>
                    <a:pt x="7403909" y="3881674"/>
                    <a:pt x="7388628" y="3897310"/>
                    <a:pt x="7369777" y="3897310"/>
                  </a:cubicBezTo>
                  <a:cubicBezTo>
                    <a:pt x="7350926" y="3897310"/>
                    <a:pt x="7335645" y="3881674"/>
                    <a:pt x="7335645" y="3862385"/>
                  </a:cubicBezTo>
                  <a:cubicBezTo>
                    <a:pt x="7335645" y="3843096"/>
                    <a:pt x="7350926" y="3827460"/>
                    <a:pt x="7369777" y="3827460"/>
                  </a:cubicBezTo>
                  <a:close/>
                  <a:moveTo>
                    <a:pt x="419717" y="3827459"/>
                  </a:moveTo>
                  <a:cubicBezTo>
                    <a:pt x="438568" y="3827459"/>
                    <a:pt x="453849" y="3842385"/>
                    <a:pt x="453849" y="3860797"/>
                  </a:cubicBezTo>
                  <a:cubicBezTo>
                    <a:pt x="453849" y="3879209"/>
                    <a:pt x="438568" y="3894135"/>
                    <a:pt x="419717" y="3894135"/>
                  </a:cubicBezTo>
                  <a:cubicBezTo>
                    <a:pt x="400866" y="3894135"/>
                    <a:pt x="385585" y="3879209"/>
                    <a:pt x="385585" y="3860797"/>
                  </a:cubicBezTo>
                  <a:cubicBezTo>
                    <a:pt x="385585" y="3842385"/>
                    <a:pt x="400866" y="3827459"/>
                    <a:pt x="419717" y="3827459"/>
                  </a:cubicBezTo>
                  <a:close/>
                  <a:moveTo>
                    <a:pt x="3324863" y="3824285"/>
                  </a:moveTo>
                  <a:cubicBezTo>
                    <a:pt x="3343713" y="3824285"/>
                    <a:pt x="3358993" y="3839211"/>
                    <a:pt x="3358993" y="3857623"/>
                  </a:cubicBezTo>
                  <a:cubicBezTo>
                    <a:pt x="3358993" y="3876035"/>
                    <a:pt x="3343713" y="3890961"/>
                    <a:pt x="3324863" y="3890961"/>
                  </a:cubicBezTo>
                  <a:cubicBezTo>
                    <a:pt x="3306013" y="3890961"/>
                    <a:pt x="3290733" y="3876035"/>
                    <a:pt x="3290733" y="3857623"/>
                  </a:cubicBezTo>
                  <a:cubicBezTo>
                    <a:pt x="3290733" y="3839211"/>
                    <a:pt x="3306013" y="3824285"/>
                    <a:pt x="3324863" y="3824285"/>
                  </a:cubicBezTo>
                  <a:close/>
                  <a:moveTo>
                    <a:pt x="9447019" y="3816347"/>
                  </a:moveTo>
                  <a:cubicBezTo>
                    <a:pt x="9466308" y="3816347"/>
                    <a:pt x="9481944" y="3831273"/>
                    <a:pt x="9481944" y="3849685"/>
                  </a:cubicBezTo>
                  <a:cubicBezTo>
                    <a:pt x="9481944" y="3868097"/>
                    <a:pt x="9466308" y="3883023"/>
                    <a:pt x="9447019" y="3883023"/>
                  </a:cubicBezTo>
                  <a:cubicBezTo>
                    <a:pt x="9427730" y="3883023"/>
                    <a:pt x="9412094" y="3868097"/>
                    <a:pt x="9412094" y="3849685"/>
                  </a:cubicBezTo>
                  <a:cubicBezTo>
                    <a:pt x="9412094" y="3831273"/>
                    <a:pt x="9427730" y="3816347"/>
                    <a:pt x="9447019" y="3816347"/>
                  </a:cubicBezTo>
                  <a:close/>
                  <a:moveTo>
                    <a:pt x="9977245" y="3805235"/>
                  </a:moveTo>
                  <a:cubicBezTo>
                    <a:pt x="9995657" y="3805235"/>
                    <a:pt x="10010583" y="3820871"/>
                    <a:pt x="10010583" y="3840160"/>
                  </a:cubicBezTo>
                  <a:cubicBezTo>
                    <a:pt x="10010583" y="3859449"/>
                    <a:pt x="9995657" y="3875085"/>
                    <a:pt x="9977245" y="3875085"/>
                  </a:cubicBezTo>
                  <a:cubicBezTo>
                    <a:pt x="9958833" y="3875085"/>
                    <a:pt x="9943907" y="3859449"/>
                    <a:pt x="9943907" y="3840160"/>
                  </a:cubicBezTo>
                  <a:cubicBezTo>
                    <a:pt x="9943907" y="3820871"/>
                    <a:pt x="9958833" y="3805235"/>
                    <a:pt x="9977245" y="3805235"/>
                  </a:cubicBezTo>
                  <a:close/>
                  <a:moveTo>
                    <a:pt x="7694420" y="3805235"/>
                  </a:moveTo>
                  <a:cubicBezTo>
                    <a:pt x="7712832" y="3805235"/>
                    <a:pt x="7727758" y="3820871"/>
                    <a:pt x="7727758" y="3840160"/>
                  </a:cubicBezTo>
                  <a:cubicBezTo>
                    <a:pt x="7727758" y="3859449"/>
                    <a:pt x="7712832" y="3875085"/>
                    <a:pt x="7694420" y="3875085"/>
                  </a:cubicBezTo>
                  <a:cubicBezTo>
                    <a:pt x="7676008" y="3875085"/>
                    <a:pt x="7661082" y="3859449"/>
                    <a:pt x="7661082" y="3840160"/>
                  </a:cubicBezTo>
                  <a:cubicBezTo>
                    <a:pt x="7661082" y="3820871"/>
                    <a:pt x="7676008" y="3805235"/>
                    <a:pt x="7694420" y="3805235"/>
                  </a:cubicBezTo>
                  <a:close/>
                  <a:moveTo>
                    <a:pt x="11920345" y="3802059"/>
                  </a:moveTo>
                  <a:cubicBezTo>
                    <a:pt x="11938757" y="3802059"/>
                    <a:pt x="11953683" y="3817340"/>
                    <a:pt x="11953683" y="3836191"/>
                  </a:cubicBezTo>
                  <a:cubicBezTo>
                    <a:pt x="11953683" y="3855042"/>
                    <a:pt x="11938757" y="3870323"/>
                    <a:pt x="11920345" y="3870323"/>
                  </a:cubicBezTo>
                  <a:cubicBezTo>
                    <a:pt x="11901933" y="3870323"/>
                    <a:pt x="11887007" y="3855042"/>
                    <a:pt x="11887007" y="3836191"/>
                  </a:cubicBezTo>
                  <a:cubicBezTo>
                    <a:pt x="11887007" y="3817340"/>
                    <a:pt x="11901933" y="3802059"/>
                    <a:pt x="11920345" y="3802059"/>
                  </a:cubicBezTo>
                  <a:close/>
                  <a:moveTo>
                    <a:pt x="8695338" y="3798884"/>
                  </a:moveTo>
                  <a:cubicBezTo>
                    <a:pt x="8715065" y="3798884"/>
                    <a:pt x="8731057" y="3814165"/>
                    <a:pt x="8731057" y="3833016"/>
                  </a:cubicBezTo>
                  <a:cubicBezTo>
                    <a:pt x="8731057" y="3851867"/>
                    <a:pt x="8715065" y="3867148"/>
                    <a:pt x="8695338" y="3867148"/>
                  </a:cubicBezTo>
                  <a:cubicBezTo>
                    <a:pt x="8675611" y="3867148"/>
                    <a:pt x="8659619" y="3851867"/>
                    <a:pt x="8659619" y="3833016"/>
                  </a:cubicBezTo>
                  <a:cubicBezTo>
                    <a:pt x="8659619" y="3814165"/>
                    <a:pt x="8675611" y="3798884"/>
                    <a:pt x="8695338" y="3798884"/>
                  </a:cubicBezTo>
                  <a:close/>
                  <a:moveTo>
                    <a:pt x="11498069" y="3794122"/>
                  </a:moveTo>
                  <a:cubicBezTo>
                    <a:pt x="11517358" y="3794122"/>
                    <a:pt x="11532994" y="3809403"/>
                    <a:pt x="11532994" y="3828254"/>
                  </a:cubicBezTo>
                  <a:cubicBezTo>
                    <a:pt x="11532994" y="3847105"/>
                    <a:pt x="11517358" y="3862386"/>
                    <a:pt x="11498069" y="3862386"/>
                  </a:cubicBezTo>
                  <a:cubicBezTo>
                    <a:pt x="11478780" y="3862386"/>
                    <a:pt x="11463144" y="3847105"/>
                    <a:pt x="11463144" y="3828254"/>
                  </a:cubicBezTo>
                  <a:cubicBezTo>
                    <a:pt x="11463144" y="3809403"/>
                    <a:pt x="11478780" y="3794122"/>
                    <a:pt x="11498069" y="3794122"/>
                  </a:cubicBezTo>
                  <a:close/>
                  <a:moveTo>
                    <a:pt x="8162732" y="3794122"/>
                  </a:moveTo>
                  <a:cubicBezTo>
                    <a:pt x="8182021" y="3794122"/>
                    <a:pt x="8197657" y="3809403"/>
                    <a:pt x="8197657" y="3828254"/>
                  </a:cubicBezTo>
                  <a:cubicBezTo>
                    <a:pt x="8197657" y="3847105"/>
                    <a:pt x="8182021" y="3862386"/>
                    <a:pt x="8162732" y="3862386"/>
                  </a:cubicBezTo>
                  <a:cubicBezTo>
                    <a:pt x="8143443" y="3862386"/>
                    <a:pt x="8127807" y="3847105"/>
                    <a:pt x="8127807" y="3828254"/>
                  </a:cubicBezTo>
                  <a:cubicBezTo>
                    <a:pt x="8127807" y="3809403"/>
                    <a:pt x="8143443" y="3794122"/>
                    <a:pt x="8162732" y="3794122"/>
                  </a:cubicBezTo>
                  <a:close/>
                  <a:moveTo>
                    <a:pt x="2878797" y="3789360"/>
                  </a:moveTo>
                  <a:cubicBezTo>
                    <a:pt x="2897647" y="3789360"/>
                    <a:pt x="2912930" y="3804996"/>
                    <a:pt x="2912930" y="3824285"/>
                  </a:cubicBezTo>
                  <a:cubicBezTo>
                    <a:pt x="2912930" y="3843574"/>
                    <a:pt x="2897647" y="3859210"/>
                    <a:pt x="2878797" y="3859210"/>
                  </a:cubicBezTo>
                  <a:cubicBezTo>
                    <a:pt x="2859945" y="3859210"/>
                    <a:pt x="2844663" y="3843574"/>
                    <a:pt x="2844663" y="3824285"/>
                  </a:cubicBezTo>
                  <a:cubicBezTo>
                    <a:pt x="2844663" y="3804996"/>
                    <a:pt x="2859945" y="3789360"/>
                    <a:pt x="2878797" y="3789360"/>
                  </a:cubicBezTo>
                  <a:close/>
                  <a:moveTo>
                    <a:pt x="3988472" y="3783010"/>
                  </a:moveTo>
                  <a:cubicBezTo>
                    <a:pt x="4008193" y="3783010"/>
                    <a:pt x="4024172" y="3798291"/>
                    <a:pt x="4024172" y="3817142"/>
                  </a:cubicBezTo>
                  <a:cubicBezTo>
                    <a:pt x="4024172" y="3835993"/>
                    <a:pt x="4008193" y="3851274"/>
                    <a:pt x="3988472" y="3851274"/>
                  </a:cubicBezTo>
                  <a:cubicBezTo>
                    <a:pt x="3968741" y="3851274"/>
                    <a:pt x="3952754" y="3835993"/>
                    <a:pt x="3952754" y="3817142"/>
                  </a:cubicBezTo>
                  <a:cubicBezTo>
                    <a:pt x="3952754" y="3798291"/>
                    <a:pt x="3968741" y="3783010"/>
                    <a:pt x="3988472" y="3783010"/>
                  </a:cubicBezTo>
                  <a:close/>
                  <a:moveTo>
                    <a:pt x="9245408" y="3783009"/>
                  </a:moveTo>
                  <a:cubicBezTo>
                    <a:pt x="9263820" y="3783009"/>
                    <a:pt x="9278746" y="3799001"/>
                    <a:pt x="9278746" y="3818728"/>
                  </a:cubicBezTo>
                  <a:cubicBezTo>
                    <a:pt x="9278746" y="3838455"/>
                    <a:pt x="9263820" y="3854447"/>
                    <a:pt x="9245408" y="3854447"/>
                  </a:cubicBezTo>
                  <a:cubicBezTo>
                    <a:pt x="9226996" y="3854447"/>
                    <a:pt x="9212070" y="3838455"/>
                    <a:pt x="9212070" y="3818728"/>
                  </a:cubicBezTo>
                  <a:cubicBezTo>
                    <a:pt x="9212070" y="3799001"/>
                    <a:pt x="9226996" y="3783009"/>
                    <a:pt x="9245408" y="3783009"/>
                  </a:cubicBezTo>
                  <a:close/>
                  <a:moveTo>
                    <a:pt x="3794963" y="3778247"/>
                  </a:moveTo>
                  <a:cubicBezTo>
                    <a:pt x="3813816" y="3778247"/>
                    <a:pt x="3829102" y="3793883"/>
                    <a:pt x="3829102" y="3813172"/>
                  </a:cubicBezTo>
                  <a:cubicBezTo>
                    <a:pt x="3829102" y="3832461"/>
                    <a:pt x="3813816" y="3848097"/>
                    <a:pt x="3794963" y="3848097"/>
                  </a:cubicBezTo>
                  <a:cubicBezTo>
                    <a:pt x="3776105" y="3848097"/>
                    <a:pt x="3760820" y="3832461"/>
                    <a:pt x="3760820" y="3813172"/>
                  </a:cubicBezTo>
                  <a:cubicBezTo>
                    <a:pt x="3760820" y="3793883"/>
                    <a:pt x="3776105" y="3778247"/>
                    <a:pt x="3794963" y="3778247"/>
                  </a:cubicBezTo>
                  <a:close/>
                  <a:moveTo>
                    <a:pt x="11693333" y="3775072"/>
                  </a:moveTo>
                  <a:cubicBezTo>
                    <a:pt x="11711745" y="3775072"/>
                    <a:pt x="11726671" y="3790708"/>
                    <a:pt x="11726671" y="3809997"/>
                  </a:cubicBezTo>
                  <a:cubicBezTo>
                    <a:pt x="11726671" y="3829286"/>
                    <a:pt x="11711745" y="3844922"/>
                    <a:pt x="11693333" y="3844922"/>
                  </a:cubicBezTo>
                  <a:cubicBezTo>
                    <a:pt x="11674921" y="3844922"/>
                    <a:pt x="11659995" y="3829286"/>
                    <a:pt x="11659995" y="3809997"/>
                  </a:cubicBezTo>
                  <a:cubicBezTo>
                    <a:pt x="11659995" y="3790708"/>
                    <a:pt x="11674921" y="3775072"/>
                    <a:pt x="11693333" y="3775072"/>
                  </a:cubicBezTo>
                  <a:close/>
                  <a:moveTo>
                    <a:pt x="11087701" y="3775072"/>
                  </a:moveTo>
                  <a:cubicBezTo>
                    <a:pt x="11106552" y="3775072"/>
                    <a:pt x="11121833" y="3790353"/>
                    <a:pt x="11121833" y="3809204"/>
                  </a:cubicBezTo>
                  <a:cubicBezTo>
                    <a:pt x="11121833" y="3828055"/>
                    <a:pt x="11106552" y="3843336"/>
                    <a:pt x="11087701" y="3843336"/>
                  </a:cubicBezTo>
                  <a:cubicBezTo>
                    <a:pt x="11068850" y="3843336"/>
                    <a:pt x="11053569" y="3828055"/>
                    <a:pt x="11053569" y="3809204"/>
                  </a:cubicBezTo>
                  <a:cubicBezTo>
                    <a:pt x="11053569" y="3790353"/>
                    <a:pt x="11068850" y="3775072"/>
                    <a:pt x="11087701" y="3775072"/>
                  </a:cubicBezTo>
                  <a:close/>
                  <a:moveTo>
                    <a:pt x="5124273" y="3775072"/>
                  </a:moveTo>
                  <a:cubicBezTo>
                    <a:pt x="5142686" y="3775072"/>
                    <a:pt x="5157617" y="3790708"/>
                    <a:pt x="5157617" y="3809997"/>
                  </a:cubicBezTo>
                  <a:cubicBezTo>
                    <a:pt x="5157617" y="3829286"/>
                    <a:pt x="5142686" y="3844922"/>
                    <a:pt x="5124273" y="3844922"/>
                  </a:cubicBezTo>
                  <a:cubicBezTo>
                    <a:pt x="5105855" y="3844922"/>
                    <a:pt x="5090931" y="3829286"/>
                    <a:pt x="5090931" y="3809997"/>
                  </a:cubicBezTo>
                  <a:cubicBezTo>
                    <a:pt x="5090931" y="3790708"/>
                    <a:pt x="5105855" y="3775072"/>
                    <a:pt x="5124273" y="3775072"/>
                  </a:cubicBezTo>
                  <a:close/>
                  <a:moveTo>
                    <a:pt x="10928951" y="3771897"/>
                  </a:moveTo>
                  <a:cubicBezTo>
                    <a:pt x="10947802" y="3771897"/>
                    <a:pt x="10963083" y="3787889"/>
                    <a:pt x="10963083" y="3807616"/>
                  </a:cubicBezTo>
                  <a:cubicBezTo>
                    <a:pt x="10963083" y="3827343"/>
                    <a:pt x="10947802" y="3843335"/>
                    <a:pt x="10928951" y="3843335"/>
                  </a:cubicBezTo>
                  <a:cubicBezTo>
                    <a:pt x="10910100" y="3843335"/>
                    <a:pt x="10894819" y="3827343"/>
                    <a:pt x="10894819" y="3807616"/>
                  </a:cubicBezTo>
                  <a:cubicBezTo>
                    <a:pt x="10894819" y="3787889"/>
                    <a:pt x="10910100" y="3771897"/>
                    <a:pt x="10928951" y="3771897"/>
                  </a:cubicBezTo>
                  <a:close/>
                  <a:moveTo>
                    <a:pt x="4966315" y="3771897"/>
                  </a:moveTo>
                  <a:cubicBezTo>
                    <a:pt x="4986047" y="3771897"/>
                    <a:pt x="5002034" y="3787889"/>
                    <a:pt x="5002034" y="3807616"/>
                  </a:cubicBezTo>
                  <a:cubicBezTo>
                    <a:pt x="5002034" y="3827343"/>
                    <a:pt x="4986047" y="3843335"/>
                    <a:pt x="4966315" y="3843335"/>
                  </a:cubicBezTo>
                  <a:cubicBezTo>
                    <a:pt x="4946589" y="3843335"/>
                    <a:pt x="4930598" y="3827343"/>
                    <a:pt x="4930598" y="3807616"/>
                  </a:cubicBezTo>
                  <a:cubicBezTo>
                    <a:pt x="4930598" y="3787889"/>
                    <a:pt x="4946589" y="3771897"/>
                    <a:pt x="4966315" y="3771897"/>
                  </a:cubicBezTo>
                  <a:close/>
                  <a:moveTo>
                    <a:pt x="2118609" y="3771897"/>
                  </a:moveTo>
                  <a:cubicBezTo>
                    <a:pt x="2138332" y="3771897"/>
                    <a:pt x="2154327" y="3787178"/>
                    <a:pt x="2154327" y="3806029"/>
                  </a:cubicBezTo>
                  <a:cubicBezTo>
                    <a:pt x="2154327" y="3824880"/>
                    <a:pt x="2138332" y="3840161"/>
                    <a:pt x="2118609" y="3840161"/>
                  </a:cubicBezTo>
                  <a:cubicBezTo>
                    <a:pt x="2098867" y="3840161"/>
                    <a:pt x="2082885" y="3824880"/>
                    <a:pt x="2082885" y="3806029"/>
                  </a:cubicBezTo>
                  <a:cubicBezTo>
                    <a:pt x="2082885" y="3787178"/>
                    <a:pt x="2098867" y="3771897"/>
                    <a:pt x="2118609" y="3771897"/>
                  </a:cubicBezTo>
                  <a:close/>
                  <a:moveTo>
                    <a:pt x="2272495" y="3770310"/>
                  </a:moveTo>
                  <a:cubicBezTo>
                    <a:pt x="2292224" y="3770310"/>
                    <a:pt x="2308216" y="3785946"/>
                    <a:pt x="2308216" y="3805235"/>
                  </a:cubicBezTo>
                  <a:cubicBezTo>
                    <a:pt x="2308216" y="3824524"/>
                    <a:pt x="2292224" y="3840160"/>
                    <a:pt x="2272495" y="3840160"/>
                  </a:cubicBezTo>
                  <a:cubicBezTo>
                    <a:pt x="2252770" y="3840160"/>
                    <a:pt x="2236777" y="3824524"/>
                    <a:pt x="2236777" y="3805235"/>
                  </a:cubicBezTo>
                  <a:cubicBezTo>
                    <a:pt x="2236777" y="3785946"/>
                    <a:pt x="2252770" y="3770310"/>
                    <a:pt x="2272495" y="3770310"/>
                  </a:cubicBezTo>
                  <a:close/>
                  <a:moveTo>
                    <a:pt x="5432320" y="3762372"/>
                  </a:moveTo>
                  <a:cubicBezTo>
                    <a:pt x="5450726" y="3762372"/>
                    <a:pt x="5465653" y="3777298"/>
                    <a:pt x="5465653" y="3795710"/>
                  </a:cubicBezTo>
                  <a:cubicBezTo>
                    <a:pt x="5465653" y="3814122"/>
                    <a:pt x="5450726" y="3829048"/>
                    <a:pt x="5432320" y="3829048"/>
                  </a:cubicBezTo>
                  <a:cubicBezTo>
                    <a:pt x="5413911" y="3829048"/>
                    <a:pt x="5398991" y="3814122"/>
                    <a:pt x="5398991" y="3795710"/>
                  </a:cubicBezTo>
                  <a:cubicBezTo>
                    <a:pt x="5398991" y="3777298"/>
                    <a:pt x="5413911" y="3762372"/>
                    <a:pt x="5432320" y="3762372"/>
                  </a:cubicBezTo>
                  <a:close/>
                  <a:moveTo>
                    <a:pt x="3086913" y="3762372"/>
                  </a:moveTo>
                  <a:cubicBezTo>
                    <a:pt x="3105759" y="3762372"/>
                    <a:pt x="3121037" y="3778008"/>
                    <a:pt x="3121037" y="3797297"/>
                  </a:cubicBezTo>
                  <a:cubicBezTo>
                    <a:pt x="3121037" y="3816586"/>
                    <a:pt x="3105759" y="3832222"/>
                    <a:pt x="3086913" y="3832222"/>
                  </a:cubicBezTo>
                  <a:cubicBezTo>
                    <a:pt x="3068055" y="3832222"/>
                    <a:pt x="3052768" y="3816586"/>
                    <a:pt x="3052768" y="3797297"/>
                  </a:cubicBezTo>
                  <a:cubicBezTo>
                    <a:pt x="3052768" y="3778008"/>
                    <a:pt x="3068055" y="3762372"/>
                    <a:pt x="3086913" y="3762372"/>
                  </a:cubicBezTo>
                  <a:close/>
                  <a:moveTo>
                    <a:pt x="6218839" y="3756022"/>
                  </a:moveTo>
                  <a:cubicBezTo>
                    <a:pt x="6237690" y="3756022"/>
                    <a:pt x="6252971" y="3771303"/>
                    <a:pt x="6252971" y="3790154"/>
                  </a:cubicBezTo>
                  <a:cubicBezTo>
                    <a:pt x="6252971" y="3809005"/>
                    <a:pt x="6237690" y="3824286"/>
                    <a:pt x="6218839" y="3824286"/>
                  </a:cubicBezTo>
                  <a:cubicBezTo>
                    <a:pt x="6199988" y="3824286"/>
                    <a:pt x="6184707" y="3809005"/>
                    <a:pt x="6184707" y="3790154"/>
                  </a:cubicBezTo>
                  <a:cubicBezTo>
                    <a:pt x="6184707" y="3771303"/>
                    <a:pt x="6199988" y="3756022"/>
                    <a:pt x="6218839" y="3756022"/>
                  </a:cubicBezTo>
                  <a:close/>
                  <a:moveTo>
                    <a:pt x="5794997" y="3756022"/>
                  </a:moveTo>
                  <a:cubicBezTo>
                    <a:pt x="5813844" y="3756022"/>
                    <a:pt x="5829123" y="3771303"/>
                    <a:pt x="5829123" y="3790154"/>
                  </a:cubicBezTo>
                  <a:cubicBezTo>
                    <a:pt x="5829123" y="3809005"/>
                    <a:pt x="5813844" y="3824286"/>
                    <a:pt x="5794997" y="3824286"/>
                  </a:cubicBezTo>
                  <a:cubicBezTo>
                    <a:pt x="5776147" y="3824286"/>
                    <a:pt x="5760868" y="3809005"/>
                    <a:pt x="5760868" y="3790154"/>
                  </a:cubicBezTo>
                  <a:cubicBezTo>
                    <a:pt x="5760868" y="3771303"/>
                    <a:pt x="5776147" y="3756022"/>
                    <a:pt x="5794997" y="3756022"/>
                  </a:cubicBezTo>
                  <a:close/>
                  <a:moveTo>
                    <a:pt x="4244083" y="3756022"/>
                  </a:moveTo>
                  <a:cubicBezTo>
                    <a:pt x="4262937" y="3756022"/>
                    <a:pt x="4278221" y="3771303"/>
                    <a:pt x="4278221" y="3790154"/>
                  </a:cubicBezTo>
                  <a:cubicBezTo>
                    <a:pt x="4278221" y="3809005"/>
                    <a:pt x="4262937" y="3824286"/>
                    <a:pt x="4244083" y="3824286"/>
                  </a:cubicBezTo>
                  <a:cubicBezTo>
                    <a:pt x="4225226" y="3824286"/>
                    <a:pt x="4209947" y="3809005"/>
                    <a:pt x="4209947" y="3790154"/>
                  </a:cubicBezTo>
                  <a:cubicBezTo>
                    <a:pt x="4209947" y="3771303"/>
                    <a:pt x="4225226" y="3756022"/>
                    <a:pt x="4244083" y="3756022"/>
                  </a:cubicBezTo>
                  <a:close/>
                  <a:moveTo>
                    <a:pt x="6988777" y="3748085"/>
                  </a:moveTo>
                  <a:cubicBezTo>
                    <a:pt x="7007628" y="3748085"/>
                    <a:pt x="7022909" y="3763721"/>
                    <a:pt x="7022909" y="3783010"/>
                  </a:cubicBezTo>
                  <a:cubicBezTo>
                    <a:pt x="7022909" y="3802299"/>
                    <a:pt x="7007628" y="3817935"/>
                    <a:pt x="6988777" y="3817935"/>
                  </a:cubicBezTo>
                  <a:cubicBezTo>
                    <a:pt x="6969926" y="3817935"/>
                    <a:pt x="6954645" y="3802299"/>
                    <a:pt x="6954645" y="3783010"/>
                  </a:cubicBezTo>
                  <a:cubicBezTo>
                    <a:pt x="6954645" y="3763721"/>
                    <a:pt x="6969926" y="3748085"/>
                    <a:pt x="6988777" y="3748085"/>
                  </a:cubicBezTo>
                  <a:close/>
                  <a:moveTo>
                    <a:pt x="3597909" y="3748085"/>
                  </a:moveTo>
                  <a:cubicBezTo>
                    <a:pt x="3616761" y="3748085"/>
                    <a:pt x="3632043" y="3763366"/>
                    <a:pt x="3632043" y="3782217"/>
                  </a:cubicBezTo>
                  <a:cubicBezTo>
                    <a:pt x="3632043" y="3801068"/>
                    <a:pt x="3616761" y="3816349"/>
                    <a:pt x="3597909" y="3816349"/>
                  </a:cubicBezTo>
                  <a:cubicBezTo>
                    <a:pt x="3579058" y="3816349"/>
                    <a:pt x="3563776" y="3801068"/>
                    <a:pt x="3563776" y="3782217"/>
                  </a:cubicBezTo>
                  <a:cubicBezTo>
                    <a:pt x="3563776" y="3763366"/>
                    <a:pt x="3579058" y="3748085"/>
                    <a:pt x="3597909" y="3748085"/>
                  </a:cubicBezTo>
                  <a:close/>
                  <a:moveTo>
                    <a:pt x="2693036" y="3748085"/>
                  </a:moveTo>
                  <a:cubicBezTo>
                    <a:pt x="2711890" y="3748085"/>
                    <a:pt x="2727173" y="3763366"/>
                    <a:pt x="2727173" y="3782217"/>
                  </a:cubicBezTo>
                  <a:cubicBezTo>
                    <a:pt x="2727173" y="3801068"/>
                    <a:pt x="2711890" y="3816349"/>
                    <a:pt x="2693036" y="3816349"/>
                  </a:cubicBezTo>
                  <a:cubicBezTo>
                    <a:pt x="2674189" y="3816349"/>
                    <a:pt x="2658910" y="3801068"/>
                    <a:pt x="2658910" y="3782217"/>
                  </a:cubicBezTo>
                  <a:cubicBezTo>
                    <a:pt x="2658910" y="3763366"/>
                    <a:pt x="2674189" y="3748085"/>
                    <a:pt x="2693036" y="3748085"/>
                  </a:cubicBezTo>
                  <a:close/>
                  <a:moveTo>
                    <a:pt x="9732770" y="3748084"/>
                  </a:moveTo>
                  <a:cubicBezTo>
                    <a:pt x="9752059" y="3748084"/>
                    <a:pt x="9767695" y="3763720"/>
                    <a:pt x="9767695" y="3783009"/>
                  </a:cubicBezTo>
                  <a:cubicBezTo>
                    <a:pt x="9767695" y="3802298"/>
                    <a:pt x="9752059" y="3817934"/>
                    <a:pt x="9732770" y="3817934"/>
                  </a:cubicBezTo>
                  <a:cubicBezTo>
                    <a:pt x="9713481" y="3817934"/>
                    <a:pt x="9697845" y="3802298"/>
                    <a:pt x="9697845" y="3783009"/>
                  </a:cubicBezTo>
                  <a:cubicBezTo>
                    <a:pt x="9697845" y="3763720"/>
                    <a:pt x="9713481" y="3748084"/>
                    <a:pt x="9732770" y="3748084"/>
                  </a:cubicBezTo>
                  <a:close/>
                  <a:moveTo>
                    <a:pt x="5271933" y="3748084"/>
                  </a:moveTo>
                  <a:cubicBezTo>
                    <a:pt x="5291221" y="3748084"/>
                    <a:pt x="5306857" y="3763720"/>
                    <a:pt x="5306857" y="3783009"/>
                  </a:cubicBezTo>
                  <a:cubicBezTo>
                    <a:pt x="5306857" y="3802298"/>
                    <a:pt x="5291221" y="3817934"/>
                    <a:pt x="5271933" y="3817934"/>
                  </a:cubicBezTo>
                  <a:cubicBezTo>
                    <a:pt x="5252638" y="3817934"/>
                    <a:pt x="5237007" y="3802298"/>
                    <a:pt x="5237007" y="3783009"/>
                  </a:cubicBezTo>
                  <a:cubicBezTo>
                    <a:pt x="5237007" y="3763720"/>
                    <a:pt x="5252638" y="3748084"/>
                    <a:pt x="5271933" y="3748084"/>
                  </a:cubicBezTo>
                  <a:close/>
                  <a:moveTo>
                    <a:pt x="8335769" y="3743322"/>
                  </a:moveTo>
                  <a:cubicBezTo>
                    <a:pt x="8355058" y="3743322"/>
                    <a:pt x="8370694" y="3758248"/>
                    <a:pt x="8370694" y="3776660"/>
                  </a:cubicBezTo>
                  <a:cubicBezTo>
                    <a:pt x="8370694" y="3795072"/>
                    <a:pt x="8355058" y="3809998"/>
                    <a:pt x="8335769" y="3809998"/>
                  </a:cubicBezTo>
                  <a:cubicBezTo>
                    <a:pt x="8316480" y="3809998"/>
                    <a:pt x="8300844" y="3795072"/>
                    <a:pt x="8300844" y="3776660"/>
                  </a:cubicBezTo>
                  <a:cubicBezTo>
                    <a:pt x="8300844" y="3758248"/>
                    <a:pt x="8316480" y="3743322"/>
                    <a:pt x="8335769" y="3743322"/>
                  </a:cubicBezTo>
                  <a:close/>
                  <a:moveTo>
                    <a:pt x="4736924" y="3743322"/>
                  </a:moveTo>
                  <a:cubicBezTo>
                    <a:pt x="4756220" y="3743322"/>
                    <a:pt x="4771857" y="3758248"/>
                    <a:pt x="4771857" y="3776660"/>
                  </a:cubicBezTo>
                  <a:cubicBezTo>
                    <a:pt x="4771857" y="3795072"/>
                    <a:pt x="4756220" y="3809998"/>
                    <a:pt x="4736924" y="3809998"/>
                  </a:cubicBezTo>
                  <a:cubicBezTo>
                    <a:pt x="4717646" y="3809998"/>
                    <a:pt x="4702022" y="3795072"/>
                    <a:pt x="4702022" y="3776660"/>
                  </a:cubicBezTo>
                  <a:cubicBezTo>
                    <a:pt x="4702022" y="3758248"/>
                    <a:pt x="4717646" y="3743322"/>
                    <a:pt x="4736924" y="3743322"/>
                  </a:cubicBezTo>
                  <a:close/>
                  <a:moveTo>
                    <a:pt x="8010333" y="3740147"/>
                  </a:moveTo>
                  <a:cubicBezTo>
                    <a:pt x="8028745" y="3740147"/>
                    <a:pt x="8043671" y="3755783"/>
                    <a:pt x="8043671" y="3775072"/>
                  </a:cubicBezTo>
                  <a:cubicBezTo>
                    <a:pt x="8043671" y="3794361"/>
                    <a:pt x="8028745" y="3809997"/>
                    <a:pt x="8010333" y="3809997"/>
                  </a:cubicBezTo>
                  <a:cubicBezTo>
                    <a:pt x="7991921" y="3809997"/>
                    <a:pt x="7976995" y="3794361"/>
                    <a:pt x="7976995" y="3775072"/>
                  </a:cubicBezTo>
                  <a:cubicBezTo>
                    <a:pt x="7976995" y="3755783"/>
                    <a:pt x="7991921" y="3740147"/>
                    <a:pt x="8010333" y="3740147"/>
                  </a:cubicBezTo>
                  <a:close/>
                  <a:moveTo>
                    <a:pt x="780871" y="3736972"/>
                  </a:moveTo>
                  <a:cubicBezTo>
                    <a:pt x="800160" y="3736972"/>
                    <a:pt x="815796" y="3752253"/>
                    <a:pt x="815796" y="3771104"/>
                  </a:cubicBezTo>
                  <a:cubicBezTo>
                    <a:pt x="815796" y="3789955"/>
                    <a:pt x="800160" y="3805236"/>
                    <a:pt x="780871" y="3805236"/>
                  </a:cubicBezTo>
                  <a:cubicBezTo>
                    <a:pt x="761582" y="3805236"/>
                    <a:pt x="745946" y="3789955"/>
                    <a:pt x="745946" y="3771104"/>
                  </a:cubicBezTo>
                  <a:cubicBezTo>
                    <a:pt x="745946" y="3752253"/>
                    <a:pt x="761582" y="3736972"/>
                    <a:pt x="780871" y="3736972"/>
                  </a:cubicBezTo>
                  <a:close/>
                  <a:moveTo>
                    <a:pt x="126991" y="3735385"/>
                  </a:moveTo>
                  <a:cubicBezTo>
                    <a:pt x="146280" y="3735385"/>
                    <a:pt x="161916" y="3751021"/>
                    <a:pt x="161916" y="3770310"/>
                  </a:cubicBezTo>
                  <a:cubicBezTo>
                    <a:pt x="161916" y="3789599"/>
                    <a:pt x="146280" y="3805235"/>
                    <a:pt x="126991" y="3805235"/>
                  </a:cubicBezTo>
                  <a:cubicBezTo>
                    <a:pt x="107703" y="3805235"/>
                    <a:pt x="92067" y="3789599"/>
                    <a:pt x="92067" y="3770310"/>
                  </a:cubicBezTo>
                  <a:cubicBezTo>
                    <a:pt x="92067" y="3751021"/>
                    <a:pt x="107703" y="3735385"/>
                    <a:pt x="126991" y="3735385"/>
                  </a:cubicBezTo>
                  <a:close/>
                  <a:moveTo>
                    <a:pt x="8510395" y="3732209"/>
                  </a:moveTo>
                  <a:cubicBezTo>
                    <a:pt x="8528807" y="3732209"/>
                    <a:pt x="8543733" y="3747135"/>
                    <a:pt x="8543733" y="3765547"/>
                  </a:cubicBezTo>
                  <a:cubicBezTo>
                    <a:pt x="8543733" y="3783959"/>
                    <a:pt x="8528807" y="3798885"/>
                    <a:pt x="8510395" y="3798885"/>
                  </a:cubicBezTo>
                  <a:cubicBezTo>
                    <a:pt x="8491983" y="3798885"/>
                    <a:pt x="8477057" y="3783959"/>
                    <a:pt x="8477057" y="3765547"/>
                  </a:cubicBezTo>
                  <a:cubicBezTo>
                    <a:pt x="8477057" y="3747135"/>
                    <a:pt x="8491983" y="3732209"/>
                    <a:pt x="8510395" y="3732209"/>
                  </a:cubicBezTo>
                  <a:close/>
                  <a:moveTo>
                    <a:pt x="5991032" y="3724272"/>
                  </a:moveTo>
                  <a:cubicBezTo>
                    <a:pt x="6010321" y="3724272"/>
                    <a:pt x="6025957" y="3739198"/>
                    <a:pt x="6025957" y="3757610"/>
                  </a:cubicBezTo>
                  <a:cubicBezTo>
                    <a:pt x="6025957" y="3776022"/>
                    <a:pt x="6010321" y="3790948"/>
                    <a:pt x="5991032" y="3790948"/>
                  </a:cubicBezTo>
                  <a:cubicBezTo>
                    <a:pt x="5971746" y="3790948"/>
                    <a:pt x="5956109" y="3776022"/>
                    <a:pt x="5956109" y="3757610"/>
                  </a:cubicBezTo>
                  <a:cubicBezTo>
                    <a:pt x="5956109" y="3739198"/>
                    <a:pt x="5971746" y="3724272"/>
                    <a:pt x="5991032" y="3724272"/>
                  </a:cubicBezTo>
                  <a:close/>
                  <a:moveTo>
                    <a:pt x="4544864" y="3721097"/>
                  </a:moveTo>
                  <a:cubicBezTo>
                    <a:pt x="4564159" y="3721097"/>
                    <a:pt x="4579796" y="3736733"/>
                    <a:pt x="4579796" y="3756022"/>
                  </a:cubicBezTo>
                  <a:cubicBezTo>
                    <a:pt x="4579796" y="3775311"/>
                    <a:pt x="4564159" y="3790947"/>
                    <a:pt x="4544864" y="3790947"/>
                  </a:cubicBezTo>
                  <a:cubicBezTo>
                    <a:pt x="4525570" y="3790947"/>
                    <a:pt x="4509929" y="3775311"/>
                    <a:pt x="4509929" y="3756022"/>
                  </a:cubicBezTo>
                  <a:cubicBezTo>
                    <a:pt x="4509929" y="3736733"/>
                    <a:pt x="4525570" y="3721097"/>
                    <a:pt x="4544864" y="3721097"/>
                  </a:cubicBezTo>
                  <a:close/>
                  <a:moveTo>
                    <a:pt x="6563326" y="3717922"/>
                  </a:moveTo>
                  <a:cubicBezTo>
                    <a:pt x="6583053" y="3717922"/>
                    <a:pt x="6599045" y="3733914"/>
                    <a:pt x="6599045" y="3753641"/>
                  </a:cubicBezTo>
                  <a:cubicBezTo>
                    <a:pt x="6599045" y="3773368"/>
                    <a:pt x="6583053" y="3789360"/>
                    <a:pt x="6563326" y="3789360"/>
                  </a:cubicBezTo>
                  <a:cubicBezTo>
                    <a:pt x="6543599" y="3789360"/>
                    <a:pt x="6527607" y="3773368"/>
                    <a:pt x="6527607" y="3753641"/>
                  </a:cubicBezTo>
                  <a:cubicBezTo>
                    <a:pt x="6527607" y="3733914"/>
                    <a:pt x="6543599" y="3717922"/>
                    <a:pt x="6563326" y="3717922"/>
                  </a:cubicBezTo>
                  <a:close/>
                  <a:moveTo>
                    <a:pt x="1292067" y="3717922"/>
                  </a:moveTo>
                  <a:cubicBezTo>
                    <a:pt x="1311356" y="3717922"/>
                    <a:pt x="1326992" y="3733203"/>
                    <a:pt x="1326992" y="3752054"/>
                  </a:cubicBezTo>
                  <a:cubicBezTo>
                    <a:pt x="1326992" y="3770905"/>
                    <a:pt x="1311356" y="3786186"/>
                    <a:pt x="1292067" y="3786186"/>
                  </a:cubicBezTo>
                  <a:cubicBezTo>
                    <a:pt x="1272778" y="3786186"/>
                    <a:pt x="1257142" y="3770905"/>
                    <a:pt x="1257142" y="3752054"/>
                  </a:cubicBezTo>
                  <a:cubicBezTo>
                    <a:pt x="1257142" y="3733203"/>
                    <a:pt x="1272778" y="3717922"/>
                    <a:pt x="1292067" y="3717922"/>
                  </a:cubicBezTo>
                  <a:close/>
                  <a:moveTo>
                    <a:pt x="6740332" y="3709984"/>
                  </a:moveTo>
                  <a:cubicBezTo>
                    <a:pt x="6758744" y="3709984"/>
                    <a:pt x="6773670" y="3725265"/>
                    <a:pt x="6773670" y="3744116"/>
                  </a:cubicBezTo>
                  <a:cubicBezTo>
                    <a:pt x="6773670" y="3762967"/>
                    <a:pt x="6758744" y="3778248"/>
                    <a:pt x="6740332" y="3778248"/>
                  </a:cubicBezTo>
                  <a:cubicBezTo>
                    <a:pt x="6721920" y="3778248"/>
                    <a:pt x="6706994" y="3762967"/>
                    <a:pt x="6706994" y="3744116"/>
                  </a:cubicBezTo>
                  <a:cubicBezTo>
                    <a:pt x="6706994" y="3725265"/>
                    <a:pt x="6721920" y="3709984"/>
                    <a:pt x="6740332" y="3709984"/>
                  </a:cubicBezTo>
                  <a:close/>
                  <a:moveTo>
                    <a:pt x="10458257" y="3705222"/>
                  </a:moveTo>
                  <a:cubicBezTo>
                    <a:pt x="10476669" y="3705222"/>
                    <a:pt x="10491595" y="3720858"/>
                    <a:pt x="10491595" y="3740147"/>
                  </a:cubicBezTo>
                  <a:cubicBezTo>
                    <a:pt x="10491595" y="3759436"/>
                    <a:pt x="10476669" y="3775072"/>
                    <a:pt x="10458257" y="3775072"/>
                  </a:cubicBezTo>
                  <a:cubicBezTo>
                    <a:pt x="10439845" y="3775072"/>
                    <a:pt x="10424919" y="3759436"/>
                    <a:pt x="10424919" y="3740147"/>
                  </a:cubicBezTo>
                  <a:cubicBezTo>
                    <a:pt x="10424919" y="3720858"/>
                    <a:pt x="10439845" y="3705222"/>
                    <a:pt x="10458257" y="3705222"/>
                  </a:cubicBezTo>
                  <a:close/>
                  <a:moveTo>
                    <a:pt x="9050939" y="3705222"/>
                  </a:moveTo>
                  <a:cubicBezTo>
                    <a:pt x="9069790" y="3705222"/>
                    <a:pt x="9085071" y="3720858"/>
                    <a:pt x="9085071" y="3740147"/>
                  </a:cubicBezTo>
                  <a:cubicBezTo>
                    <a:pt x="9085071" y="3759436"/>
                    <a:pt x="9069790" y="3775072"/>
                    <a:pt x="9050939" y="3775072"/>
                  </a:cubicBezTo>
                  <a:cubicBezTo>
                    <a:pt x="9032088" y="3775072"/>
                    <a:pt x="9016807" y="3759436"/>
                    <a:pt x="9016807" y="3740147"/>
                  </a:cubicBezTo>
                  <a:cubicBezTo>
                    <a:pt x="9016807" y="3720858"/>
                    <a:pt x="9032088" y="3705222"/>
                    <a:pt x="9050939" y="3705222"/>
                  </a:cubicBezTo>
                  <a:close/>
                  <a:moveTo>
                    <a:pt x="1465978" y="3698872"/>
                  </a:moveTo>
                  <a:cubicBezTo>
                    <a:pt x="1484829" y="3698872"/>
                    <a:pt x="1500110" y="3714153"/>
                    <a:pt x="1500110" y="3733004"/>
                  </a:cubicBezTo>
                  <a:cubicBezTo>
                    <a:pt x="1500110" y="3751855"/>
                    <a:pt x="1484829" y="3767136"/>
                    <a:pt x="1465978" y="3767136"/>
                  </a:cubicBezTo>
                  <a:cubicBezTo>
                    <a:pt x="1447127" y="3767136"/>
                    <a:pt x="1431846" y="3751855"/>
                    <a:pt x="1431846" y="3733004"/>
                  </a:cubicBezTo>
                  <a:cubicBezTo>
                    <a:pt x="1431846" y="3714153"/>
                    <a:pt x="1447127" y="3698872"/>
                    <a:pt x="1465978" y="3698872"/>
                  </a:cubicBezTo>
                  <a:close/>
                  <a:moveTo>
                    <a:pt x="292708" y="3698872"/>
                  </a:moveTo>
                  <a:cubicBezTo>
                    <a:pt x="311559" y="3698872"/>
                    <a:pt x="326840" y="3714153"/>
                    <a:pt x="326840" y="3733004"/>
                  </a:cubicBezTo>
                  <a:cubicBezTo>
                    <a:pt x="326840" y="3751855"/>
                    <a:pt x="311559" y="3767136"/>
                    <a:pt x="292708" y="3767136"/>
                  </a:cubicBezTo>
                  <a:cubicBezTo>
                    <a:pt x="273857" y="3767136"/>
                    <a:pt x="258576" y="3751855"/>
                    <a:pt x="258576" y="3733004"/>
                  </a:cubicBezTo>
                  <a:cubicBezTo>
                    <a:pt x="258576" y="3714153"/>
                    <a:pt x="273857" y="3698872"/>
                    <a:pt x="292708" y="3698872"/>
                  </a:cubicBezTo>
                  <a:close/>
                  <a:moveTo>
                    <a:pt x="10136789" y="3697284"/>
                  </a:moveTo>
                  <a:cubicBezTo>
                    <a:pt x="10155640" y="3697284"/>
                    <a:pt x="10170921" y="3712210"/>
                    <a:pt x="10170921" y="3730622"/>
                  </a:cubicBezTo>
                  <a:cubicBezTo>
                    <a:pt x="10170921" y="3749034"/>
                    <a:pt x="10155640" y="3763960"/>
                    <a:pt x="10136789" y="3763960"/>
                  </a:cubicBezTo>
                  <a:cubicBezTo>
                    <a:pt x="10117938" y="3763960"/>
                    <a:pt x="10102657" y="3749034"/>
                    <a:pt x="10102657" y="3730622"/>
                  </a:cubicBezTo>
                  <a:cubicBezTo>
                    <a:pt x="10102657" y="3712210"/>
                    <a:pt x="10117938" y="3697284"/>
                    <a:pt x="10136789" y="3697284"/>
                  </a:cubicBezTo>
                  <a:close/>
                  <a:moveTo>
                    <a:pt x="10790839" y="3690934"/>
                  </a:moveTo>
                  <a:cubicBezTo>
                    <a:pt x="10809690" y="3690934"/>
                    <a:pt x="10824971" y="3706215"/>
                    <a:pt x="10824971" y="3725066"/>
                  </a:cubicBezTo>
                  <a:cubicBezTo>
                    <a:pt x="10824971" y="3743917"/>
                    <a:pt x="10809690" y="3759198"/>
                    <a:pt x="10790839" y="3759198"/>
                  </a:cubicBezTo>
                  <a:cubicBezTo>
                    <a:pt x="10771988" y="3759198"/>
                    <a:pt x="10756707" y="3743917"/>
                    <a:pt x="10756707" y="3725066"/>
                  </a:cubicBezTo>
                  <a:cubicBezTo>
                    <a:pt x="10756707" y="3706215"/>
                    <a:pt x="10771988" y="3690934"/>
                    <a:pt x="10790839" y="3690934"/>
                  </a:cubicBezTo>
                  <a:close/>
                  <a:moveTo>
                    <a:pt x="7492807" y="3690934"/>
                  </a:moveTo>
                  <a:cubicBezTo>
                    <a:pt x="7512096" y="3690934"/>
                    <a:pt x="7527732" y="3706926"/>
                    <a:pt x="7527732" y="3726653"/>
                  </a:cubicBezTo>
                  <a:cubicBezTo>
                    <a:pt x="7527732" y="3746380"/>
                    <a:pt x="7512096" y="3762372"/>
                    <a:pt x="7492807" y="3762372"/>
                  </a:cubicBezTo>
                  <a:cubicBezTo>
                    <a:pt x="7473518" y="3762372"/>
                    <a:pt x="7457882" y="3746380"/>
                    <a:pt x="7457882" y="3726653"/>
                  </a:cubicBezTo>
                  <a:cubicBezTo>
                    <a:pt x="7457882" y="3706926"/>
                    <a:pt x="7473518" y="3690934"/>
                    <a:pt x="7492807" y="3690934"/>
                  </a:cubicBezTo>
                  <a:close/>
                  <a:moveTo>
                    <a:pt x="11389326" y="3689347"/>
                  </a:moveTo>
                  <a:cubicBezTo>
                    <a:pt x="11409053" y="3689347"/>
                    <a:pt x="11425045" y="3704273"/>
                    <a:pt x="11425045" y="3722685"/>
                  </a:cubicBezTo>
                  <a:cubicBezTo>
                    <a:pt x="11425045" y="3741097"/>
                    <a:pt x="11409053" y="3756023"/>
                    <a:pt x="11389326" y="3756023"/>
                  </a:cubicBezTo>
                  <a:cubicBezTo>
                    <a:pt x="11369599" y="3756023"/>
                    <a:pt x="11353607" y="3741097"/>
                    <a:pt x="11353607" y="3722685"/>
                  </a:cubicBezTo>
                  <a:cubicBezTo>
                    <a:pt x="11353607" y="3704273"/>
                    <a:pt x="11369599" y="3689347"/>
                    <a:pt x="11389326" y="3689347"/>
                  </a:cubicBezTo>
                  <a:close/>
                  <a:moveTo>
                    <a:pt x="7134032" y="3686172"/>
                  </a:moveTo>
                  <a:cubicBezTo>
                    <a:pt x="7153321" y="3686172"/>
                    <a:pt x="7168957" y="3701453"/>
                    <a:pt x="7168957" y="3720304"/>
                  </a:cubicBezTo>
                  <a:cubicBezTo>
                    <a:pt x="7168957" y="3739155"/>
                    <a:pt x="7153321" y="3754436"/>
                    <a:pt x="7134032" y="3754436"/>
                  </a:cubicBezTo>
                  <a:cubicBezTo>
                    <a:pt x="7114743" y="3754436"/>
                    <a:pt x="7099107" y="3739155"/>
                    <a:pt x="7099107" y="3720304"/>
                  </a:cubicBezTo>
                  <a:cubicBezTo>
                    <a:pt x="7099107" y="3701453"/>
                    <a:pt x="7114743" y="3686172"/>
                    <a:pt x="7134032" y="3686172"/>
                  </a:cubicBezTo>
                  <a:close/>
                  <a:moveTo>
                    <a:pt x="5585485" y="3682997"/>
                  </a:moveTo>
                  <a:cubicBezTo>
                    <a:pt x="5605207" y="3682997"/>
                    <a:pt x="5621199" y="3698278"/>
                    <a:pt x="5621199" y="3717129"/>
                  </a:cubicBezTo>
                  <a:cubicBezTo>
                    <a:pt x="5621199" y="3735980"/>
                    <a:pt x="5605207" y="3751261"/>
                    <a:pt x="5585485" y="3751261"/>
                  </a:cubicBezTo>
                  <a:cubicBezTo>
                    <a:pt x="5565763" y="3751261"/>
                    <a:pt x="5549774" y="3735980"/>
                    <a:pt x="5549774" y="3717129"/>
                  </a:cubicBezTo>
                  <a:cubicBezTo>
                    <a:pt x="5549774" y="3698278"/>
                    <a:pt x="5565763" y="3682997"/>
                    <a:pt x="5585485" y="3682997"/>
                  </a:cubicBezTo>
                  <a:close/>
                  <a:moveTo>
                    <a:pt x="7821420" y="3681409"/>
                  </a:moveTo>
                  <a:cubicBezTo>
                    <a:pt x="7839832" y="3681409"/>
                    <a:pt x="7854758" y="3697045"/>
                    <a:pt x="7854758" y="3716334"/>
                  </a:cubicBezTo>
                  <a:cubicBezTo>
                    <a:pt x="7854758" y="3735623"/>
                    <a:pt x="7839832" y="3751259"/>
                    <a:pt x="7821420" y="3751259"/>
                  </a:cubicBezTo>
                  <a:cubicBezTo>
                    <a:pt x="7803008" y="3751259"/>
                    <a:pt x="7788082" y="3735623"/>
                    <a:pt x="7788082" y="3716334"/>
                  </a:cubicBezTo>
                  <a:cubicBezTo>
                    <a:pt x="7788082" y="3697045"/>
                    <a:pt x="7803008" y="3681409"/>
                    <a:pt x="7821420" y="3681409"/>
                  </a:cubicBezTo>
                  <a:close/>
                  <a:moveTo>
                    <a:pt x="9881995" y="3678235"/>
                  </a:moveTo>
                  <a:cubicBezTo>
                    <a:pt x="9901284" y="3678235"/>
                    <a:pt x="9916920" y="3693161"/>
                    <a:pt x="9916920" y="3711573"/>
                  </a:cubicBezTo>
                  <a:cubicBezTo>
                    <a:pt x="9916920" y="3729985"/>
                    <a:pt x="9901284" y="3744911"/>
                    <a:pt x="9881995" y="3744911"/>
                  </a:cubicBezTo>
                  <a:cubicBezTo>
                    <a:pt x="9862706" y="3744911"/>
                    <a:pt x="9847070" y="3729985"/>
                    <a:pt x="9847070" y="3711573"/>
                  </a:cubicBezTo>
                  <a:cubicBezTo>
                    <a:pt x="9847070" y="3693161"/>
                    <a:pt x="9862706" y="3678235"/>
                    <a:pt x="9881995" y="3678235"/>
                  </a:cubicBezTo>
                  <a:close/>
                  <a:moveTo>
                    <a:pt x="1750832" y="3675059"/>
                  </a:moveTo>
                  <a:cubicBezTo>
                    <a:pt x="1770121" y="3675059"/>
                    <a:pt x="1785758" y="3690340"/>
                    <a:pt x="1785758" y="3709191"/>
                  </a:cubicBezTo>
                  <a:cubicBezTo>
                    <a:pt x="1785758" y="3728042"/>
                    <a:pt x="1770121" y="3743323"/>
                    <a:pt x="1750832" y="3743323"/>
                  </a:cubicBezTo>
                  <a:cubicBezTo>
                    <a:pt x="1731543" y="3743323"/>
                    <a:pt x="1715908" y="3728042"/>
                    <a:pt x="1715908" y="3709191"/>
                  </a:cubicBezTo>
                  <a:cubicBezTo>
                    <a:pt x="1715908" y="3690340"/>
                    <a:pt x="1731543" y="3675059"/>
                    <a:pt x="1750832" y="3675059"/>
                  </a:cubicBezTo>
                  <a:close/>
                  <a:moveTo>
                    <a:pt x="6365682" y="3671885"/>
                  </a:moveTo>
                  <a:cubicBezTo>
                    <a:pt x="6384971" y="3671885"/>
                    <a:pt x="6400607" y="3687166"/>
                    <a:pt x="6400607" y="3706017"/>
                  </a:cubicBezTo>
                  <a:cubicBezTo>
                    <a:pt x="6400607" y="3724868"/>
                    <a:pt x="6384971" y="3740149"/>
                    <a:pt x="6365682" y="3740149"/>
                  </a:cubicBezTo>
                  <a:cubicBezTo>
                    <a:pt x="6346393" y="3740149"/>
                    <a:pt x="6330757" y="3724868"/>
                    <a:pt x="6330757" y="3706017"/>
                  </a:cubicBezTo>
                  <a:cubicBezTo>
                    <a:pt x="6330757" y="3687166"/>
                    <a:pt x="6346393" y="3671885"/>
                    <a:pt x="6365682" y="3671885"/>
                  </a:cubicBezTo>
                  <a:close/>
                  <a:moveTo>
                    <a:pt x="3274952" y="3671884"/>
                  </a:moveTo>
                  <a:cubicBezTo>
                    <a:pt x="3294237" y="3671884"/>
                    <a:pt x="3309870" y="3687876"/>
                    <a:pt x="3309870" y="3707603"/>
                  </a:cubicBezTo>
                  <a:cubicBezTo>
                    <a:pt x="3309870" y="3727330"/>
                    <a:pt x="3294237" y="3743322"/>
                    <a:pt x="3274952" y="3743322"/>
                  </a:cubicBezTo>
                  <a:cubicBezTo>
                    <a:pt x="3255666" y="3743322"/>
                    <a:pt x="3240034" y="3727330"/>
                    <a:pt x="3240034" y="3707603"/>
                  </a:cubicBezTo>
                  <a:cubicBezTo>
                    <a:pt x="3240034" y="3687876"/>
                    <a:pt x="3255666" y="3671884"/>
                    <a:pt x="3274952" y="3671884"/>
                  </a:cubicBezTo>
                  <a:close/>
                  <a:moveTo>
                    <a:pt x="8885839" y="3670297"/>
                  </a:moveTo>
                  <a:cubicBezTo>
                    <a:pt x="8904690" y="3670297"/>
                    <a:pt x="8919971" y="3685933"/>
                    <a:pt x="8919971" y="3705222"/>
                  </a:cubicBezTo>
                  <a:cubicBezTo>
                    <a:pt x="8919971" y="3724511"/>
                    <a:pt x="8904690" y="3740147"/>
                    <a:pt x="8885839" y="3740147"/>
                  </a:cubicBezTo>
                  <a:cubicBezTo>
                    <a:pt x="8866988" y="3740147"/>
                    <a:pt x="8851707" y="3724511"/>
                    <a:pt x="8851707" y="3705222"/>
                  </a:cubicBezTo>
                  <a:cubicBezTo>
                    <a:pt x="8851707" y="3685933"/>
                    <a:pt x="8866988" y="3670297"/>
                    <a:pt x="8885839" y="3670297"/>
                  </a:cubicBezTo>
                  <a:close/>
                  <a:moveTo>
                    <a:pt x="1938953" y="3670297"/>
                  </a:moveTo>
                  <a:cubicBezTo>
                    <a:pt x="1957804" y="3670297"/>
                    <a:pt x="1973085" y="3685933"/>
                    <a:pt x="1973085" y="3705222"/>
                  </a:cubicBezTo>
                  <a:cubicBezTo>
                    <a:pt x="1973085" y="3724511"/>
                    <a:pt x="1957804" y="3740147"/>
                    <a:pt x="1938953" y="3740147"/>
                  </a:cubicBezTo>
                  <a:cubicBezTo>
                    <a:pt x="1920102" y="3740147"/>
                    <a:pt x="1904821" y="3724511"/>
                    <a:pt x="1904821" y="3705222"/>
                  </a:cubicBezTo>
                  <a:cubicBezTo>
                    <a:pt x="1904821" y="3685933"/>
                    <a:pt x="1920102" y="3670297"/>
                    <a:pt x="1938953" y="3670297"/>
                  </a:cubicBezTo>
                  <a:close/>
                  <a:moveTo>
                    <a:pt x="1107987" y="3670297"/>
                  </a:moveTo>
                  <a:cubicBezTo>
                    <a:pt x="1127276" y="3670297"/>
                    <a:pt x="1142912" y="3685223"/>
                    <a:pt x="1142912" y="3703635"/>
                  </a:cubicBezTo>
                  <a:cubicBezTo>
                    <a:pt x="1142912" y="3722047"/>
                    <a:pt x="1127276" y="3736973"/>
                    <a:pt x="1107987" y="3736973"/>
                  </a:cubicBezTo>
                  <a:cubicBezTo>
                    <a:pt x="1088698" y="3736973"/>
                    <a:pt x="1073062" y="3722047"/>
                    <a:pt x="1073062" y="3703635"/>
                  </a:cubicBezTo>
                  <a:cubicBezTo>
                    <a:pt x="1073062" y="3685223"/>
                    <a:pt x="1088698" y="3670297"/>
                    <a:pt x="1107987" y="3670297"/>
                  </a:cubicBezTo>
                  <a:close/>
                  <a:moveTo>
                    <a:pt x="7292782" y="3663947"/>
                  </a:moveTo>
                  <a:cubicBezTo>
                    <a:pt x="7312071" y="3663947"/>
                    <a:pt x="7327707" y="3679228"/>
                    <a:pt x="7327707" y="3698079"/>
                  </a:cubicBezTo>
                  <a:cubicBezTo>
                    <a:pt x="7327707" y="3716930"/>
                    <a:pt x="7312071" y="3732211"/>
                    <a:pt x="7292782" y="3732211"/>
                  </a:cubicBezTo>
                  <a:cubicBezTo>
                    <a:pt x="7273493" y="3732211"/>
                    <a:pt x="7257857" y="3716930"/>
                    <a:pt x="7257857" y="3698079"/>
                  </a:cubicBezTo>
                  <a:cubicBezTo>
                    <a:pt x="7257857" y="3679228"/>
                    <a:pt x="7273493" y="3663947"/>
                    <a:pt x="7292782" y="3663947"/>
                  </a:cubicBezTo>
                  <a:close/>
                  <a:moveTo>
                    <a:pt x="11858433" y="3659184"/>
                  </a:moveTo>
                  <a:cubicBezTo>
                    <a:pt x="11876845" y="3659184"/>
                    <a:pt x="11891771" y="3674820"/>
                    <a:pt x="11891771" y="3694109"/>
                  </a:cubicBezTo>
                  <a:cubicBezTo>
                    <a:pt x="11891771" y="3713398"/>
                    <a:pt x="11876845" y="3729034"/>
                    <a:pt x="11858433" y="3729034"/>
                  </a:cubicBezTo>
                  <a:cubicBezTo>
                    <a:pt x="11840021" y="3729034"/>
                    <a:pt x="11825095" y="3713398"/>
                    <a:pt x="11825095" y="3694109"/>
                  </a:cubicBezTo>
                  <a:cubicBezTo>
                    <a:pt x="11825095" y="3674820"/>
                    <a:pt x="11840021" y="3659184"/>
                    <a:pt x="11858433" y="3659184"/>
                  </a:cubicBezTo>
                  <a:close/>
                  <a:moveTo>
                    <a:pt x="4098751" y="3659184"/>
                  </a:moveTo>
                  <a:cubicBezTo>
                    <a:pt x="4118041" y="3659184"/>
                    <a:pt x="4133679" y="3674110"/>
                    <a:pt x="4133679" y="3692522"/>
                  </a:cubicBezTo>
                  <a:cubicBezTo>
                    <a:pt x="4133679" y="3710934"/>
                    <a:pt x="4118041" y="3725860"/>
                    <a:pt x="4098751" y="3725860"/>
                  </a:cubicBezTo>
                  <a:cubicBezTo>
                    <a:pt x="4079552" y="3725860"/>
                    <a:pt x="4063906" y="3710934"/>
                    <a:pt x="4063906" y="3692522"/>
                  </a:cubicBezTo>
                  <a:cubicBezTo>
                    <a:pt x="4063906" y="3674110"/>
                    <a:pt x="4079552" y="3659184"/>
                    <a:pt x="4098751" y="3659184"/>
                  </a:cubicBezTo>
                  <a:close/>
                  <a:moveTo>
                    <a:pt x="921575" y="3659184"/>
                  </a:moveTo>
                  <a:cubicBezTo>
                    <a:pt x="941301" y="3659184"/>
                    <a:pt x="957293" y="3674820"/>
                    <a:pt x="957293" y="3694109"/>
                  </a:cubicBezTo>
                  <a:cubicBezTo>
                    <a:pt x="957293" y="3713398"/>
                    <a:pt x="941301" y="3729034"/>
                    <a:pt x="921575" y="3729034"/>
                  </a:cubicBezTo>
                  <a:cubicBezTo>
                    <a:pt x="901848" y="3729034"/>
                    <a:pt x="885856" y="3713398"/>
                    <a:pt x="885856" y="3694109"/>
                  </a:cubicBezTo>
                  <a:cubicBezTo>
                    <a:pt x="885856" y="3674820"/>
                    <a:pt x="901848" y="3659184"/>
                    <a:pt x="921575" y="3659184"/>
                  </a:cubicBezTo>
                  <a:close/>
                  <a:moveTo>
                    <a:pt x="10280458" y="3656010"/>
                  </a:moveTo>
                  <a:cubicBezTo>
                    <a:pt x="10298870" y="3656010"/>
                    <a:pt x="10313796" y="3671291"/>
                    <a:pt x="10313796" y="3690142"/>
                  </a:cubicBezTo>
                  <a:cubicBezTo>
                    <a:pt x="10313796" y="3708993"/>
                    <a:pt x="10298870" y="3724274"/>
                    <a:pt x="10280458" y="3724274"/>
                  </a:cubicBezTo>
                  <a:cubicBezTo>
                    <a:pt x="10262046" y="3724274"/>
                    <a:pt x="10247120" y="3708993"/>
                    <a:pt x="10247120" y="3690142"/>
                  </a:cubicBezTo>
                  <a:cubicBezTo>
                    <a:pt x="10247120" y="3671291"/>
                    <a:pt x="10262046" y="3656010"/>
                    <a:pt x="10280458" y="3656010"/>
                  </a:cubicBezTo>
                  <a:close/>
                  <a:moveTo>
                    <a:pt x="476876" y="3652834"/>
                  </a:moveTo>
                  <a:cubicBezTo>
                    <a:pt x="495727" y="3652834"/>
                    <a:pt x="511008" y="3668115"/>
                    <a:pt x="511008" y="3686966"/>
                  </a:cubicBezTo>
                  <a:cubicBezTo>
                    <a:pt x="511008" y="3705817"/>
                    <a:pt x="495727" y="3721098"/>
                    <a:pt x="476876" y="3721098"/>
                  </a:cubicBezTo>
                  <a:cubicBezTo>
                    <a:pt x="458025" y="3721098"/>
                    <a:pt x="442744" y="3705817"/>
                    <a:pt x="442744" y="3686966"/>
                  </a:cubicBezTo>
                  <a:cubicBezTo>
                    <a:pt x="442744" y="3668115"/>
                    <a:pt x="458025" y="3652834"/>
                    <a:pt x="476876" y="3652834"/>
                  </a:cubicBezTo>
                  <a:close/>
                  <a:moveTo>
                    <a:pt x="2558955" y="3643309"/>
                  </a:moveTo>
                  <a:cubicBezTo>
                    <a:pt x="2578247" y="3643309"/>
                    <a:pt x="2593886" y="3658945"/>
                    <a:pt x="2593886" y="3678234"/>
                  </a:cubicBezTo>
                  <a:cubicBezTo>
                    <a:pt x="2593886" y="3697523"/>
                    <a:pt x="2578247" y="3713159"/>
                    <a:pt x="2558955" y="3713159"/>
                  </a:cubicBezTo>
                  <a:cubicBezTo>
                    <a:pt x="2539665" y="3713159"/>
                    <a:pt x="2524029" y="3697523"/>
                    <a:pt x="2524029" y="3678234"/>
                  </a:cubicBezTo>
                  <a:cubicBezTo>
                    <a:pt x="2524029" y="3658945"/>
                    <a:pt x="2539665" y="3643309"/>
                    <a:pt x="2558955" y="3643309"/>
                  </a:cubicBezTo>
                  <a:close/>
                  <a:moveTo>
                    <a:pt x="10625739" y="3640135"/>
                  </a:moveTo>
                  <a:cubicBezTo>
                    <a:pt x="10644590" y="3640135"/>
                    <a:pt x="10659871" y="3655416"/>
                    <a:pt x="10659871" y="3674267"/>
                  </a:cubicBezTo>
                  <a:cubicBezTo>
                    <a:pt x="10659871" y="3693118"/>
                    <a:pt x="10644590" y="3708399"/>
                    <a:pt x="10625739" y="3708399"/>
                  </a:cubicBezTo>
                  <a:cubicBezTo>
                    <a:pt x="10606888" y="3708399"/>
                    <a:pt x="10591607" y="3693118"/>
                    <a:pt x="10591607" y="3674267"/>
                  </a:cubicBezTo>
                  <a:cubicBezTo>
                    <a:pt x="10591607" y="3655416"/>
                    <a:pt x="10606888" y="3640135"/>
                    <a:pt x="10625739" y="3640135"/>
                  </a:cubicBezTo>
                  <a:close/>
                  <a:moveTo>
                    <a:pt x="9553382" y="3640135"/>
                  </a:moveTo>
                  <a:cubicBezTo>
                    <a:pt x="9571794" y="3640135"/>
                    <a:pt x="9586720" y="3655771"/>
                    <a:pt x="9586720" y="3675060"/>
                  </a:cubicBezTo>
                  <a:cubicBezTo>
                    <a:pt x="9586720" y="3694349"/>
                    <a:pt x="9571794" y="3709985"/>
                    <a:pt x="9553382" y="3709985"/>
                  </a:cubicBezTo>
                  <a:cubicBezTo>
                    <a:pt x="9534970" y="3709985"/>
                    <a:pt x="9520044" y="3694349"/>
                    <a:pt x="9520044" y="3675060"/>
                  </a:cubicBezTo>
                  <a:cubicBezTo>
                    <a:pt x="9520044" y="3655771"/>
                    <a:pt x="9534970" y="3640135"/>
                    <a:pt x="9553382" y="3640135"/>
                  </a:cubicBezTo>
                  <a:close/>
                  <a:moveTo>
                    <a:pt x="8734232" y="3640134"/>
                  </a:moveTo>
                  <a:cubicBezTo>
                    <a:pt x="8752644" y="3640134"/>
                    <a:pt x="8767570" y="3655770"/>
                    <a:pt x="8767570" y="3675059"/>
                  </a:cubicBezTo>
                  <a:cubicBezTo>
                    <a:pt x="8767570" y="3694348"/>
                    <a:pt x="8752644" y="3709984"/>
                    <a:pt x="8734232" y="3709984"/>
                  </a:cubicBezTo>
                  <a:cubicBezTo>
                    <a:pt x="8715820" y="3709984"/>
                    <a:pt x="8700894" y="3694348"/>
                    <a:pt x="8700894" y="3675059"/>
                  </a:cubicBezTo>
                  <a:cubicBezTo>
                    <a:pt x="8700894" y="3655770"/>
                    <a:pt x="8715820" y="3640134"/>
                    <a:pt x="8734232" y="3640134"/>
                  </a:cubicBezTo>
                  <a:close/>
                  <a:moveTo>
                    <a:pt x="3738433" y="3636959"/>
                  </a:moveTo>
                  <a:cubicBezTo>
                    <a:pt x="3756846" y="3636959"/>
                    <a:pt x="3771773" y="3652240"/>
                    <a:pt x="3771773" y="3671091"/>
                  </a:cubicBezTo>
                  <a:cubicBezTo>
                    <a:pt x="3771773" y="3689942"/>
                    <a:pt x="3756846" y="3705223"/>
                    <a:pt x="3738433" y="3705223"/>
                  </a:cubicBezTo>
                  <a:cubicBezTo>
                    <a:pt x="3720019" y="3705223"/>
                    <a:pt x="3705093" y="3689942"/>
                    <a:pt x="3705093" y="3671091"/>
                  </a:cubicBezTo>
                  <a:cubicBezTo>
                    <a:pt x="3705093" y="3652240"/>
                    <a:pt x="3720019" y="3636959"/>
                    <a:pt x="3738433" y="3636959"/>
                  </a:cubicBezTo>
                  <a:close/>
                  <a:moveTo>
                    <a:pt x="2897139" y="3636959"/>
                  </a:moveTo>
                  <a:cubicBezTo>
                    <a:pt x="2916433" y="3636959"/>
                    <a:pt x="2932071" y="3652240"/>
                    <a:pt x="2932071" y="3671091"/>
                  </a:cubicBezTo>
                  <a:cubicBezTo>
                    <a:pt x="2932071" y="3689942"/>
                    <a:pt x="2916433" y="3705223"/>
                    <a:pt x="2897139" y="3705223"/>
                  </a:cubicBezTo>
                  <a:cubicBezTo>
                    <a:pt x="2877853" y="3705223"/>
                    <a:pt x="2862215" y="3689942"/>
                    <a:pt x="2862215" y="3671091"/>
                  </a:cubicBezTo>
                  <a:cubicBezTo>
                    <a:pt x="2862215" y="3652240"/>
                    <a:pt x="2877853" y="3636959"/>
                    <a:pt x="2897139" y="3636959"/>
                  </a:cubicBezTo>
                  <a:close/>
                  <a:moveTo>
                    <a:pt x="9399395" y="3635372"/>
                  </a:moveTo>
                  <a:cubicBezTo>
                    <a:pt x="9417807" y="3635372"/>
                    <a:pt x="9432733" y="3650298"/>
                    <a:pt x="9432733" y="3668710"/>
                  </a:cubicBezTo>
                  <a:cubicBezTo>
                    <a:pt x="9432733" y="3687122"/>
                    <a:pt x="9417807" y="3702048"/>
                    <a:pt x="9399395" y="3702048"/>
                  </a:cubicBezTo>
                  <a:cubicBezTo>
                    <a:pt x="9380983" y="3702048"/>
                    <a:pt x="9366057" y="3687122"/>
                    <a:pt x="9366057" y="3668710"/>
                  </a:cubicBezTo>
                  <a:cubicBezTo>
                    <a:pt x="9366057" y="3650298"/>
                    <a:pt x="9380983" y="3635372"/>
                    <a:pt x="9399395" y="3635372"/>
                  </a:cubicBezTo>
                  <a:close/>
                  <a:moveTo>
                    <a:pt x="4328958" y="3632197"/>
                  </a:moveTo>
                  <a:cubicBezTo>
                    <a:pt x="4348246" y="3632197"/>
                    <a:pt x="4363873" y="3647123"/>
                    <a:pt x="4363873" y="3665535"/>
                  </a:cubicBezTo>
                  <a:cubicBezTo>
                    <a:pt x="4363873" y="3683947"/>
                    <a:pt x="4348246" y="3698873"/>
                    <a:pt x="4328958" y="3698873"/>
                  </a:cubicBezTo>
                  <a:cubicBezTo>
                    <a:pt x="4309669" y="3698873"/>
                    <a:pt x="4294033" y="3683947"/>
                    <a:pt x="4294033" y="3665535"/>
                  </a:cubicBezTo>
                  <a:cubicBezTo>
                    <a:pt x="4294033" y="3647123"/>
                    <a:pt x="4309669" y="3632197"/>
                    <a:pt x="4328958" y="3632197"/>
                  </a:cubicBezTo>
                  <a:close/>
                  <a:moveTo>
                    <a:pt x="11231370" y="3625847"/>
                  </a:moveTo>
                  <a:cubicBezTo>
                    <a:pt x="11249782" y="3625847"/>
                    <a:pt x="11264708" y="3641839"/>
                    <a:pt x="11264708" y="3661566"/>
                  </a:cubicBezTo>
                  <a:cubicBezTo>
                    <a:pt x="11264708" y="3681293"/>
                    <a:pt x="11249782" y="3697285"/>
                    <a:pt x="11231370" y="3697285"/>
                  </a:cubicBezTo>
                  <a:cubicBezTo>
                    <a:pt x="11212958" y="3697285"/>
                    <a:pt x="11198032" y="3681293"/>
                    <a:pt x="11198032" y="3661566"/>
                  </a:cubicBezTo>
                  <a:cubicBezTo>
                    <a:pt x="11198032" y="3641839"/>
                    <a:pt x="11212958" y="3625847"/>
                    <a:pt x="11231370" y="3625847"/>
                  </a:cubicBezTo>
                  <a:close/>
                  <a:moveTo>
                    <a:pt x="3490122" y="3625847"/>
                  </a:moveTo>
                  <a:cubicBezTo>
                    <a:pt x="3508972" y="3625847"/>
                    <a:pt x="3524258" y="3641839"/>
                    <a:pt x="3524258" y="3661566"/>
                  </a:cubicBezTo>
                  <a:cubicBezTo>
                    <a:pt x="3524258" y="3681293"/>
                    <a:pt x="3508972" y="3697285"/>
                    <a:pt x="3490122" y="3697285"/>
                  </a:cubicBezTo>
                  <a:cubicBezTo>
                    <a:pt x="3471276" y="3697285"/>
                    <a:pt x="3455998" y="3681293"/>
                    <a:pt x="3455998" y="3661566"/>
                  </a:cubicBezTo>
                  <a:cubicBezTo>
                    <a:pt x="3455998" y="3641839"/>
                    <a:pt x="3471276" y="3625847"/>
                    <a:pt x="3490122" y="3625847"/>
                  </a:cubicBezTo>
                  <a:close/>
                  <a:moveTo>
                    <a:pt x="640480" y="3625847"/>
                  </a:moveTo>
                  <a:cubicBezTo>
                    <a:pt x="660206" y="3625847"/>
                    <a:pt x="676198" y="3641128"/>
                    <a:pt x="676198" y="3659979"/>
                  </a:cubicBezTo>
                  <a:cubicBezTo>
                    <a:pt x="676198" y="3678830"/>
                    <a:pt x="660206" y="3694111"/>
                    <a:pt x="640480" y="3694111"/>
                  </a:cubicBezTo>
                  <a:cubicBezTo>
                    <a:pt x="620753" y="3694111"/>
                    <a:pt x="604761" y="3678830"/>
                    <a:pt x="604761" y="3659979"/>
                  </a:cubicBezTo>
                  <a:cubicBezTo>
                    <a:pt x="604761" y="3641128"/>
                    <a:pt x="620753" y="3625847"/>
                    <a:pt x="640480" y="3625847"/>
                  </a:cubicBezTo>
                  <a:close/>
                  <a:moveTo>
                    <a:pt x="11594907" y="3624259"/>
                  </a:moveTo>
                  <a:cubicBezTo>
                    <a:pt x="11614196" y="3624259"/>
                    <a:pt x="11629832" y="3639895"/>
                    <a:pt x="11629832" y="3659184"/>
                  </a:cubicBezTo>
                  <a:cubicBezTo>
                    <a:pt x="11629832" y="3678473"/>
                    <a:pt x="11614196" y="3694109"/>
                    <a:pt x="11594907" y="3694109"/>
                  </a:cubicBezTo>
                  <a:cubicBezTo>
                    <a:pt x="11575618" y="3694109"/>
                    <a:pt x="11559982" y="3678473"/>
                    <a:pt x="11559982" y="3659184"/>
                  </a:cubicBezTo>
                  <a:cubicBezTo>
                    <a:pt x="11559982" y="3639895"/>
                    <a:pt x="11575618" y="3624259"/>
                    <a:pt x="11594907" y="3624259"/>
                  </a:cubicBezTo>
                  <a:close/>
                  <a:moveTo>
                    <a:pt x="7631714" y="3621084"/>
                  </a:moveTo>
                  <a:cubicBezTo>
                    <a:pt x="7650565" y="3621084"/>
                    <a:pt x="7665846" y="3636720"/>
                    <a:pt x="7665846" y="3656009"/>
                  </a:cubicBezTo>
                  <a:cubicBezTo>
                    <a:pt x="7665846" y="3675298"/>
                    <a:pt x="7650565" y="3690934"/>
                    <a:pt x="7631714" y="3690934"/>
                  </a:cubicBezTo>
                  <a:cubicBezTo>
                    <a:pt x="7612863" y="3690934"/>
                    <a:pt x="7597582" y="3675298"/>
                    <a:pt x="7597582" y="3656009"/>
                  </a:cubicBezTo>
                  <a:cubicBezTo>
                    <a:pt x="7597582" y="3636720"/>
                    <a:pt x="7612863" y="3621084"/>
                    <a:pt x="7631714" y="3621084"/>
                  </a:cubicBezTo>
                  <a:close/>
                  <a:moveTo>
                    <a:pt x="9195401" y="3616322"/>
                  </a:moveTo>
                  <a:cubicBezTo>
                    <a:pt x="9215128" y="3616322"/>
                    <a:pt x="9231120" y="3631248"/>
                    <a:pt x="9231120" y="3649660"/>
                  </a:cubicBezTo>
                  <a:cubicBezTo>
                    <a:pt x="9231120" y="3668072"/>
                    <a:pt x="9215128" y="3682998"/>
                    <a:pt x="9195401" y="3682998"/>
                  </a:cubicBezTo>
                  <a:cubicBezTo>
                    <a:pt x="9175674" y="3682998"/>
                    <a:pt x="9159682" y="3668072"/>
                    <a:pt x="9159682" y="3649660"/>
                  </a:cubicBezTo>
                  <a:cubicBezTo>
                    <a:pt x="9159682" y="3631248"/>
                    <a:pt x="9175674" y="3616322"/>
                    <a:pt x="9195401" y="3616322"/>
                  </a:cubicBezTo>
                  <a:close/>
                  <a:moveTo>
                    <a:pt x="4927420" y="3613147"/>
                  </a:moveTo>
                  <a:cubicBezTo>
                    <a:pt x="4945830" y="3613147"/>
                    <a:pt x="4960755" y="3628783"/>
                    <a:pt x="4960755" y="3648072"/>
                  </a:cubicBezTo>
                  <a:cubicBezTo>
                    <a:pt x="4960755" y="3667361"/>
                    <a:pt x="4945830" y="3682997"/>
                    <a:pt x="4927420" y="3682997"/>
                  </a:cubicBezTo>
                  <a:cubicBezTo>
                    <a:pt x="4909009" y="3682997"/>
                    <a:pt x="4894083" y="3667361"/>
                    <a:pt x="4894083" y="3648072"/>
                  </a:cubicBezTo>
                  <a:cubicBezTo>
                    <a:pt x="4894083" y="3628783"/>
                    <a:pt x="4909009" y="3613147"/>
                    <a:pt x="4927420" y="3613147"/>
                  </a:cubicBezTo>
                  <a:close/>
                  <a:moveTo>
                    <a:pt x="2418581" y="3609972"/>
                  </a:moveTo>
                  <a:cubicBezTo>
                    <a:pt x="2438312" y="3609972"/>
                    <a:pt x="2454297" y="3625964"/>
                    <a:pt x="2454297" y="3645691"/>
                  </a:cubicBezTo>
                  <a:cubicBezTo>
                    <a:pt x="2454297" y="3665418"/>
                    <a:pt x="2438312" y="3681410"/>
                    <a:pt x="2418581" y="3681410"/>
                  </a:cubicBezTo>
                  <a:cubicBezTo>
                    <a:pt x="2398854" y="3681410"/>
                    <a:pt x="2382863" y="3665418"/>
                    <a:pt x="2382863" y="3645691"/>
                  </a:cubicBezTo>
                  <a:cubicBezTo>
                    <a:pt x="2382863" y="3625964"/>
                    <a:pt x="2398854" y="3609972"/>
                    <a:pt x="2418581" y="3609972"/>
                  </a:cubicBezTo>
                  <a:close/>
                  <a:moveTo>
                    <a:pt x="6114857" y="3608384"/>
                  </a:moveTo>
                  <a:cubicBezTo>
                    <a:pt x="6134146" y="3608384"/>
                    <a:pt x="6149782" y="3624020"/>
                    <a:pt x="6149782" y="3643309"/>
                  </a:cubicBezTo>
                  <a:cubicBezTo>
                    <a:pt x="6149782" y="3662598"/>
                    <a:pt x="6134146" y="3678234"/>
                    <a:pt x="6114857" y="3678234"/>
                  </a:cubicBezTo>
                  <a:cubicBezTo>
                    <a:pt x="6095575" y="3678234"/>
                    <a:pt x="6079939" y="3662598"/>
                    <a:pt x="6079939" y="3643309"/>
                  </a:cubicBezTo>
                  <a:cubicBezTo>
                    <a:pt x="6079939" y="3624020"/>
                    <a:pt x="6095575" y="3608384"/>
                    <a:pt x="6114857" y="3608384"/>
                  </a:cubicBezTo>
                  <a:close/>
                  <a:moveTo>
                    <a:pt x="11032932" y="3598860"/>
                  </a:moveTo>
                  <a:cubicBezTo>
                    <a:pt x="11052221" y="3598860"/>
                    <a:pt x="11067857" y="3614141"/>
                    <a:pt x="11067857" y="3632992"/>
                  </a:cubicBezTo>
                  <a:cubicBezTo>
                    <a:pt x="11067857" y="3651843"/>
                    <a:pt x="11052221" y="3667124"/>
                    <a:pt x="11032932" y="3667124"/>
                  </a:cubicBezTo>
                  <a:cubicBezTo>
                    <a:pt x="11013643" y="3667124"/>
                    <a:pt x="10998007" y="3651843"/>
                    <a:pt x="10998007" y="3632992"/>
                  </a:cubicBezTo>
                  <a:cubicBezTo>
                    <a:pt x="10998007" y="3614141"/>
                    <a:pt x="11013643" y="3598860"/>
                    <a:pt x="11032932" y="3598860"/>
                  </a:cubicBezTo>
                  <a:close/>
                  <a:moveTo>
                    <a:pt x="3111548" y="3598860"/>
                  </a:moveTo>
                  <a:cubicBezTo>
                    <a:pt x="3129954" y="3598860"/>
                    <a:pt x="3144875" y="3614852"/>
                    <a:pt x="3144875" y="3634579"/>
                  </a:cubicBezTo>
                  <a:cubicBezTo>
                    <a:pt x="3144875" y="3654306"/>
                    <a:pt x="3129954" y="3670298"/>
                    <a:pt x="3111548" y="3670298"/>
                  </a:cubicBezTo>
                  <a:cubicBezTo>
                    <a:pt x="3093141" y="3670298"/>
                    <a:pt x="3078214" y="3654306"/>
                    <a:pt x="3078214" y="3634579"/>
                  </a:cubicBezTo>
                  <a:cubicBezTo>
                    <a:pt x="3078214" y="3614852"/>
                    <a:pt x="3093141" y="3598860"/>
                    <a:pt x="3111548" y="3598860"/>
                  </a:cubicBezTo>
                  <a:close/>
                  <a:moveTo>
                    <a:pt x="5883877" y="3594097"/>
                  </a:moveTo>
                  <a:cubicBezTo>
                    <a:pt x="5902728" y="3594097"/>
                    <a:pt x="5918008" y="3609378"/>
                    <a:pt x="5918008" y="3628229"/>
                  </a:cubicBezTo>
                  <a:cubicBezTo>
                    <a:pt x="5918008" y="3647080"/>
                    <a:pt x="5902728" y="3662361"/>
                    <a:pt x="5883877" y="3662361"/>
                  </a:cubicBezTo>
                  <a:cubicBezTo>
                    <a:pt x="5865026" y="3662361"/>
                    <a:pt x="5849745" y="3647080"/>
                    <a:pt x="5849745" y="3628229"/>
                  </a:cubicBezTo>
                  <a:cubicBezTo>
                    <a:pt x="5849745" y="3609378"/>
                    <a:pt x="5865026" y="3594097"/>
                    <a:pt x="5883877" y="3594097"/>
                  </a:cubicBezTo>
                  <a:close/>
                  <a:moveTo>
                    <a:pt x="3917033" y="3594097"/>
                  </a:moveTo>
                  <a:cubicBezTo>
                    <a:pt x="3935884" y="3594097"/>
                    <a:pt x="3951169" y="3609378"/>
                    <a:pt x="3951169" y="3628229"/>
                  </a:cubicBezTo>
                  <a:cubicBezTo>
                    <a:pt x="3951169" y="3647080"/>
                    <a:pt x="3935884" y="3662361"/>
                    <a:pt x="3917033" y="3662361"/>
                  </a:cubicBezTo>
                  <a:cubicBezTo>
                    <a:pt x="3898185" y="3662361"/>
                    <a:pt x="3882903" y="3647080"/>
                    <a:pt x="3882903" y="3628229"/>
                  </a:cubicBezTo>
                  <a:cubicBezTo>
                    <a:pt x="3882903" y="3609378"/>
                    <a:pt x="3898185" y="3594097"/>
                    <a:pt x="3917033" y="3594097"/>
                  </a:cubicBezTo>
                  <a:close/>
                  <a:moveTo>
                    <a:pt x="8073832" y="3590922"/>
                  </a:moveTo>
                  <a:cubicBezTo>
                    <a:pt x="8093121" y="3590922"/>
                    <a:pt x="8108757" y="3606914"/>
                    <a:pt x="8108757" y="3626641"/>
                  </a:cubicBezTo>
                  <a:cubicBezTo>
                    <a:pt x="8108757" y="3646368"/>
                    <a:pt x="8093121" y="3662360"/>
                    <a:pt x="8073832" y="3662360"/>
                  </a:cubicBezTo>
                  <a:cubicBezTo>
                    <a:pt x="8054543" y="3662360"/>
                    <a:pt x="8038907" y="3646368"/>
                    <a:pt x="8038907" y="3626641"/>
                  </a:cubicBezTo>
                  <a:cubicBezTo>
                    <a:pt x="8038907" y="3606914"/>
                    <a:pt x="8054543" y="3590922"/>
                    <a:pt x="8073832" y="3590922"/>
                  </a:cubicBezTo>
                  <a:close/>
                  <a:moveTo>
                    <a:pt x="2081051" y="3590922"/>
                  </a:moveTo>
                  <a:cubicBezTo>
                    <a:pt x="2100340" y="3590922"/>
                    <a:pt x="2115977" y="3606203"/>
                    <a:pt x="2115977" y="3625054"/>
                  </a:cubicBezTo>
                  <a:cubicBezTo>
                    <a:pt x="2115977" y="3643905"/>
                    <a:pt x="2100340" y="3659186"/>
                    <a:pt x="2081051" y="3659186"/>
                  </a:cubicBezTo>
                  <a:cubicBezTo>
                    <a:pt x="2061763" y="3659186"/>
                    <a:pt x="2046128" y="3643905"/>
                    <a:pt x="2046128" y="3625054"/>
                  </a:cubicBezTo>
                  <a:cubicBezTo>
                    <a:pt x="2046128" y="3606203"/>
                    <a:pt x="2061763" y="3590922"/>
                    <a:pt x="2081051" y="3590922"/>
                  </a:cubicBezTo>
                  <a:close/>
                  <a:moveTo>
                    <a:pt x="8350057" y="3589335"/>
                  </a:moveTo>
                  <a:cubicBezTo>
                    <a:pt x="8369346" y="3589335"/>
                    <a:pt x="8384982" y="3604971"/>
                    <a:pt x="8384982" y="3624260"/>
                  </a:cubicBezTo>
                  <a:cubicBezTo>
                    <a:pt x="8384982" y="3643549"/>
                    <a:pt x="8369346" y="3659185"/>
                    <a:pt x="8350057" y="3659185"/>
                  </a:cubicBezTo>
                  <a:cubicBezTo>
                    <a:pt x="8330768" y="3659185"/>
                    <a:pt x="8315132" y="3643549"/>
                    <a:pt x="8315132" y="3624260"/>
                  </a:cubicBezTo>
                  <a:cubicBezTo>
                    <a:pt x="8315132" y="3604971"/>
                    <a:pt x="8330768" y="3589335"/>
                    <a:pt x="8350057" y="3589335"/>
                  </a:cubicBezTo>
                  <a:close/>
                  <a:moveTo>
                    <a:pt x="8587388" y="3582984"/>
                  </a:moveTo>
                  <a:cubicBezTo>
                    <a:pt x="8607115" y="3582984"/>
                    <a:pt x="8623107" y="3598265"/>
                    <a:pt x="8623107" y="3617116"/>
                  </a:cubicBezTo>
                  <a:cubicBezTo>
                    <a:pt x="8623107" y="3635967"/>
                    <a:pt x="8607115" y="3651248"/>
                    <a:pt x="8587388" y="3651248"/>
                  </a:cubicBezTo>
                  <a:cubicBezTo>
                    <a:pt x="8567661" y="3651248"/>
                    <a:pt x="8551669" y="3635967"/>
                    <a:pt x="8551669" y="3617116"/>
                  </a:cubicBezTo>
                  <a:cubicBezTo>
                    <a:pt x="8551669" y="3598265"/>
                    <a:pt x="8567661" y="3582984"/>
                    <a:pt x="8587388" y="3582984"/>
                  </a:cubicBezTo>
                  <a:close/>
                  <a:moveTo>
                    <a:pt x="2254886" y="3579810"/>
                  </a:moveTo>
                  <a:cubicBezTo>
                    <a:pt x="2273738" y="3579810"/>
                    <a:pt x="2289019" y="3595802"/>
                    <a:pt x="2289019" y="3615529"/>
                  </a:cubicBezTo>
                  <a:cubicBezTo>
                    <a:pt x="2289019" y="3635256"/>
                    <a:pt x="2273738" y="3651248"/>
                    <a:pt x="2254886" y="3651248"/>
                  </a:cubicBezTo>
                  <a:cubicBezTo>
                    <a:pt x="2236035" y="3651248"/>
                    <a:pt x="2220755" y="3635256"/>
                    <a:pt x="2220755" y="3615529"/>
                  </a:cubicBezTo>
                  <a:cubicBezTo>
                    <a:pt x="2220755" y="3595802"/>
                    <a:pt x="2236035" y="3579810"/>
                    <a:pt x="2254886" y="3579810"/>
                  </a:cubicBezTo>
                  <a:close/>
                  <a:moveTo>
                    <a:pt x="6959407" y="3579809"/>
                  </a:moveTo>
                  <a:cubicBezTo>
                    <a:pt x="6977819" y="3579809"/>
                    <a:pt x="6992745" y="3595090"/>
                    <a:pt x="6992745" y="3613941"/>
                  </a:cubicBezTo>
                  <a:cubicBezTo>
                    <a:pt x="6992745" y="3632792"/>
                    <a:pt x="6977819" y="3648073"/>
                    <a:pt x="6959407" y="3648073"/>
                  </a:cubicBezTo>
                  <a:cubicBezTo>
                    <a:pt x="6940995" y="3648073"/>
                    <a:pt x="6926069" y="3632792"/>
                    <a:pt x="6926069" y="3613941"/>
                  </a:cubicBezTo>
                  <a:cubicBezTo>
                    <a:pt x="6926069" y="3595090"/>
                    <a:pt x="6940995" y="3579809"/>
                    <a:pt x="6959407" y="3579809"/>
                  </a:cubicBezTo>
                  <a:close/>
                  <a:moveTo>
                    <a:pt x="1531979" y="3579809"/>
                  </a:moveTo>
                  <a:cubicBezTo>
                    <a:pt x="1551268" y="3579809"/>
                    <a:pt x="1566905" y="3595090"/>
                    <a:pt x="1566905" y="3613941"/>
                  </a:cubicBezTo>
                  <a:cubicBezTo>
                    <a:pt x="1566905" y="3632792"/>
                    <a:pt x="1551268" y="3648073"/>
                    <a:pt x="1531979" y="3648073"/>
                  </a:cubicBezTo>
                  <a:cubicBezTo>
                    <a:pt x="1512690" y="3648073"/>
                    <a:pt x="1497055" y="3632792"/>
                    <a:pt x="1497055" y="3613941"/>
                  </a:cubicBezTo>
                  <a:cubicBezTo>
                    <a:pt x="1497055" y="3595090"/>
                    <a:pt x="1512690" y="3579809"/>
                    <a:pt x="1531979" y="3579809"/>
                  </a:cubicBezTo>
                  <a:close/>
                  <a:moveTo>
                    <a:pt x="2714549" y="3570284"/>
                  </a:moveTo>
                  <a:cubicBezTo>
                    <a:pt x="2732965" y="3570284"/>
                    <a:pt x="2747889" y="3585210"/>
                    <a:pt x="2747889" y="3603622"/>
                  </a:cubicBezTo>
                  <a:cubicBezTo>
                    <a:pt x="2747889" y="3622034"/>
                    <a:pt x="2732965" y="3636960"/>
                    <a:pt x="2714549" y="3636960"/>
                  </a:cubicBezTo>
                  <a:cubicBezTo>
                    <a:pt x="2696129" y="3636960"/>
                    <a:pt x="2681207" y="3622034"/>
                    <a:pt x="2681207" y="3603622"/>
                  </a:cubicBezTo>
                  <a:cubicBezTo>
                    <a:pt x="2681207" y="3585210"/>
                    <a:pt x="2696129" y="3570284"/>
                    <a:pt x="2714549" y="3570284"/>
                  </a:cubicBezTo>
                  <a:close/>
                  <a:moveTo>
                    <a:pt x="10051857" y="3563935"/>
                  </a:moveTo>
                  <a:cubicBezTo>
                    <a:pt x="10071146" y="3563935"/>
                    <a:pt x="10086782" y="3579216"/>
                    <a:pt x="10086782" y="3598067"/>
                  </a:cubicBezTo>
                  <a:cubicBezTo>
                    <a:pt x="10086782" y="3616918"/>
                    <a:pt x="10071146" y="3632199"/>
                    <a:pt x="10051857" y="3632199"/>
                  </a:cubicBezTo>
                  <a:cubicBezTo>
                    <a:pt x="10032568" y="3632199"/>
                    <a:pt x="10016932" y="3616918"/>
                    <a:pt x="10016932" y="3598067"/>
                  </a:cubicBezTo>
                  <a:cubicBezTo>
                    <a:pt x="10016932" y="3579216"/>
                    <a:pt x="10032568" y="3563935"/>
                    <a:pt x="10051857" y="3563935"/>
                  </a:cubicBezTo>
                  <a:close/>
                  <a:moveTo>
                    <a:pt x="5094947" y="3563934"/>
                  </a:moveTo>
                  <a:cubicBezTo>
                    <a:pt x="5113811" y="3563934"/>
                    <a:pt x="5129095" y="3579926"/>
                    <a:pt x="5129095" y="3599653"/>
                  </a:cubicBezTo>
                  <a:cubicBezTo>
                    <a:pt x="5129095" y="3619380"/>
                    <a:pt x="5113811" y="3635372"/>
                    <a:pt x="5094947" y="3635372"/>
                  </a:cubicBezTo>
                  <a:cubicBezTo>
                    <a:pt x="5076071" y="3635372"/>
                    <a:pt x="5060793" y="3619380"/>
                    <a:pt x="5060793" y="3599653"/>
                  </a:cubicBezTo>
                  <a:cubicBezTo>
                    <a:pt x="5060793" y="3579926"/>
                    <a:pt x="5076071" y="3563934"/>
                    <a:pt x="5094947" y="3563934"/>
                  </a:cubicBezTo>
                  <a:close/>
                  <a:moveTo>
                    <a:pt x="5262411" y="3562347"/>
                  </a:moveTo>
                  <a:cubicBezTo>
                    <a:pt x="5280825" y="3562347"/>
                    <a:pt x="5295743" y="3577273"/>
                    <a:pt x="5295743" y="3595685"/>
                  </a:cubicBezTo>
                  <a:cubicBezTo>
                    <a:pt x="5295743" y="3614097"/>
                    <a:pt x="5280825" y="3629023"/>
                    <a:pt x="5262411" y="3629023"/>
                  </a:cubicBezTo>
                  <a:cubicBezTo>
                    <a:pt x="5243995" y="3629023"/>
                    <a:pt x="5229073" y="3614097"/>
                    <a:pt x="5229073" y="3595685"/>
                  </a:cubicBezTo>
                  <a:cubicBezTo>
                    <a:pt x="5229073" y="3577273"/>
                    <a:pt x="5243995" y="3562347"/>
                    <a:pt x="5262411" y="3562347"/>
                  </a:cubicBezTo>
                  <a:close/>
                  <a:moveTo>
                    <a:pt x="4600414" y="3562347"/>
                  </a:moveTo>
                  <a:cubicBezTo>
                    <a:pt x="4618834" y="3562347"/>
                    <a:pt x="4633753" y="3577273"/>
                    <a:pt x="4633753" y="3595685"/>
                  </a:cubicBezTo>
                  <a:cubicBezTo>
                    <a:pt x="4633753" y="3614097"/>
                    <a:pt x="4618834" y="3629023"/>
                    <a:pt x="4600414" y="3629023"/>
                  </a:cubicBezTo>
                  <a:cubicBezTo>
                    <a:pt x="4582010" y="3629023"/>
                    <a:pt x="4567085" y="3614097"/>
                    <a:pt x="4567085" y="3595685"/>
                  </a:cubicBezTo>
                  <a:cubicBezTo>
                    <a:pt x="4567085" y="3577273"/>
                    <a:pt x="4582010" y="3562347"/>
                    <a:pt x="4600414" y="3562347"/>
                  </a:cubicBezTo>
                  <a:close/>
                  <a:moveTo>
                    <a:pt x="4762338" y="3559172"/>
                  </a:moveTo>
                  <a:cubicBezTo>
                    <a:pt x="4780754" y="3559172"/>
                    <a:pt x="4795679" y="3574098"/>
                    <a:pt x="4795679" y="3592510"/>
                  </a:cubicBezTo>
                  <a:cubicBezTo>
                    <a:pt x="4795679" y="3610922"/>
                    <a:pt x="4780754" y="3625848"/>
                    <a:pt x="4762338" y="3625848"/>
                  </a:cubicBezTo>
                  <a:cubicBezTo>
                    <a:pt x="4743926" y="3625848"/>
                    <a:pt x="4728988" y="3610922"/>
                    <a:pt x="4728988" y="3592510"/>
                  </a:cubicBezTo>
                  <a:cubicBezTo>
                    <a:pt x="4728988" y="3574098"/>
                    <a:pt x="4743926" y="3559172"/>
                    <a:pt x="4762338" y="3559172"/>
                  </a:cubicBezTo>
                  <a:close/>
                  <a:moveTo>
                    <a:pt x="9693876" y="3552822"/>
                  </a:moveTo>
                  <a:cubicBezTo>
                    <a:pt x="9712727" y="3552822"/>
                    <a:pt x="9728008" y="3568814"/>
                    <a:pt x="9728008" y="3588541"/>
                  </a:cubicBezTo>
                  <a:cubicBezTo>
                    <a:pt x="9728008" y="3608268"/>
                    <a:pt x="9712727" y="3624260"/>
                    <a:pt x="9693876" y="3624260"/>
                  </a:cubicBezTo>
                  <a:cubicBezTo>
                    <a:pt x="9675025" y="3624260"/>
                    <a:pt x="9659744" y="3608268"/>
                    <a:pt x="9659744" y="3588541"/>
                  </a:cubicBezTo>
                  <a:cubicBezTo>
                    <a:pt x="9659744" y="3568814"/>
                    <a:pt x="9675025" y="3552822"/>
                    <a:pt x="9693876" y="3552822"/>
                  </a:cubicBezTo>
                  <a:close/>
                  <a:moveTo>
                    <a:pt x="10420951" y="3551234"/>
                  </a:moveTo>
                  <a:cubicBezTo>
                    <a:pt x="10439802" y="3551234"/>
                    <a:pt x="10455083" y="3566160"/>
                    <a:pt x="10455083" y="3584572"/>
                  </a:cubicBezTo>
                  <a:cubicBezTo>
                    <a:pt x="10455083" y="3602984"/>
                    <a:pt x="10439802" y="3617910"/>
                    <a:pt x="10420951" y="3617910"/>
                  </a:cubicBezTo>
                  <a:cubicBezTo>
                    <a:pt x="10402100" y="3617910"/>
                    <a:pt x="10386819" y="3602984"/>
                    <a:pt x="10386819" y="3584572"/>
                  </a:cubicBezTo>
                  <a:cubicBezTo>
                    <a:pt x="10386819" y="3566160"/>
                    <a:pt x="10402100" y="3551234"/>
                    <a:pt x="10420951" y="3551234"/>
                  </a:cubicBezTo>
                  <a:close/>
                  <a:moveTo>
                    <a:pt x="5664816" y="3551234"/>
                  </a:moveTo>
                  <a:cubicBezTo>
                    <a:pt x="5683666" y="3551234"/>
                    <a:pt x="5698946" y="3566160"/>
                    <a:pt x="5698946" y="3584572"/>
                  </a:cubicBezTo>
                  <a:cubicBezTo>
                    <a:pt x="5698946" y="3602984"/>
                    <a:pt x="5683666" y="3617910"/>
                    <a:pt x="5664816" y="3617910"/>
                  </a:cubicBezTo>
                  <a:cubicBezTo>
                    <a:pt x="5645966" y="3617910"/>
                    <a:pt x="5630686" y="3602984"/>
                    <a:pt x="5630686" y="3584572"/>
                  </a:cubicBezTo>
                  <a:cubicBezTo>
                    <a:pt x="5630686" y="3566160"/>
                    <a:pt x="5645966" y="3551234"/>
                    <a:pt x="5664816" y="3551234"/>
                  </a:cubicBezTo>
                  <a:close/>
                  <a:moveTo>
                    <a:pt x="5441813" y="3543297"/>
                  </a:moveTo>
                  <a:cubicBezTo>
                    <a:pt x="5461100" y="3543297"/>
                    <a:pt x="5476735" y="3558933"/>
                    <a:pt x="5476735" y="3578222"/>
                  </a:cubicBezTo>
                  <a:cubicBezTo>
                    <a:pt x="5476735" y="3597511"/>
                    <a:pt x="5461100" y="3613147"/>
                    <a:pt x="5441813" y="3613147"/>
                  </a:cubicBezTo>
                  <a:cubicBezTo>
                    <a:pt x="5422527" y="3613147"/>
                    <a:pt x="5406892" y="3597511"/>
                    <a:pt x="5406892" y="3578222"/>
                  </a:cubicBezTo>
                  <a:cubicBezTo>
                    <a:pt x="5406892" y="3558933"/>
                    <a:pt x="5422527" y="3543297"/>
                    <a:pt x="5441813" y="3543297"/>
                  </a:cubicBezTo>
                  <a:close/>
                  <a:moveTo>
                    <a:pt x="6791926" y="3540122"/>
                  </a:moveTo>
                  <a:cubicBezTo>
                    <a:pt x="6810777" y="3540122"/>
                    <a:pt x="6826058" y="3555758"/>
                    <a:pt x="6826058" y="3575047"/>
                  </a:cubicBezTo>
                  <a:cubicBezTo>
                    <a:pt x="6826058" y="3594336"/>
                    <a:pt x="6810777" y="3609972"/>
                    <a:pt x="6791926" y="3609972"/>
                  </a:cubicBezTo>
                  <a:cubicBezTo>
                    <a:pt x="6773075" y="3609972"/>
                    <a:pt x="6757794" y="3594336"/>
                    <a:pt x="6757794" y="3575047"/>
                  </a:cubicBezTo>
                  <a:cubicBezTo>
                    <a:pt x="6757794" y="3555758"/>
                    <a:pt x="6773075" y="3540122"/>
                    <a:pt x="6791926" y="3540122"/>
                  </a:cubicBezTo>
                  <a:close/>
                  <a:moveTo>
                    <a:pt x="6615714" y="3536947"/>
                  </a:moveTo>
                  <a:cubicBezTo>
                    <a:pt x="6634565" y="3536947"/>
                    <a:pt x="6649846" y="3552228"/>
                    <a:pt x="6649846" y="3571079"/>
                  </a:cubicBezTo>
                  <a:cubicBezTo>
                    <a:pt x="6649846" y="3589930"/>
                    <a:pt x="6634565" y="3605211"/>
                    <a:pt x="6615714" y="3605211"/>
                  </a:cubicBezTo>
                  <a:cubicBezTo>
                    <a:pt x="6596863" y="3605211"/>
                    <a:pt x="6581582" y="3589930"/>
                    <a:pt x="6581582" y="3571079"/>
                  </a:cubicBezTo>
                  <a:cubicBezTo>
                    <a:pt x="6581582" y="3552228"/>
                    <a:pt x="6596863" y="3536947"/>
                    <a:pt x="6615714" y="3536947"/>
                  </a:cubicBezTo>
                  <a:close/>
                  <a:moveTo>
                    <a:pt x="1302397" y="3535360"/>
                  </a:moveTo>
                  <a:cubicBezTo>
                    <a:pt x="1322124" y="3535360"/>
                    <a:pt x="1338116" y="3550286"/>
                    <a:pt x="1338116" y="3568698"/>
                  </a:cubicBezTo>
                  <a:cubicBezTo>
                    <a:pt x="1338116" y="3587110"/>
                    <a:pt x="1322124" y="3602036"/>
                    <a:pt x="1302397" y="3602036"/>
                  </a:cubicBezTo>
                  <a:cubicBezTo>
                    <a:pt x="1282670" y="3602036"/>
                    <a:pt x="1266678" y="3587110"/>
                    <a:pt x="1266678" y="3568698"/>
                  </a:cubicBezTo>
                  <a:cubicBezTo>
                    <a:pt x="1266678" y="3550286"/>
                    <a:pt x="1282670" y="3535360"/>
                    <a:pt x="1302397" y="3535360"/>
                  </a:cubicBezTo>
                  <a:close/>
                  <a:moveTo>
                    <a:pt x="11802869" y="3535359"/>
                  </a:moveTo>
                  <a:cubicBezTo>
                    <a:pt x="11822158" y="3535359"/>
                    <a:pt x="11837794" y="3550995"/>
                    <a:pt x="11837794" y="3570284"/>
                  </a:cubicBezTo>
                  <a:cubicBezTo>
                    <a:pt x="11837794" y="3589573"/>
                    <a:pt x="11822158" y="3605209"/>
                    <a:pt x="11802869" y="3605209"/>
                  </a:cubicBezTo>
                  <a:cubicBezTo>
                    <a:pt x="11783580" y="3605209"/>
                    <a:pt x="11767944" y="3589573"/>
                    <a:pt x="11767944" y="3570284"/>
                  </a:cubicBezTo>
                  <a:cubicBezTo>
                    <a:pt x="11767944" y="3550995"/>
                    <a:pt x="11783580" y="3535359"/>
                    <a:pt x="11802869" y="3535359"/>
                  </a:cubicBezTo>
                  <a:close/>
                  <a:moveTo>
                    <a:pt x="276955" y="3535359"/>
                  </a:moveTo>
                  <a:cubicBezTo>
                    <a:pt x="295806" y="3535359"/>
                    <a:pt x="311087" y="3550285"/>
                    <a:pt x="311087" y="3568697"/>
                  </a:cubicBezTo>
                  <a:cubicBezTo>
                    <a:pt x="311087" y="3587109"/>
                    <a:pt x="295806" y="3602035"/>
                    <a:pt x="276955" y="3602035"/>
                  </a:cubicBezTo>
                  <a:cubicBezTo>
                    <a:pt x="258104" y="3602035"/>
                    <a:pt x="242823" y="3587109"/>
                    <a:pt x="242823" y="3568697"/>
                  </a:cubicBezTo>
                  <a:cubicBezTo>
                    <a:pt x="242823" y="3550285"/>
                    <a:pt x="258104" y="3535359"/>
                    <a:pt x="276955" y="3535359"/>
                  </a:cubicBezTo>
                  <a:close/>
                  <a:moveTo>
                    <a:pt x="8211944" y="3532184"/>
                  </a:moveTo>
                  <a:cubicBezTo>
                    <a:pt x="8231233" y="3532184"/>
                    <a:pt x="8246869" y="3547820"/>
                    <a:pt x="8246869" y="3567109"/>
                  </a:cubicBezTo>
                  <a:cubicBezTo>
                    <a:pt x="8246869" y="3586398"/>
                    <a:pt x="8231233" y="3602034"/>
                    <a:pt x="8211944" y="3602034"/>
                  </a:cubicBezTo>
                  <a:cubicBezTo>
                    <a:pt x="8192655" y="3602034"/>
                    <a:pt x="8177019" y="3586398"/>
                    <a:pt x="8177019" y="3567109"/>
                  </a:cubicBezTo>
                  <a:cubicBezTo>
                    <a:pt x="8177019" y="3547820"/>
                    <a:pt x="8192655" y="3532184"/>
                    <a:pt x="8211944" y="3532184"/>
                  </a:cubicBezTo>
                  <a:close/>
                  <a:moveTo>
                    <a:pt x="4425775" y="3529009"/>
                  </a:moveTo>
                  <a:cubicBezTo>
                    <a:pt x="4445102" y="3529009"/>
                    <a:pt x="4460721" y="3544290"/>
                    <a:pt x="4460721" y="3563141"/>
                  </a:cubicBezTo>
                  <a:cubicBezTo>
                    <a:pt x="4460721" y="3581992"/>
                    <a:pt x="4445102" y="3597273"/>
                    <a:pt x="4425775" y="3597273"/>
                  </a:cubicBezTo>
                  <a:cubicBezTo>
                    <a:pt x="4406502" y="3597273"/>
                    <a:pt x="4390875" y="3581992"/>
                    <a:pt x="4390875" y="3563141"/>
                  </a:cubicBezTo>
                  <a:cubicBezTo>
                    <a:pt x="4390875" y="3544290"/>
                    <a:pt x="4406502" y="3529009"/>
                    <a:pt x="4425775" y="3529009"/>
                  </a:cubicBezTo>
                  <a:close/>
                  <a:moveTo>
                    <a:pt x="10788457" y="3525834"/>
                  </a:moveTo>
                  <a:cubicBezTo>
                    <a:pt x="10806869" y="3525834"/>
                    <a:pt x="10821795" y="3541115"/>
                    <a:pt x="10821795" y="3559966"/>
                  </a:cubicBezTo>
                  <a:cubicBezTo>
                    <a:pt x="10821795" y="3578817"/>
                    <a:pt x="10806869" y="3594098"/>
                    <a:pt x="10788457" y="3594098"/>
                  </a:cubicBezTo>
                  <a:cubicBezTo>
                    <a:pt x="10770045" y="3594098"/>
                    <a:pt x="10755119" y="3578817"/>
                    <a:pt x="10755119" y="3559966"/>
                  </a:cubicBezTo>
                  <a:cubicBezTo>
                    <a:pt x="10755119" y="3541115"/>
                    <a:pt x="10770045" y="3525834"/>
                    <a:pt x="10788457" y="3525834"/>
                  </a:cubicBezTo>
                  <a:close/>
                  <a:moveTo>
                    <a:pt x="7912702" y="3525834"/>
                  </a:moveTo>
                  <a:cubicBezTo>
                    <a:pt x="7931553" y="3525834"/>
                    <a:pt x="7946834" y="3541115"/>
                    <a:pt x="7946834" y="3559966"/>
                  </a:cubicBezTo>
                  <a:cubicBezTo>
                    <a:pt x="7946834" y="3578817"/>
                    <a:pt x="7931553" y="3594098"/>
                    <a:pt x="7912702" y="3594098"/>
                  </a:cubicBezTo>
                  <a:cubicBezTo>
                    <a:pt x="7893851" y="3594098"/>
                    <a:pt x="7878570" y="3578817"/>
                    <a:pt x="7878570" y="3559966"/>
                  </a:cubicBezTo>
                  <a:cubicBezTo>
                    <a:pt x="7878570" y="3541115"/>
                    <a:pt x="7893851" y="3525834"/>
                    <a:pt x="7912702" y="3525834"/>
                  </a:cubicBezTo>
                  <a:close/>
                  <a:moveTo>
                    <a:pt x="777852" y="3516310"/>
                  </a:moveTo>
                  <a:cubicBezTo>
                    <a:pt x="797141" y="3516310"/>
                    <a:pt x="812777" y="3531236"/>
                    <a:pt x="812777" y="3549648"/>
                  </a:cubicBezTo>
                  <a:cubicBezTo>
                    <a:pt x="812777" y="3568060"/>
                    <a:pt x="797141" y="3582986"/>
                    <a:pt x="777852" y="3582986"/>
                  </a:cubicBezTo>
                  <a:cubicBezTo>
                    <a:pt x="758564" y="3582986"/>
                    <a:pt x="742928" y="3568060"/>
                    <a:pt x="742928" y="3549648"/>
                  </a:cubicBezTo>
                  <a:cubicBezTo>
                    <a:pt x="742928" y="3531236"/>
                    <a:pt x="758564" y="3516310"/>
                    <a:pt x="777852" y="3516310"/>
                  </a:cubicBezTo>
                  <a:close/>
                  <a:moveTo>
                    <a:pt x="3378986" y="3513135"/>
                  </a:moveTo>
                  <a:cubicBezTo>
                    <a:pt x="3397832" y="3513135"/>
                    <a:pt x="3413107" y="3528061"/>
                    <a:pt x="3413107" y="3546473"/>
                  </a:cubicBezTo>
                  <a:cubicBezTo>
                    <a:pt x="3413107" y="3564885"/>
                    <a:pt x="3397832" y="3579811"/>
                    <a:pt x="3378986" y="3579811"/>
                  </a:cubicBezTo>
                  <a:cubicBezTo>
                    <a:pt x="3360141" y="3579811"/>
                    <a:pt x="3344866" y="3564885"/>
                    <a:pt x="3344866" y="3546473"/>
                  </a:cubicBezTo>
                  <a:cubicBezTo>
                    <a:pt x="3344866" y="3528061"/>
                    <a:pt x="3360141" y="3513135"/>
                    <a:pt x="3378986" y="3513135"/>
                  </a:cubicBezTo>
                  <a:close/>
                  <a:moveTo>
                    <a:pt x="1706394" y="3513135"/>
                  </a:moveTo>
                  <a:cubicBezTo>
                    <a:pt x="1724806" y="3513135"/>
                    <a:pt x="1739731" y="3528061"/>
                    <a:pt x="1739731" y="3546473"/>
                  </a:cubicBezTo>
                  <a:cubicBezTo>
                    <a:pt x="1739731" y="3564885"/>
                    <a:pt x="1724806" y="3579811"/>
                    <a:pt x="1706394" y="3579811"/>
                  </a:cubicBezTo>
                  <a:cubicBezTo>
                    <a:pt x="1687982" y="3579811"/>
                    <a:pt x="1673056" y="3564885"/>
                    <a:pt x="1673056" y="3546473"/>
                  </a:cubicBezTo>
                  <a:cubicBezTo>
                    <a:pt x="1673056" y="3528061"/>
                    <a:pt x="1687982" y="3513135"/>
                    <a:pt x="1706394" y="3513135"/>
                  </a:cubicBezTo>
                  <a:close/>
                  <a:moveTo>
                    <a:pt x="975463" y="3509960"/>
                  </a:moveTo>
                  <a:cubicBezTo>
                    <a:pt x="995190" y="3509960"/>
                    <a:pt x="1011181" y="3525241"/>
                    <a:pt x="1011181" y="3544092"/>
                  </a:cubicBezTo>
                  <a:cubicBezTo>
                    <a:pt x="1011181" y="3562943"/>
                    <a:pt x="995190" y="3578224"/>
                    <a:pt x="975463" y="3578224"/>
                  </a:cubicBezTo>
                  <a:cubicBezTo>
                    <a:pt x="955736" y="3578224"/>
                    <a:pt x="939744" y="3562943"/>
                    <a:pt x="939744" y="3544092"/>
                  </a:cubicBezTo>
                  <a:cubicBezTo>
                    <a:pt x="939744" y="3525241"/>
                    <a:pt x="955736" y="3509960"/>
                    <a:pt x="975463" y="3509960"/>
                  </a:cubicBezTo>
                  <a:close/>
                  <a:moveTo>
                    <a:pt x="8997757" y="3506784"/>
                  </a:moveTo>
                  <a:cubicBezTo>
                    <a:pt x="9017046" y="3506784"/>
                    <a:pt x="9032682" y="3522776"/>
                    <a:pt x="9032682" y="3542503"/>
                  </a:cubicBezTo>
                  <a:cubicBezTo>
                    <a:pt x="9032682" y="3562230"/>
                    <a:pt x="9017046" y="3578222"/>
                    <a:pt x="8997757" y="3578222"/>
                  </a:cubicBezTo>
                  <a:cubicBezTo>
                    <a:pt x="8978468" y="3578222"/>
                    <a:pt x="8962832" y="3562230"/>
                    <a:pt x="8962832" y="3542503"/>
                  </a:cubicBezTo>
                  <a:cubicBezTo>
                    <a:pt x="8962832" y="3522776"/>
                    <a:pt x="8978468" y="3506784"/>
                    <a:pt x="8997757" y="3506784"/>
                  </a:cubicBezTo>
                  <a:close/>
                  <a:moveTo>
                    <a:pt x="6457757" y="3506784"/>
                  </a:moveTo>
                  <a:cubicBezTo>
                    <a:pt x="6477046" y="3506784"/>
                    <a:pt x="6492682" y="3522065"/>
                    <a:pt x="6492682" y="3540916"/>
                  </a:cubicBezTo>
                  <a:cubicBezTo>
                    <a:pt x="6492682" y="3559767"/>
                    <a:pt x="6477046" y="3575048"/>
                    <a:pt x="6457757" y="3575048"/>
                  </a:cubicBezTo>
                  <a:cubicBezTo>
                    <a:pt x="6438468" y="3575048"/>
                    <a:pt x="6422832" y="3559767"/>
                    <a:pt x="6422832" y="3540916"/>
                  </a:cubicBezTo>
                  <a:cubicBezTo>
                    <a:pt x="6422832" y="3522065"/>
                    <a:pt x="6438468" y="3506784"/>
                    <a:pt x="6457757" y="3506784"/>
                  </a:cubicBezTo>
                  <a:close/>
                  <a:moveTo>
                    <a:pt x="4169417" y="3505197"/>
                  </a:moveTo>
                  <a:cubicBezTo>
                    <a:pt x="4189147" y="3505197"/>
                    <a:pt x="4205142" y="3520123"/>
                    <a:pt x="4205142" y="3538535"/>
                  </a:cubicBezTo>
                  <a:cubicBezTo>
                    <a:pt x="4205142" y="3556947"/>
                    <a:pt x="4189147" y="3571873"/>
                    <a:pt x="4169417" y="3571873"/>
                  </a:cubicBezTo>
                  <a:cubicBezTo>
                    <a:pt x="4149687" y="3571873"/>
                    <a:pt x="4133692" y="3556947"/>
                    <a:pt x="4133692" y="3538535"/>
                  </a:cubicBezTo>
                  <a:cubicBezTo>
                    <a:pt x="4133692" y="3520123"/>
                    <a:pt x="4149687" y="3505197"/>
                    <a:pt x="4169417" y="3505197"/>
                  </a:cubicBezTo>
                  <a:close/>
                  <a:moveTo>
                    <a:pt x="9886757" y="3502022"/>
                  </a:moveTo>
                  <a:cubicBezTo>
                    <a:pt x="9906046" y="3502022"/>
                    <a:pt x="9921682" y="3517658"/>
                    <a:pt x="9921682" y="3536947"/>
                  </a:cubicBezTo>
                  <a:cubicBezTo>
                    <a:pt x="9921682" y="3556236"/>
                    <a:pt x="9906046" y="3571872"/>
                    <a:pt x="9886757" y="3571872"/>
                  </a:cubicBezTo>
                  <a:cubicBezTo>
                    <a:pt x="9867468" y="3571872"/>
                    <a:pt x="9851832" y="3556236"/>
                    <a:pt x="9851832" y="3536947"/>
                  </a:cubicBezTo>
                  <a:cubicBezTo>
                    <a:pt x="9851832" y="3517658"/>
                    <a:pt x="9867468" y="3502022"/>
                    <a:pt x="9886757" y="3502022"/>
                  </a:cubicBezTo>
                  <a:close/>
                  <a:moveTo>
                    <a:pt x="6283927" y="3502022"/>
                  </a:moveTo>
                  <a:cubicBezTo>
                    <a:pt x="6302778" y="3502022"/>
                    <a:pt x="6318059" y="3517658"/>
                    <a:pt x="6318059" y="3536947"/>
                  </a:cubicBezTo>
                  <a:cubicBezTo>
                    <a:pt x="6318059" y="3556236"/>
                    <a:pt x="6302778" y="3571872"/>
                    <a:pt x="6283927" y="3571872"/>
                  </a:cubicBezTo>
                  <a:cubicBezTo>
                    <a:pt x="6265076" y="3571872"/>
                    <a:pt x="6249795" y="3556236"/>
                    <a:pt x="6249795" y="3536947"/>
                  </a:cubicBezTo>
                  <a:cubicBezTo>
                    <a:pt x="6249795" y="3517658"/>
                    <a:pt x="6265076" y="3502022"/>
                    <a:pt x="6283927" y="3502022"/>
                  </a:cubicBezTo>
                  <a:close/>
                  <a:moveTo>
                    <a:pt x="7726964" y="3497259"/>
                  </a:moveTo>
                  <a:cubicBezTo>
                    <a:pt x="7745815" y="3497259"/>
                    <a:pt x="7761096" y="3512895"/>
                    <a:pt x="7761096" y="3532184"/>
                  </a:cubicBezTo>
                  <a:cubicBezTo>
                    <a:pt x="7761096" y="3551473"/>
                    <a:pt x="7745815" y="3567109"/>
                    <a:pt x="7726964" y="3567109"/>
                  </a:cubicBezTo>
                  <a:cubicBezTo>
                    <a:pt x="7708113" y="3567109"/>
                    <a:pt x="7692832" y="3551473"/>
                    <a:pt x="7692832" y="3532184"/>
                  </a:cubicBezTo>
                  <a:cubicBezTo>
                    <a:pt x="7692832" y="3512895"/>
                    <a:pt x="7708113" y="3497259"/>
                    <a:pt x="7726964" y="3497259"/>
                  </a:cubicBezTo>
                  <a:close/>
                  <a:moveTo>
                    <a:pt x="7308657" y="3494084"/>
                  </a:moveTo>
                  <a:cubicBezTo>
                    <a:pt x="7327946" y="3494084"/>
                    <a:pt x="7343582" y="3509720"/>
                    <a:pt x="7343582" y="3529009"/>
                  </a:cubicBezTo>
                  <a:cubicBezTo>
                    <a:pt x="7343582" y="3548298"/>
                    <a:pt x="7327946" y="3563934"/>
                    <a:pt x="7308657" y="3563934"/>
                  </a:cubicBezTo>
                  <a:cubicBezTo>
                    <a:pt x="7289368" y="3563934"/>
                    <a:pt x="7273732" y="3548298"/>
                    <a:pt x="7273732" y="3529009"/>
                  </a:cubicBezTo>
                  <a:cubicBezTo>
                    <a:pt x="7273732" y="3509720"/>
                    <a:pt x="7289368" y="3494084"/>
                    <a:pt x="7308657" y="3494084"/>
                  </a:cubicBezTo>
                  <a:close/>
                  <a:moveTo>
                    <a:pt x="7486457" y="3490910"/>
                  </a:moveTo>
                  <a:cubicBezTo>
                    <a:pt x="7504869" y="3490910"/>
                    <a:pt x="7519795" y="3506191"/>
                    <a:pt x="7519795" y="3525042"/>
                  </a:cubicBezTo>
                  <a:cubicBezTo>
                    <a:pt x="7519795" y="3543893"/>
                    <a:pt x="7504869" y="3559174"/>
                    <a:pt x="7486457" y="3559174"/>
                  </a:cubicBezTo>
                  <a:cubicBezTo>
                    <a:pt x="7468045" y="3559174"/>
                    <a:pt x="7453119" y="3543893"/>
                    <a:pt x="7453119" y="3525042"/>
                  </a:cubicBezTo>
                  <a:cubicBezTo>
                    <a:pt x="7453119" y="3506191"/>
                    <a:pt x="7468045" y="3490910"/>
                    <a:pt x="7486457" y="3490910"/>
                  </a:cubicBezTo>
                  <a:close/>
                  <a:moveTo>
                    <a:pt x="9330338" y="3490909"/>
                  </a:moveTo>
                  <a:cubicBezTo>
                    <a:pt x="9350065" y="3490909"/>
                    <a:pt x="9366057" y="3506901"/>
                    <a:pt x="9366057" y="3526628"/>
                  </a:cubicBezTo>
                  <a:cubicBezTo>
                    <a:pt x="9366057" y="3546355"/>
                    <a:pt x="9350065" y="3562347"/>
                    <a:pt x="9330338" y="3562347"/>
                  </a:cubicBezTo>
                  <a:cubicBezTo>
                    <a:pt x="9310611" y="3562347"/>
                    <a:pt x="9294619" y="3546355"/>
                    <a:pt x="9294619" y="3526628"/>
                  </a:cubicBezTo>
                  <a:cubicBezTo>
                    <a:pt x="9294619" y="3506901"/>
                    <a:pt x="9310611" y="3490909"/>
                    <a:pt x="9330338" y="3490909"/>
                  </a:cubicBezTo>
                  <a:close/>
                  <a:moveTo>
                    <a:pt x="1873941" y="3489322"/>
                  </a:moveTo>
                  <a:cubicBezTo>
                    <a:pt x="1892791" y="3489322"/>
                    <a:pt x="1908073" y="3504248"/>
                    <a:pt x="1908073" y="3522660"/>
                  </a:cubicBezTo>
                  <a:cubicBezTo>
                    <a:pt x="1908073" y="3541072"/>
                    <a:pt x="1892791" y="3555998"/>
                    <a:pt x="1873941" y="3555998"/>
                  </a:cubicBezTo>
                  <a:cubicBezTo>
                    <a:pt x="1855087" y="3555998"/>
                    <a:pt x="1839812" y="3541072"/>
                    <a:pt x="1839812" y="3522660"/>
                  </a:cubicBezTo>
                  <a:cubicBezTo>
                    <a:pt x="1839812" y="3504248"/>
                    <a:pt x="1855087" y="3489322"/>
                    <a:pt x="1873941" y="3489322"/>
                  </a:cubicBezTo>
                  <a:close/>
                  <a:moveTo>
                    <a:pt x="3697935" y="3479797"/>
                  </a:moveTo>
                  <a:cubicBezTo>
                    <a:pt x="3716787" y="3479797"/>
                    <a:pt x="3732069" y="3495078"/>
                    <a:pt x="3732069" y="3513929"/>
                  </a:cubicBezTo>
                  <a:cubicBezTo>
                    <a:pt x="3732069" y="3532780"/>
                    <a:pt x="3716787" y="3548061"/>
                    <a:pt x="3697935" y="3548061"/>
                  </a:cubicBezTo>
                  <a:cubicBezTo>
                    <a:pt x="3679083" y="3548061"/>
                    <a:pt x="3663801" y="3532780"/>
                    <a:pt x="3663801" y="3513929"/>
                  </a:cubicBezTo>
                  <a:cubicBezTo>
                    <a:pt x="3663801" y="3495078"/>
                    <a:pt x="3679083" y="3479797"/>
                    <a:pt x="3697935" y="3479797"/>
                  </a:cubicBezTo>
                  <a:close/>
                  <a:moveTo>
                    <a:pt x="3036766" y="3478210"/>
                  </a:moveTo>
                  <a:cubicBezTo>
                    <a:pt x="3056058" y="3478210"/>
                    <a:pt x="3071696" y="3493136"/>
                    <a:pt x="3071696" y="3511548"/>
                  </a:cubicBezTo>
                  <a:cubicBezTo>
                    <a:pt x="3071696" y="3529960"/>
                    <a:pt x="3056058" y="3544886"/>
                    <a:pt x="3036766" y="3544886"/>
                  </a:cubicBezTo>
                  <a:cubicBezTo>
                    <a:pt x="3017474" y="3544886"/>
                    <a:pt x="3001836" y="3529960"/>
                    <a:pt x="3001836" y="3511548"/>
                  </a:cubicBezTo>
                  <a:cubicBezTo>
                    <a:pt x="3001836" y="3493136"/>
                    <a:pt x="3017474" y="3478210"/>
                    <a:pt x="3036766" y="3478210"/>
                  </a:cubicBezTo>
                  <a:close/>
                  <a:moveTo>
                    <a:pt x="11466320" y="3475035"/>
                  </a:moveTo>
                  <a:cubicBezTo>
                    <a:pt x="11484732" y="3475035"/>
                    <a:pt x="11499658" y="3490316"/>
                    <a:pt x="11499658" y="3509167"/>
                  </a:cubicBezTo>
                  <a:cubicBezTo>
                    <a:pt x="11499658" y="3528018"/>
                    <a:pt x="11484732" y="3543299"/>
                    <a:pt x="11466320" y="3543299"/>
                  </a:cubicBezTo>
                  <a:cubicBezTo>
                    <a:pt x="11447908" y="3543299"/>
                    <a:pt x="11432982" y="3528018"/>
                    <a:pt x="11432982" y="3509167"/>
                  </a:cubicBezTo>
                  <a:cubicBezTo>
                    <a:pt x="11432982" y="3490316"/>
                    <a:pt x="11447908" y="3475035"/>
                    <a:pt x="11466320" y="3475035"/>
                  </a:cubicBezTo>
                  <a:close/>
                  <a:moveTo>
                    <a:pt x="11293282" y="3475035"/>
                  </a:moveTo>
                  <a:cubicBezTo>
                    <a:pt x="11311694" y="3475035"/>
                    <a:pt x="11326620" y="3490671"/>
                    <a:pt x="11326620" y="3509960"/>
                  </a:cubicBezTo>
                  <a:cubicBezTo>
                    <a:pt x="11326620" y="3529249"/>
                    <a:pt x="11311694" y="3544885"/>
                    <a:pt x="11293282" y="3544885"/>
                  </a:cubicBezTo>
                  <a:cubicBezTo>
                    <a:pt x="11274870" y="3544885"/>
                    <a:pt x="11259944" y="3529249"/>
                    <a:pt x="11259944" y="3509960"/>
                  </a:cubicBezTo>
                  <a:cubicBezTo>
                    <a:pt x="11259944" y="3490671"/>
                    <a:pt x="11274870" y="3475035"/>
                    <a:pt x="11293282" y="3475035"/>
                  </a:cubicBezTo>
                  <a:close/>
                  <a:moveTo>
                    <a:pt x="542965" y="3475034"/>
                  </a:moveTo>
                  <a:cubicBezTo>
                    <a:pt x="562254" y="3475034"/>
                    <a:pt x="577889" y="3490670"/>
                    <a:pt x="577889" y="3509959"/>
                  </a:cubicBezTo>
                  <a:cubicBezTo>
                    <a:pt x="577889" y="3529248"/>
                    <a:pt x="562254" y="3544884"/>
                    <a:pt x="542965" y="3544884"/>
                  </a:cubicBezTo>
                  <a:cubicBezTo>
                    <a:pt x="523676" y="3544884"/>
                    <a:pt x="508041" y="3529248"/>
                    <a:pt x="508041" y="3509959"/>
                  </a:cubicBezTo>
                  <a:cubicBezTo>
                    <a:pt x="508041" y="3490670"/>
                    <a:pt x="523676" y="3475034"/>
                    <a:pt x="542965" y="3475034"/>
                  </a:cubicBezTo>
                  <a:close/>
                  <a:moveTo>
                    <a:pt x="8810432" y="3471860"/>
                  </a:moveTo>
                  <a:cubicBezTo>
                    <a:pt x="8828844" y="3471860"/>
                    <a:pt x="8843770" y="3487141"/>
                    <a:pt x="8843770" y="3505992"/>
                  </a:cubicBezTo>
                  <a:cubicBezTo>
                    <a:pt x="8843770" y="3524843"/>
                    <a:pt x="8828844" y="3540124"/>
                    <a:pt x="8810432" y="3540124"/>
                  </a:cubicBezTo>
                  <a:cubicBezTo>
                    <a:pt x="8792020" y="3540124"/>
                    <a:pt x="8777094" y="3524843"/>
                    <a:pt x="8777094" y="3505992"/>
                  </a:cubicBezTo>
                  <a:cubicBezTo>
                    <a:pt x="8777094" y="3487141"/>
                    <a:pt x="8792020" y="3471860"/>
                    <a:pt x="8810432" y="3471860"/>
                  </a:cubicBezTo>
                  <a:close/>
                  <a:moveTo>
                    <a:pt x="8453245" y="3471859"/>
                  </a:moveTo>
                  <a:cubicBezTo>
                    <a:pt x="8471657" y="3471859"/>
                    <a:pt x="8486583" y="3487140"/>
                    <a:pt x="8486583" y="3505991"/>
                  </a:cubicBezTo>
                  <a:cubicBezTo>
                    <a:pt x="8486583" y="3524842"/>
                    <a:pt x="8471657" y="3540123"/>
                    <a:pt x="8453245" y="3540123"/>
                  </a:cubicBezTo>
                  <a:cubicBezTo>
                    <a:pt x="8434833" y="3540123"/>
                    <a:pt x="8419907" y="3524842"/>
                    <a:pt x="8419907" y="3505991"/>
                  </a:cubicBezTo>
                  <a:cubicBezTo>
                    <a:pt x="8419907" y="3487140"/>
                    <a:pt x="8434833" y="3471859"/>
                    <a:pt x="8453245" y="3471859"/>
                  </a:cubicBezTo>
                  <a:close/>
                  <a:moveTo>
                    <a:pt x="7129270" y="3467097"/>
                  </a:moveTo>
                  <a:cubicBezTo>
                    <a:pt x="7147682" y="3467097"/>
                    <a:pt x="7162608" y="3482378"/>
                    <a:pt x="7162608" y="3501229"/>
                  </a:cubicBezTo>
                  <a:cubicBezTo>
                    <a:pt x="7162608" y="3520080"/>
                    <a:pt x="7147682" y="3535361"/>
                    <a:pt x="7129270" y="3535361"/>
                  </a:cubicBezTo>
                  <a:cubicBezTo>
                    <a:pt x="7110858" y="3535361"/>
                    <a:pt x="7095932" y="3520080"/>
                    <a:pt x="7095932" y="3501229"/>
                  </a:cubicBezTo>
                  <a:cubicBezTo>
                    <a:pt x="7095932" y="3482378"/>
                    <a:pt x="7110858" y="3467097"/>
                    <a:pt x="7129270" y="3467097"/>
                  </a:cubicBezTo>
                  <a:close/>
                  <a:moveTo>
                    <a:pt x="10955939" y="3462335"/>
                  </a:moveTo>
                  <a:cubicBezTo>
                    <a:pt x="10974790" y="3462335"/>
                    <a:pt x="10990071" y="3477261"/>
                    <a:pt x="10990071" y="3495673"/>
                  </a:cubicBezTo>
                  <a:cubicBezTo>
                    <a:pt x="10990071" y="3514085"/>
                    <a:pt x="10974790" y="3529011"/>
                    <a:pt x="10955939" y="3529011"/>
                  </a:cubicBezTo>
                  <a:cubicBezTo>
                    <a:pt x="10937088" y="3529011"/>
                    <a:pt x="10921807" y="3514085"/>
                    <a:pt x="10921807" y="3495673"/>
                  </a:cubicBezTo>
                  <a:cubicBezTo>
                    <a:pt x="10921807" y="3477261"/>
                    <a:pt x="10937088" y="3462335"/>
                    <a:pt x="10955939" y="3462335"/>
                  </a:cubicBezTo>
                  <a:close/>
                  <a:moveTo>
                    <a:pt x="1163448" y="3459159"/>
                  </a:moveTo>
                  <a:cubicBezTo>
                    <a:pt x="1181860" y="3459159"/>
                    <a:pt x="1196786" y="3474085"/>
                    <a:pt x="1196786" y="3492497"/>
                  </a:cubicBezTo>
                  <a:cubicBezTo>
                    <a:pt x="1196786" y="3510909"/>
                    <a:pt x="1181860" y="3525835"/>
                    <a:pt x="1163448" y="3525835"/>
                  </a:cubicBezTo>
                  <a:cubicBezTo>
                    <a:pt x="1145036" y="3525835"/>
                    <a:pt x="1130110" y="3510909"/>
                    <a:pt x="1130110" y="3492497"/>
                  </a:cubicBezTo>
                  <a:cubicBezTo>
                    <a:pt x="1130110" y="3474085"/>
                    <a:pt x="1145036" y="3459159"/>
                    <a:pt x="1163448" y="3459159"/>
                  </a:cubicBezTo>
                  <a:close/>
                  <a:moveTo>
                    <a:pt x="11626657" y="3455985"/>
                  </a:moveTo>
                  <a:cubicBezTo>
                    <a:pt x="11645946" y="3455985"/>
                    <a:pt x="11661582" y="3471621"/>
                    <a:pt x="11661582" y="3490910"/>
                  </a:cubicBezTo>
                  <a:cubicBezTo>
                    <a:pt x="11661582" y="3510199"/>
                    <a:pt x="11645946" y="3525835"/>
                    <a:pt x="11626657" y="3525835"/>
                  </a:cubicBezTo>
                  <a:cubicBezTo>
                    <a:pt x="11607368" y="3525835"/>
                    <a:pt x="11591732" y="3510199"/>
                    <a:pt x="11591732" y="3490910"/>
                  </a:cubicBezTo>
                  <a:cubicBezTo>
                    <a:pt x="11591732" y="3471621"/>
                    <a:pt x="11607368" y="3455985"/>
                    <a:pt x="11626657" y="3455985"/>
                  </a:cubicBezTo>
                  <a:close/>
                  <a:moveTo>
                    <a:pt x="10598751" y="3455984"/>
                  </a:moveTo>
                  <a:cubicBezTo>
                    <a:pt x="10617602" y="3455984"/>
                    <a:pt x="10632883" y="3471620"/>
                    <a:pt x="10632883" y="3490909"/>
                  </a:cubicBezTo>
                  <a:cubicBezTo>
                    <a:pt x="10632883" y="3510198"/>
                    <a:pt x="10617602" y="3525834"/>
                    <a:pt x="10598751" y="3525834"/>
                  </a:cubicBezTo>
                  <a:cubicBezTo>
                    <a:pt x="10579900" y="3525834"/>
                    <a:pt x="10564619" y="3510198"/>
                    <a:pt x="10564619" y="3490909"/>
                  </a:cubicBezTo>
                  <a:cubicBezTo>
                    <a:pt x="10564619" y="3471620"/>
                    <a:pt x="10579900" y="3455984"/>
                    <a:pt x="10598751" y="3455984"/>
                  </a:cubicBezTo>
                  <a:close/>
                  <a:moveTo>
                    <a:pt x="6102951" y="3451222"/>
                  </a:moveTo>
                  <a:cubicBezTo>
                    <a:pt x="6121802" y="3451222"/>
                    <a:pt x="6137083" y="3466858"/>
                    <a:pt x="6137083" y="3486147"/>
                  </a:cubicBezTo>
                  <a:cubicBezTo>
                    <a:pt x="6137083" y="3505436"/>
                    <a:pt x="6121802" y="3521072"/>
                    <a:pt x="6102951" y="3521072"/>
                  </a:cubicBezTo>
                  <a:cubicBezTo>
                    <a:pt x="6084100" y="3521072"/>
                    <a:pt x="6068819" y="3505436"/>
                    <a:pt x="6068819" y="3486147"/>
                  </a:cubicBezTo>
                  <a:cubicBezTo>
                    <a:pt x="6068819" y="3466858"/>
                    <a:pt x="6084100" y="3451222"/>
                    <a:pt x="6102951" y="3451222"/>
                  </a:cubicBezTo>
                  <a:close/>
                  <a:moveTo>
                    <a:pt x="5802932" y="3451222"/>
                  </a:moveTo>
                  <a:cubicBezTo>
                    <a:pt x="5821781" y="3451222"/>
                    <a:pt x="5837060" y="3466148"/>
                    <a:pt x="5837060" y="3484560"/>
                  </a:cubicBezTo>
                  <a:cubicBezTo>
                    <a:pt x="5837060" y="3502972"/>
                    <a:pt x="5821781" y="3517898"/>
                    <a:pt x="5802932" y="3517898"/>
                  </a:cubicBezTo>
                  <a:cubicBezTo>
                    <a:pt x="5784085" y="3517898"/>
                    <a:pt x="5768805" y="3502972"/>
                    <a:pt x="5768805" y="3484560"/>
                  </a:cubicBezTo>
                  <a:cubicBezTo>
                    <a:pt x="5768805" y="3466148"/>
                    <a:pt x="5784085" y="3451222"/>
                    <a:pt x="5802932" y="3451222"/>
                  </a:cubicBezTo>
                  <a:close/>
                  <a:moveTo>
                    <a:pt x="10166952" y="3448047"/>
                  </a:moveTo>
                  <a:cubicBezTo>
                    <a:pt x="10185803" y="3448047"/>
                    <a:pt x="10201084" y="3463328"/>
                    <a:pt x="10201084" y="3482179"/>
                  </a:cubicBezTo>
                  <a:cubicBezTo>
                    <a:pt x="10201084" y="3501030"/>
                    <a:pt x="10185803" y="3516311"/>
                    <a:pt x="10166952" y="3516311"/>
                  </a:cubicBezTo>
                  <a:cubicBezTo>
                    <a:pt x="10148101" y="3516311"/>
                    <a:pt x="10132820" y="3501030"/>
                    <a:pt x="10132820" y="3482179"/>
                  </a:cubicBezTo>
                  <a:cubicBezTo>
                    <a:pt x="10132820" y="3463328"/>
                    <a:pt x="10148101" y="3448047"/>
                    <a:pt x="10166952" y="3448047"/>
                  </a:cubicBezTo>
                  <a:close/>
                  <a:moveTo>
                    <a:pt x="3257538" y="3444872"/>
                  </a:moveTo>
                  <a:cubicBezTo>
                    <a:pt x="3275945" y="3444872"/>
                    <a:pt x="3290868" y="3460153"/>
                    <a:pt x="3290868" y="3479004"/>
                  </a:cubicBezTo>
                  <a:cubicBezTo>
                    <a:pt x="3290868" y="3497855"/>
                    <a:pt x="3275945" y="3513136"/>
                    <a:pt x="3257538" y="3513136"/>
                  </a:cubicBezTo>
                  <a:cubicBezTo>
                    <a:pt x="3239132" y="3513136"/>
                    <a:pt x="3224209" y="3497855"/>
                    <a:pt x="3224209" y="3479004"/>
                  </a:cubicBezTo>
                  <a:cubicBezTo>
                    <a:pt x="3224209" y="3460153"/>
                    <a:pt x="3239132" y="3444872"/>
                    <a:pt x="3257538" y="3444872"/>
                  </a:cubicBezTo>
                  <a:close/>
                  <a:moveTo>
                    <a:pt x="4008480" y="3443284"/>
                  </a:moveTo>
                  <a:cubicBezTo>
                    <a:pt x="4026868" y="3443284"/>
                    <a:pt x="4041818" y="3458920"/>
                    <a:pt x="4041818" y="3478209"/>
                  </a:cubicBezTo>
                  <a:cubicBezTo>
                    <a:pt x="4041818" y="3497498"/>
                    <a:pt x="4026868" y="3513134"/>
                    <a:pt x="4008480" y="3513134"/>
                  </a:cubicBezTo>
                  <a:cubicBezTo>
                    <a:pt x="3990084" y="3513134"/>
                    <a:pt x="3975170" y="3497498"/>
                    <a:pt x="3975170" y="3478209"/>
                  </a:cubicBezTo>
                  <a:cubicBezTo>
                    <a:pt x="3975170" y="3458920"/>
                    <a:pt x="3990084" y="3443284"/>
                    <a:pt x="4008480" y="3443284"/>
                  </a:cubicBezTo>
                  <a:close/>
                  <a:moveTo>
                    <a:pt x="2853647" y="3443284"/>
                  </a:moveTo>
                  <a:cubicBezTo>
                    <a:pt x="2873375" y="3443284"/>
                    <a:pt x="2889368" y="3458210"/>
                    <a:pt x="2889368" y="3476622"/>
                  </a:cubicBezTo>
                  <a:cubicBezTo>
                    <a:pt x="2889368" y="3495034"/>
                    <a:pt x="2873375" y="3509960"/>
                    <a:pt x="2853647" y="3509960"/>
                  </a:cubicBezTo>
                  <a:cubicBezTo>
                    <a:pt x="2833916" y="3509960"/>
                    <a:pt x="2817919" y="3495034"/>
                    <a:pt x="2817919" y="3476622"/>
                  </a:cubicBezTo>
                  <a:cubicBezTo>
                    <a:pt x="2817919" y="3458210"/>
                    <a:pt x="2833916" y="3443284"/>
                    <a:pt x="2853647" y="3443284"/>
                  </a:cubicBezTo>
                  <a:close/>
                  <a:moveTo>
                    <a:pt x="3542458" y="3440110"/>
                  </a:moveTo>
                  <a:cubicBezTo>
                    <a:pt x="3562190" y="3440110"/>
                    <a:pt x="3578186" y="3455036"/>
                    <a:pt x="3578186" y="3473448"/>
                  </a:cubicBezTo>
                  <a:cubicBezTo>
                    <a:pt x="3578186" y="3491860"/>
                    <a:pt x="3562190" y="3506786"/>
                    <a:pt x="3542458" y="3506786"/>
                  </a:cubicBezTo>
                  <a:cubicBezTo>
                    <a:pt x="3522728" y="3506786"/>
                    <a:pt x="3506732" y="3491860"/>
                    <a:pt x="3506732" y="3473448"/>
                  </a:cubicBezTo>
                  <a:cubicBezTo>
                    <a:pt x="3506732" y="3455036"/>
                    <a:pt x="3522728" y="3440110"/>
                    <a:pt x="3542458" y="3440110"/>
                  </a:cubicBezTo>
                  <a:close/>
                  <a:moveTo>
                    <a:pt x="4909980" y="3436934"/>
                  </a:moveTo>
                  <a:cubicBezTo>
                    <a:pt x="4929265" y="3436934"/>
                    <a:pt x="4944897" y="3452570"/>
                    <a:pt x="4944897" y="3471859"/>
                  </a:cubicBezTo>
                  <a:cubicBezTo>
                    <a:pt x="4944897" y="3491148"/>
                    <a:pt x="4929265" y="3506784"/>
                    <a:pt x="4909980" y="3506784"/>
                  </a:cubicBezTo>
                  <a:cubicBezTo>
                    <a:pt x="4890689" y="3506784"/>
                    <a:pt x="4875059" y="3491148"/>
                    <a:pt x="4875059" y="3471859"/>
                  </a:cubicBezTo>
                  <a:cubicBezTo>
                    <a:pt x="4875059" y="3452570"/>
                    <a:pt x="4890689" y="3436934"/>
                    <a:pt x="4909980" y="3436934"/>
                  </a:cubicBezTo>
                  <a:close/>
                  <a:moveTo>
                    <a:pt x="2197180" y="3432172"/>
                  </a:moveTo>
                  <a:cubicBezTo>
                    <a:pt x="2216469" y="3432172"/>
                    <a:pt x="2232100" y="3447098"/>
                    <a:pt x="2232100" y="3465510"/>
                  </a:cubicBezTo>
                  <a:cubicBezTo>
                    <a:pt x="2232100" y="3483922"/>
                    <a:pt x="2216469" y="3498848"/>
                    <a:pt x="2197180" y="3498848"/>
                  </a:cubicBezTo>
                  <a:cubicBezTo>
                    <a:pt x="2177889" y="3498848"/>
                    <a:pt x="2162257" y="3483922"/>
                    <a:pt x="2162257" y="3465510"/>
                  </a:cubicBezTo>
                  <a:cubicBezTo>
                    <a:pt x="2162257" y="3447098"/>
                    <a:pt x="2177889" y="3432172"/>
                    <a:pt x="2197180" y="3432172"/>
                  </a:cubicBezTo>
                  <a:close/>
                  <a:moveTo>
                    <a:pt x="9143807" y="3428997"/>
                  </a:moveTo>
                  <a:cubicBezTo>
                    <a:pt x="9163096" y="3428997"/>
                    <a:pt x="9178732" y="3444278"/>
                    <a:pt x="9178732" y="3463129"/>
                  </a:cubicBezTo>
                  <a:cubicBezTo>
                    <a:pt x="9178732" y="3481980"/>
                    <a:pt x="9163096" y="3497261"/>
                    <a:pt x="9143807" y="3497261"/>
                  </a:cubicBezTo>
                  <a:cubicBezTo>
                    <a:pt x="9124518" y="3497261"/>
                    <a:pt x="9108882" y="3481980"/>
                    <a:pt x="9108882" y="3463129"/>
                  </a:cubicBezTo>
                  <a:cubicBezTo>
                    <a:pt x="9108882" y="3444278"/>
                    <a:pt x="9124518" y="3428997"/>
                    <a:pt x="9143807" y="3428997"/>
                  </a:cubicBezTo>
                  <a:close/>
                  <a:moveTo>
                    <a:pt x="2535250" y="3424235"/>
                  </a:moveTo>
                  <a:cubicBezTo>
                    <a:pt x="2554543" y="3424235"/>
                    <a:pt x="2570185" y="3439161"/>
                    <a:pt x="2570185" y="3457573"/>
                  </a:cubicBezTo>
                  <a:cubicBezTo>
                    <a:pt x="2570185" y="3475985"/>
                    <a:pt x="2554543" y="3490911"/>
                    <a:pt x="2535250" y="3490911"/>
                  </a:cubicBezTo>
                  <a:cubicBezTo>
                    <a:pt x="2515968" y="3490911"/>
                    <a:pt x="2500343" y="3475985"/>
                    <a:pt x="2500343" y="3457573"/>
                  </a:cubicBezTo>
                  <a:cubicBezTo>
                    <a:pt x="2500343" y="3439161"/>
                    <a:pt x="2515968" y="3424235"/>
                    <a:pt x="2535250" y="3424235"/>
                  </a:cubicBezTo>
                  <a:close/>
                  <a:moveTo>
                    <a:pt x="1504856" y="3416297"/>
                  </a:moveTo>
                  <a:cubicBezTo>
                    <a:pt x="1524145" y="3416297"/>
                    <a:pt x="1539781" y="3431223"/>
                    <a:pt x="1539781" y="3449635"/>
                  </a:cubicBezTo>
                  <a:cubicBezTo>
                    <a:pt x="1539781" y="3468047"/>
                    <a:pt x="1524145" y="3482973"/>
                    <a:pt x="1504856" y="3482973"/>
                  </a:cubicBezTo>
                  <a:cubicBezTo>
                    <a:pt x="1485567" y="3482973"/>
                    <a:pt x="1469931" y="3468047"/>
                    <a:pt x="1469931" y="3449635"/>
                  </a:cubicBezTo>
                  <a:cubicBezTo>
                    <a:pt x="1469931" y="3431223"/>
                    <a:pt x="1485567" y="3416297"/>
                    <a:pt x="1504856" y="3416297"/>
                  </a:cubicBezTo>
                  <a:close/>
                  <a:moveTo>
                    <a:pt x="11117069" y="3413122"/>
                  </a:moveTo>
                  <a:cubicBezTo>
                    <a:pt x="11136358" y="3413122"/>
                    <a:pt x="11151994" y="3428758"/>
                    <a:pt x="11151994" y="3448047"/>
                  </a:cubicBezTo>
                  <a:cubicBezTo>
                    <a:pt x="11151994" y="3467336"/>
                    <a:pt x="11136358" y="3482972"/>
                    <a:pt x="11117069" y="3482972"/>
                  </a:cubicBezTo>
                  <a:cubicBezTo>
                    <a:pt x="11097780" y="3482972"/>
                    <a:pt x="11082144" y="3467336"/>
                    <a:pt x="11082144" y="3448047"/>
                  </a:cubicBezTo>
                  <a:cubicBezTo>
                    <a:pt x="11082144" y="3428758"/>
                    <a:pt x="11097780" y="3413122"/>
                    <a:pt x="11117069" y="3413122"/>
                  </a:cubicBezTo>
                  <a:close/>
                  <a:moveTo>
                    <a:pt x="9672445" y="3409947"/>
                  </a:moveTo>
                  <a:cubicBezTo>
                    <a:pt x="9690857" y="3409947"/>
                    <a:pt x="9705783" y="3425228"/>
                    <a:pt x="9705783" y="3444079"/>
                  </a:cubicBezTo>
                  <a:cubicBezTo>
                    <a:pt x="9705783" y="3462930"/>
                    <a:pt x="9690857" y="3478211"/>
                    <a:pt x="9672445" y="3478211"/>
                  </a:cubicBezTo>
                  <a:cubicBezTo>
                    <a:pt x="9654033" y="3478211"/>
                    <a:pt x="9639107" y="3462930"/>
                    <a:pt x="9639107" y="3444079"/>
                  </a:cubicBezTo>
                  <a:cubicBezTo>
                    <a:pt x="9639107" y="3425228"/>
                    <a:pt x="9654033" y="3409947"/>
                    <a:pt x="9672445" y="3409947"/>
                  </a:cubicBezTo>
                  <a:close/>
                  <a:moveTo>
                    <a:pt x="2387475" y="3409947"/>
                  </a:moveTo>
                  <a:cubicBezTo>
                    <a:pt x="2405886" y="3409947"/>
                    <a:pt x="2420813" y="3425228"/>
                    <a:pt x="2420813" y="3444079"/>
                  </a:cubicBezTo>
                  <a:cubicBezTo>
                    <a:pt x="2420813" y="3462930"/>
                    <a:pt x="2405886" y="3478211"/>
                    <a:pt x="2387475" y="3478211"/>
                  </a:cubicBezTo>
                  <a:cubicBezTo>
                    <a:pt x="2369063" y="3478211"/>
                    <a:pt x="2354136" y="3462930"/>
                    <a:pt x="2354136" y="3444079"/>
                  </a:cubicBezTo>
                  <a:cubicBezTo>
                    <a:pt x="2354136" y="3425228"/>
                    <a:pt x="2369063" y="3409947"/>
                    <a:pt x="2387475" y="3409947"/>
                  </a:cubicBezTo>
                  <a:close/>
                  <a:moveTo>
                    <a:pt x="9469245" y="3406772"/>
                  </a:moveTo>
                  <a:cubicBezTo>
                    <a:pt x="9487657" y="3406772"/>
                    <a:pt x="9502583" y="3422053"/>
                    <a:pt x="9502583" y="3440904"/>
                  </a:cubicBezTo>
                  <a:cubicBezTo>
                    <a:pt x="9502583" y="3459755"/>
                    <a:pt x="9487657" y="3475036"/>
                    <a:pt x="9469245" y="3475036"/>
                  </a:cubicBezTo>
                  <a:cubicBezTo>
                    <a:pt x="9450833" y="3475036"/>
                    <a:pt x="9435907" y="3459755"/>
                    <a:pt x="9435907" y="3440904"/>
                  </a:cubicBezTo>
                  <a:cubicBezTo>
                    <a:pt x="9435907" y="3422053"/>
                    <a:pt x="9450833" y="3406772"/>
                    <a:pt x="9469245" y="3406772"/>
                  </a:cubicBezTo>
                  <a:close/>
                  <a:moveTo>
                    <a:pt x="2006624" y="3406772"/>
                  </a:moveTo>
                  <a:cubicBezTo>
                    <a:pt x="2025022" y="3406772"/>
                    <a:pt x="2039970" y="3422764"/>
                    <a:pt x="2039970" y="3442491"/>
                  </a:cubicBezTo>
                  <a:cubicBezTo>
                    <a:pt x="2039970" y="3462218"/>
                    <a:pt x="2025022" y="3478210"/>
                    <a:pt x="2006624" y="3478210"/>
                  </a:cubicBezTo>
                  <a:cubicBezTo>
                    <a:pt x="1988175" y="3478210"/>
                    <a:pt x="1973247" y="3462218"/>
                    <a:pt x="1973247" y="3442491"/>
                  </a:cubicBezTo>
                  <a:cubicBezTo>
                    <a:pt x="1973247" y="3422764"/>
                    <a:pt x="1988175" y="3406772"/>
                    <a:pt x="2006624" y="3406772"/>
                  </a:cubicBezTo>
                  <a:close/>
                  <a:moveTo>
                    <a:pt x="4571074" y="3402009"/>
                  </a:moveTo>
                  <a:cubicBezTo>
                    <a:pt x="4589916" y="3402009"/>
                    <a:pt x="4605201" y="3417645"/>
                    <a:pt x="4605201" y="3436934"/>
                  </a:cubicBezTo>
                  <a:cubicBezTo>
                    <a:pt x="4605201" y="3456223"/>
                    <a:pt x="4589916" y="3471859"/>
                    <a:pt x="4571074" y="3471859"/>
                  </a:cubicBezTo>
                  <a:cubicBezTo>
                    <a:pt x="4552220" y="3471859"/>
                    <a:pt x="4536931" y="3456223"/>
                    <a:pt x="4536931" y="3436934"/>
                  </a:cubicBezTo>
                  <a:cubicBezTo>
                    <a:pt x="4536931" y="3417645"/>
                    <a:pt x="4552220" y="3402009"/>
                    <a:pt x="4571074" y="3402009"/>
                  </a:cubicBezTo>
                  <a:close/>
                  <a:moveTo>
                    <a:pt x="4301949" y="3398835"/>
                  </a:moveTo>
                  <a:cubicBezTo>
                    <a:pt x="4321239" y="3398835"/>
                    <a:pt x="4336873" y="3414827"/>
                    <a:pt x="4336873" y="3434554"/>
                  </a:cubicBezTo>
                  <a:cubicBezTo>
                    <a:pt x="4336873" y="3454281"/>
                    <a:pt x="4321239" y="3470273"/>
                    <a:pt x="4301949" y="3470273"/>
                  </a:cubicBezTo>
                  <a:cubicBezTo>
                    <a:pt x="4282659" y="3470273"/>
                    <a:pt x="4267023" y="3454281"/>
                    <a:pt x="4267023" y="3434554"/>
                  </a:cubicBezTo>
                  <a:cubicBezTo>
                    <a:pt x="4267023" y="3414827"/>
                    <a:pt x="4282659" y="3398835"/>
                    <a:pt x="4301949" y="3398835"/>
                  </a:cubicBezTo>
                  <a:close/>
                  <a:moveTo>
                    <a:pt x="407007" y="3394072"/>
                  </a:moveTo>
                  <a:cubicBezTo>
                    <a:pt x="425858" y="3394072"/>
                    <a:pt x="441139" y="3409353"/>
                    <a:pt x="441139" y="3428204"/>
                  </a:cubicBezTo>
                  <a:cubicBezTo>
                    <a:pt x="441139" y="3447055"/>
                    <a:pt x="425858" y="3462336"/>
                    <a:pt x="407007" y="3462336"/>
                  </a:cubicBezTo>
                  <a:cubicBezTo>
                    <a:pt x="388156" y="3462336"/>
                    <a:pt x="372875" y="3447055"/>
                    <a:pt x="372875" y="3428204"/>
                  </a:cubicBezTo>
                  <a:cubicBezTo>
                    <a:pt x="372875" y="3409353"/>
                    <a:pt x="388156" y="3394072"/>
                    <a:pt x="407007" y="3394072"/>
                  </a:cubicBezTo>
                  <a:close/>
                  <a:moveTo>
                    <a:pt x="5972777" y="3387722"/>
                  </a:moveTo>
                  <a:cubicBezTo>
                    <a:pt x="5991627" y="3387722"/>
                    <a:pt x="6006908" y="3403003"/>
                    <a:pt x="6006908" y="3421854"/>
                  </a:cubicBezTo>
                  <a:cubicBezTo>
                    <a:pt x="6006908" y="3440705"/>
                    <a:pt x="5991627" y="3455986"/>
                    <a:pt x="5972777" y="3455986"/>
                  </a:cubicBezTo>
                  <a:cubicBezTo>
                    <a:pt x="5953926" y="3455986"/>
                    <a:pt x="5938644" y="3440705"/>
                    <a:pt x="5938644" y="3421854"/>
                  </a:cubicBezTo>
                  <a:cubicBezTo>
                    <a:pt x="5938644" y="3403003"/>
                    <a:pt x="5953926" y="3387722"/>
                    <a:pt x="5972777" y="3387722"/>
                  </a:cubicBezTo>
                  <a:close/>
                  <a:moveTo>
                    <a:pt x="5602945" y="3387722"/>
                  </a:moveTo>
                  <a:cubicBezTo>
                    <a:pt x="5621793" y="3387722"/>
                    <a:pt x="5637072" y="3403003"/>
                    <a:pt x="5637072" y="3421854"/>
                  </a:cubicBezTo>
                  <a:cubicBezTo>
                    <a:pt x="5637072" y="3440705"/>
                    <a:pt x="5621793" y="3455986"/>
                    <a:pt x="5602945" y="3455986"/>
                  </a:cubicBezTo>
                  <a:cubicBezTo>
                    <a:pt x="5584096" y="3455986"/>
                    <a:pt x="5568820" y="3440705"/>
                    <a:pt x="5568820" y="3421854"/>
                  </a:cubicBezTo>
                  <a:cubicBezTo>
                    <a:pt x="5568820" y="3403003"/>
                    <a:pt x="5584096" y="3387722"/>
                    <a:pt x="5602945" y="3387722"/>
                  </a:cubicBezTo>
                  <a:close/>
                  <a:moveTo>
                    <a:pt x="3825066" y="3382960"/>
                  </a:moveTo>
                  <a:cubicBezTo>
                    <a:pt x="3843921" y="3382960"/>
                    <a:pt x="3859204" y="3398241"/>
                    <a:pt x="3859204" y="3417092"/>
                  </a:cubicBezTo>
                  <a:cubicBezTo>
                    <a:pt x="3859204" y="3435943"/>
                    <a:pt x="3843921" y="3451224"/>
                    <a:pt x="3825066" y="3451224"/>
                  </a:cubicBezTo>
                  <a:cubicBezTo>
                    <a:pt x="3806211" y="3451224"/>
                    <a:pt x="3790928" y="3435943"/>
                    <a:pt x="3790928" y="3417092"/>
                  </a:cubicBezTo>
                  <a:cubicBezTo>
                    <a:pt x="3790928" y="3398241"/>
                    <a:pt x="3806211" y="3382960"/>
                    <a:pt x="3825066" y="3382960"/>
                  </a:cubicBezTo>
                  <a:close/>
                  <a:moveTo>
                    <a:pt x="5256022" y="3382959"/>
                  </a:moveTo>
                  <a:cubicBezTo>
                    <a:pt x="5275311" y="3382959"/>
                    <a:pt x="5290947" y="3398240"/>
                    <a:pt x="5290947" y="3417091"/>
                  </a:cubicBezTo>
                  <a:cubicBezTo>
                    <a:pt x="5290947" y="3435942"/>
                    <a:pt x="5275311" y="3451223"/>
                    <a:pt x="5256022" y="3451223"/>
                  </a:cubicBezTo>
                  <a:cubicBezTo>
                    <a:pt x="5236732" y="3451223"/>
                    <a:pt x="5221096" y="3435942"/>
                    <a:pt x="5221096" y="3417091"/>
                  </a:cubicBezTo>
                  <a:cubicBezTo>
                    <a:pt x="5221096" y="3398240"/>
                    <a:pt x="5236732" y="3382959"/>
                    <a:pt x="5256022" y="3382959"/>
                  </a:cubicBezTo>
                  <a:close/>
                  <a:moveTo>
                    <a:pt x="6849870" y="3379785"/>
                  </a:moveTo>
                  <a:cubicBezTo>
                    <a:pt x="6869159" y="3379785"/>
                    <a:pt x="6884795" y="3395066"/>
                    <a:pt x="6884795" y="3413917"/>
                  </a:cubicBezTo>
                  <a:cubicBezTo>
                    <a:pt x="6884795" y="3432768"/>
                    <a:pt x="6869159" y="3448049"/>
                    <a:pt x="6849870" y="3448049"/>
                  </a:cubicBezTo>
                  <a:cubicBezTo>
                    <a:pt x="6830581" y="3448049"/>
                    <a:pt x="6814945" y="3432768"/>
                    <a:pt x="6814945" y="3413917"/>
                  </a:cubicBezTo>
                  <a:cubicBezTo>
                    <a:pt x="6814945" y="3395066"/>
                    <a:pt x="6830581" y="3379785"/>
                    <a:pt x="6849870" y="3379785"/>
                  </a:cubicBezTo>
                  <a:close/>
                  <a:moveTo>
                    <a:pt x="8141301" y="3379784"/>
                  </a:moveTo>
                  <a:cubicBezTo>
                    <a:pt x="8161028" y="3379784"/>
                    <a:pt x="8177020" y="3395776"/>
                    <a:pt x="8177020" y="3415503"/>
                  </a:cubicBezTo>
                  <a:cubicBezTo>
                    <a:pt x="8177020" y="3435230"/>
                    <a:pt x="8161028" y="3451222"/>
                    <a:pt x="8141301" y="3451222"/>
                  </a:cubicBezTo>
                  <a:cubicBezTo>
                    <a:pt x="8121574" y="3451222"/>
                    <a:pt x="8105582" y="3435230"/>
                    <a:pt x="8105582" y="3415503"/>
                  </a:cubicBezTo>
                  <a:cubicBezTo>
                    <a:pt x="8105582" y="3395776"/>
                    <a:pt x="8121574" y="3379784"/>
                    <a:pt x="8141301" y="3379784"/>
                  </a:cubicBezTo>
                  <a:close/>
                  <a:moveTo>
                    <a:pt x="2695549" y="3378197"/>
                  </a:moveTo>
                  <a:cubicBezTo>
                    <a:pt x="2713975" y="3378197"/>
                    <a:pt x="2728908" y="3393123"/>
                    <a:pt x="2728908" y="3411535"/>
                  </a:cubicBezTo>
                  <a:cubicBezTo>
                    <a:pt x="2728908" y="3429947"/>
                    <a:pt x="2713975" y="3444873"/>
                    <a:pt x="2695549" y="3444873"/>
                  </a:cubicBezTo>
                  <a:cubicBezTo>
                    <a:pt x="2677144" y="3444873"/>
                    <a:pt x="2662229" y="3429947"/>
                    <a:pt x="2662229" y="3411535"/>
                  </a:cubicBezTo>
                  <a:cubicBezTo>
                    <a:pt x="2662229" y="3393123"/>
                    <a:pt x="2677144" y="3378197"/>
                    <a:pt x="2695549" y="3378197"/>
                  </a:cubicBezTo>
                  <a:close/>
                  <a:moveTo>
                    <a:pt x="10436826" y="3371847"/>
                  </a:moveTo>
                  <a:cubicBezTo>
                    <a:pt x="10455677" y="3371847"/>
                    <a:pt x="10470958" y="3387839"/>
                    <a:pt x="10470958" y="3407566"/>
                  </a:cubicBezTo>
                  <a:cubicBezTo>
                    <a:pt x="10470958" y="3427293"/>
                    <a:pt x="10455677" y="3443285"/>
                    <a:pt x="10436826" y="3443285"/>
                  </a:cubicBezTo>
                  <a:cubicBezTo>
                    <a:pt x="10417975" y="3443285"/>
                    <a:pt x="10402694" y="3427293"/>
                    <a:pt x="10402694" y="3407566"/>
                  </a:cubicBezTo>
                  <a:cubicBezTo>
                    <a:pt x="10402694" y="3387839"/>
                    <a:pt x="10417975" y="3371847"/>
                    <a:pt x="10436826" y="3371847"/>
                  </a:cubicBezTo>
                  <a:close/>
                  <a:moveTo>
                    <a:pt x="10274902" y="3371847"/>
                  </a:moveTo>
                  <a:cubicBezTo>
                    <a:pt x="10293753" y="3371847"/>
                    <a:pt x="10309034" y="3387839"/>
                    <a:pt x="10309034" y="3407566"/>
                  </a:cubicBezTo>
                  <a:cubicBezTo>
                    <a:pt x="10309034" y="3427293"/>
                    <a:pt x="10293753" y="3443285"/>
                    <a:pt x="10274902" y="3443285"/>
                  </a:cubicBezTo>
                  <a:cubicBezTo>
                    <a:pt x="10256051" y="3443285"/>
                    <a:pt x="10240770" y="3427293"/>
                    <a:pt x="10240770" y="3407566"/>
                  </a:cubicBezTo>
                  <a:cubicBezTo>
                    <a:pt x="10240770" y="3387839"/>
                    <a:pt x="10256051" y="3371847"/>
                    <a:pt x="10274902" y="3371847"/>
                  </a:cubicBezTo>
                  <a:close/>
                  <a:moveTo>
                    <a:pt x="7943657" y="3370260"/>
                  </a:moveTo>
                  <a:cubicBezTo>
                    <a:pt x="7962946" y="3370260"/>
                    <a:pt x="7978582" y="3385186"/>
                    <a:pt x="7978582" y="3403598"/>
                  </a:cubicBezTo>
                  <a:cubicBezTo>
                    <a:pt x="7978582" y="3422010"/>
                    <a:pt x="7962946" y="3436936"/>
                    <a:pt x="7943657" y="3436936"/>
                  </a:cubicBezTo>
                  <a:cubicBezTo>
                    <a:pt x="7924368" y="3436936"/>
                    <a:pt x="7908732" y="3422010"/>
                    <a:pt x="7908732" y="3403598"/>
                  </a:cubicBezTo>
                  <a:cubicBezTo>
                    <a:pt x="7908732" y="3385186"/>
                    <a:pt x="7924368" y="3370260"/>
                    <a:pt x="7943657" y="3370260"/>
                  </a:cubicBezTo>
                  <a:close/>
                  <a:moveTo>
                    <a:pt x="8568338" y="3370259"/>
                  </a:moveTo>
                  <a:cubicBezTo>
                    <a:pt x="8588065" y="3370259"/>
                    <a:pt x="8604057" y="3385185"/>
                    <a:pt x="8604057" y="3403597"/>
                  </a:cubicBezTo>
                  <a:cubicBezTo>
                    <a:pt x="8604057" y="3422009"/>
                    <a:pt x="8588065" y="3436935"/>
                    <a:pt x="8568338" y="3436935"/>
                  </a:cubicBezTo>
                  <a:cubicBezTo>
                    <a:pt x="8548611" y="3436935"/>
                    <a:pt x="8532619" y="3422009"/>
                    <a:pt x="8532619" y="3403597"/>
                  </a:cubicBezTo>
                  <a:cubicBezTo>
                    <a:pt x="8532619" y="3385185"/>
                    <a:pt x="8548611" y="3370259"/>
                    <a:pt x="8568338" y="3370259"/>
                  </a:cubicBezTo>
                  <a:close/>
                  <a:moveTo>
                    <a:pt x="5062374" y="3370259"/>
                  </a:moveTo>
                  <a:cubicBezTo>
                    <a:pt x="5080801" y="3370259"/>
                    <a:pt x="5095728" y="3385185"/>
                    <a:pt x="5095728" y="3403597"/>
                  </a:cubicBezTo>
                  <a:cubicBezTo>
                    <a:pt x="5095728" y="3422009"/>
                    <a:pt x="5080801" y="3436935"/>
                    <a:pt x="5062374" y="3436935"/>
                  </a:cubicBezTo>
                  <a:cubicBezTo>
                    <a:pt x="5043992" y="3436935"/>
                    <a:pt x="5029100" y="3422009"/>
                    <a:pt x="5029100" y="3403597"/>
                  </a:cubicBezTo>
                  <a:cubicBezTo>
                    <a:pt x="5029100" y="3385185"/>
                    <a:pt x="5043992" y="3370259"/>
                    <a:pt x="5062374" y="3370259"/>
                  </a:cubicBezTo>
                  <a:close/>
                  <a:moveTo>
                    <a:pt x="9985976" y="3367085"/>
                  </a:moveTo>
                  <a:cubicBezTo>
                    <a:pt x="10004827" y="3367085"/>
                    <a:pt x="10020108" y="3382011"/>
                    <a:pt x="10020108" y="3400423"/>
                  </a:cubicBezTo>
                  <a:cubicBezTo>
                    <a:pt x="10020108" y="3418835"/>
                    <a:pt x="10004827" y="3433761"/>
                    <a:pt x="9985976" y="3433761"/>
                  </a:cubicBezTo>
                  <a:cubicBezTo>
                    <a:pt x="9967125" y="3433761"/>
                    <a:pt x="9951844" y="3418835"/>
                    <a:pt x="9951844" y="3400423"/>
                  </a:cubicBezTo>
                  <a:cubicBezTo>
                    <a:pt x="9951844" y="3382011"/>
                    <a:pt x="9967125" y="3367085"/>
                    <a:pt x="9985976" y="3367085"/>
                  </a:cubicBezTo>
                  <a:close/>
                  <a:moveTo>
                    <a:pt x="6642702" y="3367085"/>
                  </a:moveTo>
                  <a:cubicBezTo>
                    <a:pt x="6661553" y="3367085"/>
                    <a:pt x="6676834" y="3382011"/>
                    <a:pt x="6676834" y="3400423"/>
                  </a:cubicBezTo>
                  <a:cubicBezTo>
                    <a:pt x="6676834" y="3418835"/>
                    <a:pt x="6661553" y="3433761"/>
                    <a:pt x="6642702" y="3433761"/>
                  </a:cubicBezTo>
                  <a:cubicBezTo>
                    <a:pt x="6623851" y="3433761"/>
                    <a:pt x="6608570" y="3418835"/>
                    <a:pt x="6608570" y="3400423"/>
                  </a:cubicBezTo>
                  <a:cubicBezTo>
                    <a:pt x="6608570" y="3382011"/>
                    <a:pt x="6623851" y="3367085"/>
                    <a:pt x="6642702" y="3367085"/>
                  </a:cubicBezTo>
                  <a:close/>
                  <a:moveTo>
                    <a:pt x="1360383" y="3360734"/>
                  </a:moveTo>
                  <a:cubicBezTo>
                    <a:pt x="1378795" y="3360734"/>
                    <a:pt x="1393720" y="3376015"/>
                    <a:pt x="1393720" y="3394866"/>
                  </a:cubicBezTo>
                  <a:cubicBezTo>
                    <a:pt x="1393720" y="3413717"/>
                    <a:pt x="1378795" y="3428998"/>
                    <a:pt x="1360383" y="3428998"/>
                  </a:cubicBezTo>
                  <a:cubicBezTo>
                    <a:pt x="1341971" y="3428998"/>
                    <a:pt x="1327045" y="3413717"/>
                    <a:pt x="1327045" y="3394866"/>
                  </a:cubicBezTo>
                  <a:cubicBezTo>
                    <a:pt x="1327045" y="3376015"/>
                    <a:pt x="1341971" y="3360734"/>
                    <a:pt x="1360383" y="3360734"/>
                  </a:cubicBezTo>
                  <a:close/>
                  <a:moveTo>
                    <a:pt x="10796395" y="3355972"/>
                  </a:moveTo>
                  <a:cubicBezTo>
                    <a:pt x="10814807" y="3355972"/>
                    <a:pt x="10829733" y="3371253"/>
                    <a:pt x="10829733" y="3390104"/>
                  </a:cubicBezTo>
                  <a:cubicBezTo>
                    <a:pt x="10829733" y="3408955"/>
                    <a:pt x="10814807" y="3424236"/>
                    <a:pt x="10796395" y="3424236"/>
                  </a:cubicBezTo>
                  <a:cubicBezTo>
                    <a:pt x="10777983" y="3424236"/>
                    <a:pt x="10763057" y="3408955"/>
                    <a:pt x="10763057" y="3390104"/>
                  </a:cubicBezTo>
                  <a:cubicBezTo>
                    <a:pt x="10763057" y="3371253"/>
                    <a:pt x="10777983" y="3355972"/>
                    <a:pt x="10796395" y="3355972"/>
                  </a:cubicBezTo>
                  <a:close/>
                  <a:moveTo>
                    <a:pt x="5418809" y="3355972"/>
                  </a:moveTo>
                  <a:cubicBezTo>
                    <a:pt x="5437658" y="3355972"/>
                    <a:pt x="5452936" y="3371253"/>
                    <a:pt x="5452936" y="3390104"/>
                  </a:cubicBezTo>
                  <a:cubicBezTo>
                    <a:pt x="5452936" y="3408955"/>
                    <a:pt x="5437658" y="3424236"/>
                    <a:pt x="5418809" y="3424236"/>
                  </a:cubicBezTo>
                  <a:cubicBezTo>
                    <a:pt x="5399961" y="3424236"/>
                    <a:pt x="5384683" y="3408955"/>
                    <a:pt x="5384683" y="3390104"/>
                  </a:cubicBezTo>
                  <a:cubicBezTo>
                    <a:pt x="5384683" y="3371253"/>
                    <a:pt x="5399961" y="3355972"/>
                    <a:pt x="5418809" y="3355972"/>
                  </a:cubicBezTo>
                  <a:close/>
                  <a:moveTo>
                    <a:pt x="704889" y="3355972"/>
                  </a:moveTo>
                  <a:cubicBezTo>
                    <a:pt x="724177" y="3355972"/>
                    <a:pt x="739813" y="3371253"/>
                    <a:pt x="739813" y="3390104"/>
                  </a:cubicBezTo>
                  <a:cubicBezTo>
                    <a:pt x="739813" y="3408955"/>
                    <a:pt x="724177" y="3424236"/>
                    <a:pt x="704889" y="3424236"/>
                  </a:cubicBezTo>
                  <a:cubicBezTo>
                    <a:pt x="685600" y="3424236"/>
                    <a:pt x="669965" y="3408955"/>
                    <a:pt x="669965" y="3390104"/>
                  </a:cubicBezTo>
                  <a:cubicBezTo>
                    <a:pt x="669965" y="3371253"/>
                    <a:pt x="685600" y="3355972"/>
                    <a:pt x="704889" y="3355972"/>
                  </a:cubicBezTo>
                  <a:close/>
                  <a:moveTo>
                    <a:pt x="11766357" y="3352797"/>
                  </a:moveTo>
                  <a:cubicBezTo>
                    <a:pt x="11784769" y="3352797"/>
                    <a:pt x="11799695" y="3368789"/>
                    <a:pt x="11799695" y="3388516"/>
                  </a:cubicBezTo>
                  <a:cubicBezTo>
                    <a:pt x="11799695" y="3408243"/>
                    <a:pt x="11784769" y="3424235"/>
                    <a:pt x="11766357" y="3424235"/>
                  </a:cubicBezTo>
                  <a:cubicBezTo>
                    <a:pt x="11747945" y="3424235"/>
                    <a:pt x="11733019" y="3408243"/>
                    <a:pt x="11733019" y="3388516"/>
                  </a:cubicBezTo>
                  <a:cubicBezTo>
                    <a:pt x="11733019" y="3368789"/>
                    <a:pt x="11747945" y="3352797"/>
                    <a:pt x="11766357" y="3352797"/>
                  </a:cubicBezTo>
                  <a:close/>
                  <a:moveTo>
                    <a:pt x="1677798" y="3351209"/>
                  </a:moveTo>
                  <a:cubicBezTo>
                    <a:pt x="1697087" y="3351209"/>
                    <a:pt x="1712723" y="3366845"/>
                    <a:pt x="1712723" y="3386134"/>
                  </a:cubicBezTo>
                  <a:cubicBezTo>
                    <a:pt x="1712723" y="3405423"/>
                    <a:pt x="1697087" y="3421059"/>
                    <a:pt x="1677798" y="3421059"/>
                  </a:cubicBezTo>
                  <a:cubicBezTo>
                    <a:pt x="1658509" y="3421059"/>
                    <a:pt x="1642873" y="3405423"/>
                    <a:pt x="1642873" y="3386134"/>
                  </a:cubicBezTo>
                  <a:cubicBezTo>
                    <a:pt x="1642873" y="3366845"/>
                    <a:pt x="1658509" y="3351209"/>
                    <a:pt x="1677798" y="3351209"/>
                  </a:cubicBezTo>
                  <a:close/>
                  <a:moveTo>
                    <a:pt x="1029408" y="3351209"/>
                  </a:moveTo>
                  <a:cubicBezTo>
                    <a:pt x="1049136" y="3351209"/>
                    <a:pt x="1065127" y="3366135"/>
                    <a:pt x="1065127" y="3384547"/>
                  </a:cubicBezTo>
                  <a:cubicBezTo>
                    <a:pt x="1065127" y="3402959"/>
                    <a:pt x="1049136" y="3417885"/>
                    <a:pt x="1029408" y="3417885"/>
                  </a:cubicBezTo>
                  <a:cubicBezTo>
                    <a:pt x="1009682" y="3417885"/>
                    <a:pt x="993690" y="3402959"/>
                    <a:pt x="993690" y="3384547"/>
                  </a:cubicBezTo>
                  <a:cubicBezTo>
                    <a:pt x="993690" y="3366135"/>
                    <a:pt x="1009682" y="3351209"/>
                    <a:pt x="1029408" y="3351209"/>
                  </a:cubicBezTo>
                  <a:close/>
                  <a:moveTo>
                    <a:pt x="8731851" y="3348035"/>
                  </a:moveTo>
                  <a:cubicBezTo>
                    <a:pt x="8750702" y="3348035"/>
                    <a:pt x="8765983" y="3363671"/>
                    <a:pt x="8765983" y="3382960"/>
                  </a:cubicBezTo>
                  <a:cubicBezTo>
                    <a:pt x="8765983" y="3402249"/>
                    <a:pt x="8750702" y="3417885"/>
                    <a:pt x="8731851" y="3417885"/>
                  </a:cubicBezTo>
                  <a:cubicBezTo>
                    <a:pt x="8713000" y="3417885"/>
                    <a:pt x="8697719" y="3402249"/>
                    <a:pt x="8697719" y="3382960"/>
                  </a:cubicBezTo>
                  <a:cubicBezTo>
                    <a:pt x="8697719" y="3363671"/>
                    <a:pt x="8713000" y="3348035"/>
                    <a:pt x="8731851" y="3348035"/>
                  </a:cubicBezTo>
                  <a:close/>
                  <a:moveTo>
                    <a:pt x="7018939" y="3343272"/>
                  </a:moveTo>
                  <a:cubicBezTo>
                    <a:pt x="7037790" y="3343272"/>
                    <a:pt x="7053071" y="3358198"/>
                    <a:pt x="7053071" y="3376610"/>
                  </a:cubicBezTo>
                  <a:cubicBezTo>
                    <a:pt x="7053071" y="3395022"/>
                    <a:pt x="7037790" y="3409948"/>
                    <a:pt x="7018939" y="3409948"/>
                  </a:cubicBezTo>
                  <a:cubicBezTo>
                    <a:pt x="7000088" y="3409948"/>
                    <a:pt x="6984807" y="3395022"/>
                    <a:pt x="6984807" y="3376610"/>
                  </a:cubicBezTo>
                  <a:cubicBezTo>
                    <a:pt x="6984807" y="3358198"/>
                    <a:pt x="7000088" y="3343272"/>
                    <a:pt x="7018939" y="3343272"/>
                  </a:cubicBezTo>
                  <a:close/>
                  <a:moveTo>
                    <a:pt x="8341326" y="3340097"/>
                  </a:moveTo>
                  <a:cubicBezTo>
                    <a:pt x="8361053" y="3340097"/>
                    <a:pt x="8377045" y="3355023"/>
                    <a:pt x="8377045" y="3373435"/>
                  </a:cubicBezTo>
                  <a:cubicBezTo>
                    <a:pt x="8377045" y="3391847"/>
                    <a:pt x="8361053" y="3406773"/>
                    <a:pt x="8341326" y="3406773"/>
                  </a:cubicBezTo>
                  <a:cubicBezTo>
                    <a:pt x="8321599" y="3406773"/>
                    <a:pt x="8305607" y="3391847"/>
                    <a:pt x="8305607" y="3373435"/>
                  </a:cubicBezTo>
                  <a:cubicBezTo>
                    <a:pt x="8305607" y="3355023"/>
                    <a:pt x="8321599" y="3340097"/>
                    <a:pt x="8341326" y="3340097"/>
                  </a:cubicBezTo>
                  <a:close/>
                  <a:moveTo>
                    <a:pt x="7561069" y="3340097"/>
                  </a:moveTo>
                  <a:cubicBezTo>
                    <a:pt x="7580358" y="3340097"/>
                    <a:pt x="7595994" y="3355023"/>
                    <a:pt x="7595994" y="3373435"/>
                  </a:cubicBezTo>
                  <a:cubicBezTo>
                    <a:pt x="7595994" y="3391847"/>
                    <a:pt x="7580358" y="3406773"/>
                    <a:pt x="7561069" y="3406773"/>
                  </a:cubicBezTo>
                  <a:cubicBezTo>
                    <a:pt x="7541780" y="3406773"/>
                    <a:pt x="7526144" y="3391847"/>
                    <a:pt x="7526144" y="3373435"/>
                  </a:cubicBezTo>
                  <a:cubicBezTo>
                    <a:pt x="7526144" y="3355023"/>
                    <a:pt x="7541780" y="3340097"/>
                    <a:pt x="7561069" y="3340097"/>
                  </a:cubicBezTo>
                  <a:close/>
                  <a:moveTo>
                    <a:pt x="6402989" y="3340097"/>
                  </a:moveTo>
                  <a:cubicBezTo>
                    <a:pt x="6421840" y="3340097"/>
                    <a:pt x="6437121" y="3355023"/>
                    <a:pt x="6437121" y="3373435"/>
                  </a:cubicBezTo>
                  <a:cubicBezTo>
                    <a:pt x="6437121" y="3391847"/>
                    <a:pt x="6421840" y="3406773"/>
                    <a:pt x="6402989" y="3406773"/>
                  </a:cubicBezTo>
                  <a:cubicBezTo>
                    <a:pt x="6384138" y="3406773"/>
                    <a:pt x="6368857" y="3391847"/>
                    <a:pt x="6368857" y="3373435"/>
                  </a:cubicBezTo>
                  <a:cubicBezTo>
                    <a:pt x="6368857" y="3355023"/>
                    <a:pt x="6384138" y="3340097"/>
                    <a:pt x="6402989" y="3340097"/>
                  </a:cubicBezTo>
                  <a:close/>
                  <a:moveTo>
                    <a:pt x="7756333" y="3333747"/>
                  </a:moveTo>
                  <a:cubicBezTo>
                    <a:pt x="7774745" y="3333747"/>
                    <a:pt x="7789671" y="3349739"/>
                    <a:pt x="7789671" y="3369466"/>
                  </a:cubicBezTo>
                  <a:cubicBezTo>
                    <a:pt x="7789671" y="3389193"/>
                    <a:pt x="7774745" y="3405185"/>
                    <a:pt x="7756333" y="3405185"/>
                  </a:cubicBezTo>
                  <a:cubicBezTo>
                    <a:pt x="7737921" y="3405185"/>
                    <a:pt x="7722995" y="3389193"/>
                    <a:pt x="7722995" y="3369466"/>
                  </a:cubicBezTo>
                  <a:cubicBezTo>
                    <a:pt x="7722995" y="3349739"/>
                    <a:pt x="7737921" y="3333747"/>
                    <a:pt x="7756333" y="3333747"/>
                  </a:cubicBezTo>
                  <a:close/>
                  <a:moveTo>
                    <a:pt x="7327707" y="3328985"/>
                  </a:moveTo>
                  <a:cubicBezTo>
                    <a:pt x="7346996" y="3328985"/>
                    <a:pt x="7362632" y="3344621"/>
                    <a:pt x="7362632" y="3363910"/>
                  </a:cubicBezTo>
                  <a:cubicBezTo>
                    <a:pt x="7362632" y="3383199"/>
                    <a:pt x="7346996" y="3398835"/>
                    <a:pt x="7327707" y="3398835"/>
                  </a:cubicBezTo>
                  <a:cubicBezTo>
                    <a:pt x="7308418" y="3398835"/>
                    <a:pt x="7292782" y="3383199"/>
                    <a:pt x="7292782" y="3363910"/>
                  </a:cubicBezTo>
                  <a:cubicBezTo>
                    <a:pt x="7292782" y="3344621"/>
                    <a:pt x="7308418" y="3328985"/>
                    <a:pt x="7327707" y="3328985"/>
                  </a:cubicBezTo>
                  <a:close/>
                  <a:moveTo>
                    <a:pt x="11308363" y="3325809"/>
                  </a:moveTo>
                  <a:cubicBezTo>
                    <a:pt x="11328090" y="3325809"/>
                    <a:pt x="11344082" y="3341090"/>
                    <a:pt x="11344082" y="3359941"/>
                  </a:cubicBezTo>
                  <a:cubicBezTo>
                    <a:pt x="11344082" y="3378792"/>
                    <a:pt x="11328090" y="3394073"/>
                    <a:pt x="11308363" y="3394073"/>
                  </a:cubicBezTo>
                  <a:cubicBezTo>
                    <a:pt x="11288636" y="3394073"/>
                    <a:pt x="11272644" y="3378792"/>
                    <a:pt x="11272644" y="3359941"/>
                  </a:cubicBezTo>
                  <a:cubicBezTo>
                    <a:pt x="11272644" y="3341090"/>
                    <a:pt x="11288636" y="3325809"/>
                    <a:pt x="11308363" y="3325809"/>
                  </a:cubicBezTo>
                  <a:close/>
                  <a:moveTo>
                    <a:pt x="4743296" y="3325809"/>
                  </a:moveTo>
                  <a:cubicBezTo>
                    <a:pt x="4761712" y="3325809"/>
                    <a:pt x="4776641" y="3341801"/>
                    <a:pt x="4776641" y="3361528"/>
                  </a:cubicBezTo>
                  <a:cubicBezTo>
                    <a:pt x="4776641" y="3381255"/>
                    <a:pt x="4761712" y="3397247"/>
                    <a:pt x="4743296" y="3397247"/>
                  </a:cubicBezTo>
                  <a:cubicBezTo>
                    <a:pt x="4724848" y="3397247"/>
                    <a:pt x="4709996" y="3381255"/>
                    <a:pt x="4709996" y="3361528"/>
                  </a:cubicBezTo>
                  <a:cubicBezTo>
                    <a:pt x="4709996" y="3341801"/>
                    <a:pt x="4724848" y="3325809"/>
                    <a:pt x="4743296" y="3325809"/>
                  </a:cubicBezTo>
                  <a:close/>
                  <a:moveTo>
                    <a:pt x="9007282" y="3314697"/>
                  </a:moveTo>
                  <a:cubicBezTo>
                    <a:pt x="9025694" y="3314697"/>
                    <a:pt x="9040620" y="3329978"/>
                    <a:pt x="9040620" y="3348829"/>
                  </a:cubicBezTo>
                  <a:cubicBezTo>
                    <a:pt x="9040620" y="3367680"/>
                    <a:pt x="9025694" y="3382961"/>
                    <a:pt x="9007282" y="3382961"/>
                  </a:cubicBezTo>
                  <a:cubicBezTo>
                    <a:pt x="8988870" y="3382961"/>
                    <a:pt x="8973944" y="3367680"/>
                    <a:pt x="8973944" y="3348829"/>
                  </a:cubicBezTo>
                  <a:cubicBezTo>
                    <a:pt x="8973944" y="3329978"/>
                    <a:pt x="8988870" y="3314697"/>
                    <a:pt x="9007282" y="3314697"/>
                  </a:cubicBezTo>
                  <a:close/>
                  <a:moveTo>
                    <a:pt x="3107512" y="3313109"/>
                  </a:moveTo>
                  <a:cubicBezTo>
                    <a:pt x="3127236" y="3313109"/>
                    <a:pt x="3143224" y="3328035"/>
                    <a:pt x="3143224" y="3346447"/>
                  </a:cubicBezTo>
                  <a:cubicBezTo>
                    <a:pt x="3143224" y="3364859"/>
                    <a:pt x="3127236" y="3379785"/>
                    <a:pt x="3107512" y="3379785"/>
                  </a:cubicBezTo>
                  <a:cubicBezTo>
                    <a:pt x="3087790" y="3379785"/>
                    <a:pt x="3071793" y="3364859"/>
                    <a:pt x="3071793" y="3346447"/>
                  </a:cubicBezTo>
                  <a:cubicBezTo>
                    <a:pt x="3071793" y="3328035"/>
                    <a:pt x="3087790" y="3313109"/>
                    <a:pt x="3107512" y="3313109"/>
                  </a:cubicBezTo>
                  <a:close/>
                  <a:moveTo>
                    <a:pt x="9801826" y="3309935"/>
                  </a:moveTo>
                  <a:cubicBezTo>
                    <a:pt x="9820677" y="3309935"/>
                    <a:pt x="9835958" y="3325216"/>
                    <a:pt x="9835958" y="3344067"/>
                  </a:cubicBezTo>
                  <a:cubicBezTo>
                    <a:pt x="9835958" y="3362918"/>
                    <a:pt x="9820677" y="3378199"/>
                    <a:pt x="9801826" y="3378199"/>
                  </a:cubicBezTo>
                  <a:cubicBezTo>
                    <a:pt x="9782975" y="3378199"/>
                    <a:pt x="9767694" y="3362918"/>
                    <a:pt x="9767694" y="3344067"/>
                  </a:cubicBezTo>
                  <a:cubicBezTo>
                    <a:pt x="9767694" y="3325216"/>
                    <a:pt x="9782975" y="3309935"/>
                    <a:pt x="9801826" y="3309935"/>
                  </a:cubicBezTo>
                  <a:close/>
                  <a:moveTo>
                    <a:pt x="6229952" y="3309935"/>
                  </a:moveTo>
                  <a:cubicBezTo>
                    <a:pt x="6248803" y="3309935"/>
                    <a:pt x="6264084" y="3325571"/>
                    <a:pt x="6264084" y="3344860"/>
                  </a:cubicBezTo>
                  <a:cubicBezTo>
                    <a:pt x="6264084" y="3364149"/>
                    <a:pt x="6248803" y="3379785"/>
                    <a:pt x="6229952" y="3379785"/>
                  </a:cubicBezTo>
                  <a:cubicBezTo>
                    <a:pt x="6211101" y="3379785"/>
                    <a:pt x="6195820" y="3364149"/>
                    <a:pt x="6195820" y="3344860"/>
                  </a:cubicBezTo>
                  <a:cubicBezTo>
                    <a:pt x="6195820" y="3325571"/>
                    <a:pt x="6211101" y="3309935"/>
                    <a:pt x="6229952" y="3309935"/>
                  </a:cubicBezTo>
                  <a:close/>
                  <a:moveTo>
                    <a:pt x="9282714" y="3309934"/>
                  </a:moveTo>
                  <a:cubicBezTo>
                    <a:pt x="9301565" y="3309934"/>
                    <a:pt x="9316846" y="3325215"/>
                    <a:pt x="9316846" y="3344066"/>
                  </a:cubicBezTo>
                  <a:cubicBezTo>
                    <a:pt x="9316846" y="3362917"/>
                    <a:pt x="9301565" y="3378198"/>
                    <a:pt x="9282714" y="3378198"/>
                  </a:cubicBezTo>
                  <a:cubicBezTo>
                    <a:pt x="9263863" y="3378198"/>
                    <a:pt x="9248582" y="3362917"/>
                    <a:pt x="9248582" y="3344066"/>
                  </a:cubicBezTo>
                  <a:cubicBezTo>
                    <a:pt x="9248582" y="3325215"/>
                    <a:pt x="9263863" y="3309934"/>
                    <a:pt x="9282714" y="3309934"/>
                  </a:cubicBezTo>
                  <a:close/>
                  <a:moveTo>
                    <a:pt x="869880" y="3298822"/>
                  </a:moveTo>
                  <a:cubicBezTo>
                    <a:pt x="889169" y="3298822"/>
                    <a:pt x="904804" y="3314103"/>
                    <a:pt x="904804" y="3332954"/>
                  </a:cubicBezTo>
                  <a:cubicBezTo>
                    <a:pt x="904804" y="3351805"/>
                    <a:pt x="889169" y="3367086"/>
                    <a:pt x="869880" y="3367086"/>
                  </a:cubicBezTo>
                  <a:cubicBezTo>
                    <a:pt x="850591" y="3367086"/>
                    <a:pt x="834955" y="3351805"/>
                    <a:pt x="834955" y="3332954"/>
                  </a:cubicBezTo>
                  <a:cubicBezTo>
                    <a:pt x="834955" y="3314103"/>
                    <a:pt x="850591" y="3298822"/>
                    <a:pt x="869880" y="3298822"/>
                  </a:cubicBezTo>
                  <a:close/>
                  <a:moveTo>
                    <a:pt x="3442336" y="3290885"/>
                  </a:moveTo>
                  <a:cubicBezTo>
                    <a:pt x="3462061" y="3290885"/>
                    <a:pt x="3478052" y="3306166"/>
                    <a:pt x="3478052" y="3325017"/>
                  </a:cubicBezTo>
                  <a:cubicBezTo>
                    <a:pt x="3478052" y="3343868"/>
                    <a:pt x="3462061" y="3359149"/>
                    <a:pt x="3442336" y="3359149"/>
                  </a:cubicBezTo>
                  <a:cubicBezTo>
                    <a:pt x="3422610" y="3359149"/>
                    <a:pt x="3406620" y="3343868"/>
                    <a:pt x="3406620" y="3325017"/>
                  </a:cubicBezTo>
                  <a:cubicBezTo>
                    <a:pt x="3406620" y="3306166"/>
                    <a:pt x="3422610" y="3290885"/>
                    <a:pt x="3442336" y="3290885"/>
                  </a:cubicBezTo>
                  <a:close/>
                  <a:moveTo>
                    <a:pt x="2947230" y="3290885"/>
                  </a:moveTo>
                  <a:cubicBezTo>
                    <a:pt x="2966084" y="3290885"/>
                    <a:pt x="2981361" y="3306166"/>
                    <a:pt x="2981361" y="3325017"/>
                  </a:cubicBezTo>
                  <a:cubicBezTo>
                    <a:pt x="2981361" y="3343868"/>
                    <a:pt x="2966084" y="3359149"/>
                    <a:pt x="2947230" y="3359149"/>
                  </a:cubicBezTo>
                  <a:cubicBezTo>
                    <a:pt x="2928386" y="3359149"/>
                    <a:pt x="2913106" y="3343868"/>
                    <a:pt x="2913106" y="3325017"/>
                  </a:cubicBezTo>
                  <a:cubicBezTo>
                    <a:pt x="2913106" y="3306166"/>
                    <a:pt x="2928386" y="3290885"/>
                    <a:pt x="2947230" y="3290885"/>
                  </a:cubicBezTo>
                  <a:close/>
                  <a:moveTo>
                    <a:pt x="10621769" y="3287709"/>
                  </a:moveTo>
                  <a:cubicBezTo>
                    <a:pt x="10641058" y="3287709"/>
                    <a:pt x="10656694" y="3302990"/>
                    <a:pt x="10656694" y="3321841"/>
                  </a:cubicBezTo>
                  <a:cubicBezTo>
                    <a:pt x="10656694" y="3340692"/>
                    <a:pt x="10641058" y="3355973"/>
                    <a:pt x="10621769" y="3355973"/>
                  </a:cubicBezTo>
                  <a:cubicBezTo>
                    <a:pt x="10602480" y="3355973"/>
                    <a:pt x="10586844" y="3340692"/>
                    <a:pt x="10586844" y="3321841"/>
                  </a:cubicBezTo>
                  <a:cubicBezTo>
                    <a:pt x="10586844" y="3302990"/>
                    <a:pt x="10602480" y="3287709"/>
                    <a:pt x="10621769" y="3287709"/>
                  </a:cubicBezTo>
                  <a:close/>
                  <a:moveTo>
                    <a:pt x="3994943" y="3286122"/>
                  </a:moveTo>
                  <a:cubicBezTo>
                    <a:pt x="4013777" y="3286122"/>
                    <a:pt x="4029049" y="3301048"/>
                    <a:pt x="4029049" y="3319460"/>
                  </a:cubicBezTo>
                  <a:cubicBezTo>
                    <a:pt x="4029049" y="3337872"/>
                    <a:pt x="4013777" y="3352798"/>
                    <a:pt x="3994943" y="3352798"/>
                  </a:cubicBezTo>
                  <a:cubicBezTo>
                    <a:pt x="3976107" y="3352798"/>
                    <a:pt x="3960815" y="3337872"/>
                    <a:pt x="3960815" y="3319460"/>
                  </a:cubicBezTo>
                  <a:cubicBezTo>
                    <a:pt x="3960815" y="3301048"/>
                    <a:pt x="3976107" y="3286122"/>
                    <a:pt x="3994943" y="3286122"/>
                  </a:cubicBezTo>
                  <a:close/>
                  <a:moveTo>
                    <a:pt x="4431367" y="3279772"/>
                  </a:moveTo>
                  <a:cubicBezTo>
                    <a:pt x="4451107" y="3279772"/>
                    <a:pt x="4467089" y="3295764"/>
                    <a:pt x="4467089" y="3315491"/>
                  </a:cubicBezTo>
                  <a:cubicBezTo>
                    <a:pt x="4467089" y="3335218"/>
                    <a:pt x="4451107" y="3351210"/>
                    <a:pt x="4431367" y="3351210"/>
                  </a:cubicBezTo>
                  <a:cubicBezTo>
                    <a:pt x="4411634" y="3351210"/>
                    <a:pt x="4395663" y="3335218"/>
                    <a:pt x="4395663" y="3315491"/>
                  </a:cubicBezTo>
                  <a:cubicBezTo>
                    <a:pt x="4395663" y="3295764"/>
                    <a:pt x="4411634" y="3279772"/>
                    <a:pt x="4431367" y="3279772"/>
                  </a:cubicBezTo>
                  <a:close/>
                  <a:moveTo>
                    <a:pt x="4211511" y="3278185"/>
                  </a:moveTo>
                  <a:cubicBezTo>
                    <a:pt x="4229926" y="3278185"/>
                    <a:pt x="4244856" y="3293111"/>
                    <a:pt x="4244856" y="3311523"/>
                  </a:cubicBezTo>
                  <a:cubicBezTo>
                    <a:pt x="4244856" y="3329935"/>
                    <a:pt x="4229926" y="3344861"/>
                    <a:pt x="4211511" y="3344861"/>
                  </a:cubicBezTo>
                  <a:cubicBezTo>
                    <a:pt x="4193094" y="3344861"/>
                    <a:pt x="4178165" y="3329935"/>
                    <a:pt x="4178165" y="3311523"/>
                  </a:cubicBezTo>
                  <a:cubicBezTo>
                    <a:pt x="4178165" y="3293111"/>
                    <a:pt x="4193094" y="3278185"/>
                    <a:pt x="4211511" y="3278185"/>
                  </a:cubicBezTo>
                  <a:close/>
                  <a:moveTo>
                    <a:pt x="11609989" y="3275010"/>
                  </a:moveTo>
                  <a:cubicBezTo>
                    <a:pt x="11628840" y="3275010"/>
                    <a:pt x="11644121" y="3290291"/>
                    <a:pt x="11644121" y="3309142"/>
                  </a:cubicBezTo>
                  <a:cubicBezTo>
                    <a:pt x="11644121" y="3327993"/>
                    <a:pt x="11628840" y="3343274"/>
                    <a:pt x="11609989" y="3343274"/>
                  </a:cubicBezTo>
                  <a:cubicBezTo>
                    <a:pt x="11591138" y="3343274"/>
                    <a:pt x="11575857" y="3327993"/>
                    <a:pt x="11575857" y="3309142"/>
                  </a:cubicBezTo>
                  <a:cubicBezTo>
                    <a:pt x="11575857" y="3290291"/>
                    <a:pt x="11591138" y="3275010"/>
                    <a:pt x="11609989" y="3275010"/>
                  </a:cubicBezTo>
                  <a:close/>
                  <a:moveTo>
                    <a:pt x="2195534" y="3271835"/>
                  </a:moveTo>
                  <a:cubicBezTo>
                    <a:pt x="2213947" y="3271835"/>
                    <a:pt x="2228874" y="3287116"/>
                    <a:pt x="2228874" y="3305967"/>
                  </a:cubicBezTo>
                  <a:cubicBezTo>
                    <a:pt x="2228874" y="3324818"/>
                    <a:pt x="2213947" y="3340099"/>
                    <a:pt x="2195534" y="3340099"/>
                  </a:cubicBezTo>
                  <a:cubicBezTo>
                    <a:pt x="2177120" y="3340099"/>
                    <a:pt x="2162199" y="3324818"/>
                    <a:pt x="2162199" y="3305967"/>
                  </a:cubicBezTo>
                  <a:cubicBezTo>
                    <a:pt x="2162199" y="3287116"/>
                    <a:pt x="2177120" y="3271835"/>
                    <a:pt x="2195534" y="3271835"/>
                  </a:cubicBezTo>
                  <a:close/>
                  <a:moveTo>
                    <a:pt x="1849466" y="3271834"/>
                  </a:moveTo>
                  <a:cubicBezTo>
                    <a:pt x="1867877" y="3271834"/>
                    <a:pt x="1882813" y="3287826"/>
                    <a:pt x="1882813" y="3307553"/>
                  </a:cubicBezTo>
                  <a:cubicBezTo>
                    <a:pt x="1882813" y="3327280"/>
                    <a:pt x="1867877" y="3343272"/>
                    <a:pt x="1849466" y="3343272"/>
                  </a:cubicBezTo>
                  <a:cubicBezTo>
                    <a:pt x="1831060" y="3343272"/>
                    <a:pt x="1816123" y="3327280"/>
                    <a:pt x="1816123" y="3307553"/>
                  </a:cubicBezTo>
                  <a:cubicBezTo>
                    <a:pt x="1816123" y="3287826"/>
                    <a:pt x="1831060" y="3271834"/>
                    <a:pt x="1849466" y="3271834"/>
                  </a:cubicBezTo>
                  <a:close/>
                  <a:moveTo>
                    <a:pt x="9576401" y="3270247"/>
                  </a:moveTo>
                  <a:cubicBezTo>
                    <a:pt x="9596128" y="3270247"/>
                    <a:pt x="9612120" y="3285883"/>
                    <a:pt x="9612120" y="3305172"/>
                  </a:cubicBezTo>
                  <a:cubicBezTo>
                    <a:pt x="9612120" y="3324461"/>
                    <a:pt x="9596128" y="3340097"/>
                    <a:pt x="9576401" y="3340097"/>
                  </a:cubicBezTo>
                  <a:cubicBezTo>
                    <a:pt x="9556674" y="3340097"/>
                    <a:pt x="9540682" y="3324461"/>
                    <a:pt x="9540682" y="3305172"/>
                  </a:cubicBezTo>
                  <a:cubicBezTo>
                    <a:pt x="9540682" y="3285883"/>
                    <a:pt x="9556674" y="3270247"/>
                    <a:pt x="9576401" y="3270247"/>
                  </a:cubicBezTo>
                  <a:close/>
                  <a:moveTo>
                    <a:pt x="5743397" y="3270247"/>
                  </a:moveTo>
                  <a:cubicBezTo>
                    <a:pt x="5761808" y="3270247"/>
                    <a:pt x="5776733" y="3285883"/>
                    <a:pt x="5776733" y="3305172"/>
                  </a:cubicBezTo>
                  <a:cubicBezTo>
                    <a:pt x="5776733" y="3324461"/>
                    <a:pt x="5761808" y="3340097"/>
                    <a:pt x="5743397" y="3340097"/>
                  </a:cubicBezTo>
                  <a:cubicBezTo>
                    <a:pt x="5724988" y="3340097"/>
                    <a:pt x="5710063" y="3324461"/>
                    <a:pt x="5710063" y="3305172"/>
                  </a:cubicBezTo>
                  <a:cubicBezTo>
                    <a:pt x="5710063" y="3285883"/>
                    <a:pt x="5724988" y="3270247"/>
                    <a:pt x="5743397" y="3270247"/>
                  </a:cubicBezTo>
                  <a:close/>
                  <a:moveTo>
                    <a:pt x="3632201" y="3270247"/>
                  </a:moveTo>
                  <a:cubicBezTo>
                    <a:pt x="3651495" y="3270247"/>
                    <a:pt x="3667134" y="3285883"/>
                    <a:pt x="3667134" y="3305172"/>
                  </a:cubicBezTo>
                  <a:cubicBezTo>
                    <a:pt x="3667134" y="3324461"/>
                    <a:pt x="3651495" y="3340097"/>
                    <a:pt x="3632201" y="3340097"/>
                  </a:cubicBezTo>
                  <a:cubicBezTo>
                    <a:pt x="3612908" y="3340097"/>
                    <a:pt x="3597266" y="3324461"/>
                    <a:pt x="3597266" y="3305172"/>
                  </a:cubicBezTo>
                  <a:cubicBezTo>
                    <a:pt x="3597266" y="3285883"/>
                    <a:pt x="3612908" y="3270247"/>
                    <a:pt x="3632201" y="3270247"/>
                  </a:cubicBezTo>
                  <a:close/>
                  <a:moveTo>
                    <a:pt x="7181657" y="3263897"/>
                  </a:moveTo>
                  <a:cubicBezTo>
                    <a:pt x="7200946" y="3263897"/>
                    <a:pt x="7216582" y="3279533"/>
                    <a:pt x="7216582" y="3298822"/>
                  </a:cubicBezTo>
                  <a:cubicBezTo>
                    <a:pt x="7216582" y="3318111"/>
                    <a:pt x="7200946" y="3333747"/>
                    <a:pt x="7181657" y="3333747"/>
                  </a:cubicBezTo>
                  <a:cubicBezTo>
                    <a:pt x="7162368" y="3333747"/>
                    <a:pt x="7146732" y="3318111"/>
                    <a:pt x="7146732" y="3298822"/>
                  </a:cubicBezTo>
                  <a:cubicBezTo>
                    <a:pt x="7146732" y="3279533"/>
                    <a:pt x="7162368" y="3263897"/>
                    <a:pt x="7181657" y="3263897"/>
                  </a:cubicBezTo>
                  <a:close/>
                  <a:moveTo>
                    <a:pt x="10928951" y="3260722"/>
                  </a:moveTo>
                  <a:cubicBezTo>
                    <a:pt x="10947802" y="3260722"/>
                    <a:pt x="10963083" y="3276003"/>
                    <a:pt x="10963083" y="3294854"/>
                  </a:cubicBezTo>
                  <a:cubicBezTo>
                    <a:pt x="10963083" y="3313705"/>
                    <a:pt x="10947802" y="3328986"/>
                    <a:pt x="10928951" y="3328986"/>
                  </a:cubicBezTo>
                  <a:cubicBezTo>
                    <a:pt x="10910100" y="3328986"/>
                    <a:pt x="10894819" y="3313705"/>
                    <a:pt x="10894819" y="3294854"/>
                  </a:cubicBezTo>
                  <a:cubicBezTo>
                    <a:pt x="10894819" y="3276003"/>
                    <a:pt x="10910100" y="3260722"/>
                    <a:pt x="10928951" y="3260722"/>
                  </a:cubicBezTo>
                  <a:close/>
                  <a:moveTo>
                    <a:pt x="557943" y="3260722"/>
                  </a:moveTo>
                  <a:cubicBezTo>
                    <a:pt x="576793" y="3260722"/>
                    <a:pt x="592074" y="3276003"/>
                    <a:pt x="592074" y="3294854"/>
                  </a:cubicBezTo>
                  <a:cubicBezTo>
                    <a:pt x="592074" y="3313705"/>
                    <a:pt x="576793" y="3328986"/>
                    <a:pt x="557943" y="3328986"/>
                  </a:cubicBezTo>
                  <a:cubicBezTo>
                    <a:pt x="539092" y="3328986"/>
                    <a:pt x="523811" y="3313705"/>
                    <a:pt x="523811" y="3294854"/>
                  </a:cubicBezTo>
                  <a:cubicBezTo>
                    <a:pt x="523811" y="3276003"/>
                    <a:pt x="539092" y="3260722"/>
                    <a:pt x="557943" y="3260722"/>
                  </a:cubicBezTo>
                  <a:close/>
                  <a:moveTo>
                    <a:pt x="1239062" y="3255959"/>
                  </a:moveTo>
                  <a:cubicBezTo>
                    <a:pt x="1257912" y="3255959"/>
                    <a:pt x="1273193" y="3271240"/>
                    <a:pt x="1273193" y="3290091"/>
                  </a:cubicBezTo>
                  <a:cubicBezTo>
                    <a:pt x="1273193" y="3308942"/>
                    <a:pt x="1257912" y="3324223"/>
                    <a:pt x="1239062" y="3324223"/>
                  </a:cubicBezTo>
                  <a:cubicBezTo>
                    <a:pt x="1220211" y="3324223"/>
                    <a:pt x="1204930" y="3308942"/>
                    <a:pt x="1204930" y="3290091"/>
                  </a:cubicBezTo>
                  <a:cubicBezTo>
                    <a:pt x="1204930" y="3271240"/>
                    <a:pt x="1220211" y="3255959"/>
                    <a:pt x="1239062" y="3255959"/>
                  </a:cubicBezTo>
                  <a:close/>
                  <a:moveTo>
                    <a:pt x="3246525" y="3251197"/>
                  </a:moveTo>
                  <a:cubicBezTo>
                    <a:pt x="3264929" y="3251197"/>
                    <a:pt x="3279851" y="3266833"/>
                    <a:pt x="3279851" y="3286122"/>
                  </a:cubicBezTo>
                  <a:cubicBezTo>
                    <a:pt x="3279851" y="3305411"/>
                    <a:pt x="3264929" y="3321047"/>
                    <a:pt x="3246525" y="3321047"/>
                  </a:cubicBezTo>
                  <a:cubicBezTo>
                    <a:pt x="3228122" y="3321047"/>
                    <a:pt x="3213199" y="3305411"/>
                    <a:pt x="3213199" y="3286122"/>
                  </a:cubicBezTo>
                  <a:cubicBezTo>
                    <a:pt x="3213199" y="3266833"/>
                    <a:pt x="3228122" y="3251197"/>
                    <a:pt x="3246525" y="3251197"/>
                  </a:cubicBezTo>
                  <a:close/>
                  <a:moveTo>
                    <a:pt x="11144851" y="3248022"/>
                  </a:moveTo>
                  <a:cubicBezTo>
                    <a:pt x="11163702" y="3248022"/>
                    <a:pt x="11178983" y="3262948"/>
                    <a:pt x="11178983" y="3281360"/>
                  </a:cubicBezTo>
                  <a:cubicBezTo>
                    <a:pt x="11178983" y="3299772"/>
                    <a:pt x="11163702" y="3314698"/>
                    <a:pt x="11144851" y="3314698"/>
                  </a:cubicBezTo>
                  <a:cubicBezTo>
                    <a:pt x="11126000" y="3314698"/>
                    <a:pt x="11110719" y="3299772"/>
                    <a:pt x="11110719" y="3281360"/>
                  </a:cubicBezTo>
                  <a:cubicBezTo>
                    <a:pt x="11110719" y="3262948"/>
                    <a:pt x="11126000" y="3248022"/>
                    <a:pt x="11144851" y="3248022"/>
                  </a:cubicBezTo>
                  <a:close/>
                  <a:moveTo>
                    <a:pt x="11429014" y="3244847"/>
                  </a:moveTo>
                  <a:cubicBezTo>
                    <a:pt x="11447865" y="3244847"/>
                    <a:pt x="11463146" y="3260128"/>
                    <a:pt x="11463146" y="3278979"/>
                  </a:cubicBezTo>
                  <a:cubicBezTo>
                    <a:pt x="11463146" y="3297830"/>
                    <a:pt x="11447865" y="3313111"/>
                    <a:pt x="11429014" y="3313111"/>
                  </a:cubicBezTo>
                  <a:cubicBezTo>
                    <a:pt x="11410163" y="3313111"/>
                    <a:pt x="11394882" y="3297830"/>
                    <a:pt x="11394882" y="3278979"/>
                  </a:cubicBezTo>
                  <a:cubicBezTo>
                    <a:pt x="11394882" y="3260128"/>
                    <a:pt x="11410163" y="3244847"/>
                    <a:pt x="11429014" y="3244847"/>
                  </a:cubicBezTo>
                  <a:close/>
                  <a:moveTo>
                    <a:pt x="4900466" y="3241672"/>
                  </a:moveTo>
                  <a:cubicBezTo>
                    <a:pt x="4918875" y="3241672"/>
                    <a:pt x="4933799" y="3256953"/>
                    <a:pt x="4933799" y="3275804"/>
                  </a:cubicBezTo>
                  <a:cubicBezTo>
                    <a:pt x="4933799" y="3294655"/>
                    <a:pt x="4918875" y="3309936"/>
                    <a:pt x="4900466" y="3309936"/>
                  </a:cubicBezTo>
                  <a:cubicBezTo>
                    <a:pt x="4882057" y="3309936"/>
                    <a:pt x="4867131" y="3294655"/>
                    <a:pt x="4867131" y="3275804"/>
                  </a:cubicBezTo>
                  <a:cubicBezTo>
                    <a:pt x="4867131" y="3256953"/>
                    <a:pt x="4882057" y="3241672"/>
                    <a:pt x="4900466" y="3241672"/>
                  </a:cubicBezTo>
                  <a:close/>
                  <a:moveTo>
                    <a:pt x="8031764" y="3240084"/>
                  </a:moveTo>
                  <a:cubicBezTo>
                    <a:pt x="8050615" y="3240084"/>
                    <a:pt x="8065896" y="3255010"/>
                    <a:pt x="8065896" y="3273422"/>
                  </a:cubicBezTo>
                  <a:cubicBezTo>
                    <a:pt x="8065896" y="3291834"/>
                    <a:pt x="8050615" y="3306760"/>
                    <a:pt x="8031764" y="3306760"/>
                  </a:cubicBezTo>
                  <a:cubicBezTo>
                    <a:pt x="8012913" y="3306760"/>
                    <a:pt x="7997632" y="3291834"/>
                    <a:pt x="7997632" y="3273422"/>
                  </a:cubicBezTo>
                  <a:cubicBezTo>
                    <a:pt x="7997632" y="3255010"/>
                    <a:pt x="8012913" y="3240084"/>
                    <a:pt x="8031764" y="3240084"/>
                  </a:cubicBezTo>
                  <a:close/>
                  <a:moveTo>
                    <a:pt x="2389926" y="3233734"/>
                  </a:moveTo>
                  <a:cubicBezTo>
                    <a:pt x="2408779" y="3233734"/>
                    <a:pt x="2424055" y="3249015"/>
                    <a:pt x="2424055" y="3267866"/>
                  </a:cubicBezTo>
                  <a:cubicBezTo>
                    <a:pt x="2424055" y="3286717"/>
                    <a:pt x="2408779" y="3301998"/>
                    <a:pt x="2389926" y="3301998"/>
                  </a:cubicBezTo>
                  <a:cubicBezTo>
                    <a:pt x="2371075" y="3301998"/>
                    <a:pt x="2355793" y="3286717"/>
                    <a:pt x="2355793" y="3267866"/>
                  </a:cubicBezTo>
                  <a:cubicBezTo>
                    <a:pt x="2355793" y="3249015"/>
                    <a:pt x="2371075" y="3233734"/>
                    <a:pt x="2389926" y="3233734"/>
                  </a:cubicBezTo>
                  <a:close/>
                  <a:moveTo>
                    <a:pt x="2020072" y="3228972"/>
                  </a:moveTo>
                  <a:cubicBezTo>
                    <a:pt x="2038943" y="3228972"/>
                    <a:pt x="2054225" y="3244253"/>
                    <a:pt x="2054225" y="3263104"/>
                  </a:cubicBezTo>
                  <a:cubicBezTo>
                    <a:pt x="2054225" y="3281955"/>
                    <a:pt x="2038943" y="3297236"/>
                    <a:pt x="2020072" y="3297236"/>
                  </a:cubicBezTo>
                  <a:cubicBezTo>
                    <a:pt x="2001235" y="3297236"/>
                    <a:pt x="1985922" y="3281955"/>
                    <a:pt x="1985922" y="3263104"/>
                  </a:cubicBezTo>
                  <a:cubicBezTo>
                    <a:pt x="1985922" y="3244253"/>
                    <a:pt x="2001235" y="3228972"/>
                    <a:pt x="2020072" y="3228972"/>
                  </a:cubicBezTo>
                  <a:close/>
                  <a:moveTo>
                    <a:pt x="10088370" y="3225797"/>
                  </a:moveTo>
                  <a:cubicBezTo>
                    <a:pt x="10106782" y="3225797"/>
                    <a:pt x="10121708" y="3241078"/>
                    <a:pt x="10121708" y="3259929"/>
                  </a:cubicBezTo>
                  <a:cubicBezTo>
                    <a:pt x="10121708" y="3278780"/>
                    <a:pt x="10106782" y="3294061"/>
                    <a:pt x="10088370" y="3294061"/>
                  </a:cubicBezTo>
                  <a:cubicBezTo>
                    <a:pt x="10069958" y="3294061"/>
                    <a:pt x="10055032" y="3278780"/>
                    <a:pt x="10055032" y="3259929"/>
                  </a:cubicBezTo>
                  <a:cubicBezTo>
                    <a:pt x="10055032" y="3241078"/>
                    <a:pt x="10069958" y="3225797"/>
                    <a:pt x="10088370" y="3225797"/>
                  </a:cubicBezTo>
                  <a:close/>
                  <a:moveTo>
                    <a:pt x="6517289" y="3225797"/>
                  </a:moveTo>
                  <a:cubicBezTo>
                    <a:pt x="6537016" y="3225797"/>
                    <a:pt x="6553008" y="3241078"/>
                    <a:pt x="6553008" y="3259929"/>
                  </a:cubicBezTo>
                  <a:cubicBezTo>
                    <a:pt x="6553008" y="3278780"/>
                    <a:pt x="6537016" y="3294061"/>
                    <a:pt x="6517289" y="3294061"/>
                  </a:cubicBezTo>
                  <a:cubicBezTo>
                    <a:pt x="6497562" y="3294061"/>
                    <a:pt x="6481570" y="3278780"/>
                    <a:pt x="6481570" y="3259929"/>
                  </a:cubicBezTo>
                  <a:cubicBezTo>
                    <a:pt x="6481570" y="3241078"/>
                    <a:pt x="6497562" y="3225797"/>
                    <a:pt x="6517289" y="3225797"/>
                  </a:cubicBezTo>
                  <a:close/>
                  <a:moveTo>
                    <a:pt x="5151333" y="3225797"/>
                  </a:moveTo>
                  <a:cubicBezTo>
                    <a:pt x="5169759" y="3225797"/>
                    <a:pt x="5184694" y="3241078"/>
                    <a:pt x="5184694" y="3259929"/>
                  </a:cubicBezTo>
                  <a:cubicBezTo>
                    <a:pt x="5184694" y="3278780"/>
                    <a:pt x="5169759" y="3294061"/>
                    <a:pt x="5151333" y="3294061"/>
                  </a:cubicBezTo>
                  <a:cubicBezTo>
                    <a:pt x="5132917" y="3294061"/>
                    <a:pt x="5117970" y="3278780"/>
                    <a:pt x="5117970" y="3259929"/>
                  </a:cubicBezTo>
                  <a:cubicBezTo>
                    <a:pt x="5117970" y="3241078"/>
                    <a:pt x="5132917" y="3225797"/>
                    <a:pt x="5151333" y="3225797"/>
                  </a:cubicBezTo>
                  <a:close/>
                  <a:moveTo>
                    <a:pt x="2578773" y="3225797"/>
                  </a:moveTo>
                  <a:cubicBezTo>
                    <a:pt x="2597626" y="3225797"/>
                    <a:pt x="2612906" y="3241078"/>
                    <a:pt x="2612906" y="3259929"/>
                  </a:cubicBezTo>
                  <a:cubicBezTo>
                    <a:pt x="2612906" y="3278780"/>
                    <a:pt x="2597626" y="3294061"/>
                    <a:pt x="2578773" y="3294061"/>
                  </a:cubicBezTo>
                  <a:cubicBezTo>
                    <a:pt x="2559920" y="3294061"/>
                    <a:pt x="2544638" y="3278780"/>
                    <a:pt x="2544638" y="3259929"/>
                  </a:cubicBezTo>
                  <a:cubicBezTo>
                    <a:pt x="2544638" y="3241078"/>
                    <a:pt x="2559920" y="3225797"/>
                    <a:pt x="2578773" y="3225797"/>
                  </a:cubicBezTo>
                  <a:close/>
                  <a:moveTo>
                    <a:pt x="5930707" y="3224210"/>
                  </a:moveTo>
                  <a:cubicBezTo>
                    <a:pt x="5949997" y="3224210"/>
                    <a:pt x="5965634" y="3239846"/>
                    <a:pt x="5965634" y="3259135"/>
                  </a:cubicBezTo>
                  <a:cubicBezTo>
                    <a:pt x="5965634" y="3278424"/>
                    <a:pt x="5949997" y="3294060"/>
                    <a:pt x="5930707" y="3294060"/>
                  </a:cubicBezTo>
                  <a:cubicBezTo>
                    <a:pt x="5911419" y="3294060"/>
                    <a:pt x="5895783" y="3278424"/>
                    <a:pt x="5895783" y="3259135"/>
                  </a:cubicBezTo>
                  <a:cubicBezTo>
                    <a:pt x="5895783" y="3239846"/>
                    <a:pt x="5911419" y="3224210"/>
                    <a:pt x="5930707" y="3224210"/>
                  </a:cubicBezTo>
                  <a:close/>
                  <a:moveTo>
                    <a:pt x="5530721" y="3217859"/>
                  </a:moveTo>
                  <a:cubicBezTo>
                    <a:pt x="5550006" y="3217859"/>
                    <a:pt x="5565641" y="3233140"/>
                    <a:pt x="5565641" y="3251991"/>
                  </a:cubicBezTo>
                  <a:cubicBezTo>
                    <a:pt x="5565641" y="3270842"/>
                    <a:pt x="5550006" y="3286123"/>
                    <a:pt x="5530721" y="3286123"/>
                  </a:cubicBezTo>
                  <a:cubicBezTo>
                    <a:pt x="5511435" y="3286123"/>
                    <a:pt x="5495802" y="3270842"/>
                    <a:pt x="5495802" y="3251991"/>
                  </a:cubicBezTo>
                  <a:cubicBezTo>
                    <a:pt x="5495802" y="3233140"/>
                    <a:pt x="5511435" y="3217859"/>
                    <a:pt x="5530721" y="3217859"/>
                  </a:cubicBezTo>
                  <a:close/>
                  <a:moveTo>
                    <a:pt x="6717313" y="3213097"/>
                  </a:moveTo>
                  <a:cubicBezTo>
                    <a:pt x="6737040" y="3213097"/>
                    <a:pt x="6753032" y="3228023"/>
                    <a:pt x="6753032" y="3246435"/>
                  </a:cubicBezTo>
                  <a:cubicBezTo>
                    <a:pt x="6753032" y="3264847"/>
                    <a:pt x="6737040" y="3279773"/>
                    <a:pt x="6717313" y="3279773"/>
                  </a:cubicBezTo>
                  <a:cubicBezTo>
                    <a:pt x="6697586" y="3279773"/>
                    <a:pt x="6681594" y="3264847"/>
                    <a:pt x="6681594" y="3246435"/>
                  </a:cubicBezTo>
                  <a:cubicBezTo>
                    <a:pt x="6681594" y="3228023"/>
                    <a:pt x="6697586" y="3213097"/>
                    <a:pt x="6717313" y="3213097"/>
                  </a:cubicBezTo>
                  <a:close/>
                  <a:moveTo>
                    <a:pt x="4621085" y="3213097"/>
                  </a:moveTo>
                  <a:cubicBezTo>
                    <a:pt x="4640373" y="3213097"/>
                    <a:pt x="4656013" y="3228733"/>
                    <a:pt x="4656013" y="3248022"/>
                  </a:cubicBezTo>
                  <a:cubicBezTo>
                    <a:pt x="4656013" y="3267311"/>
                    <a:pt x="4640373" y="3282947"/>
                    <a:pt x="4621085" y="3282947"/>
                  </a:cubicBezTo>
                  <a:cubicBezTo>
                    <a:pt x="4601786" y="3282947"/>
                    <a:pt x="4586151" y="3267311"/>
                    <a:pt x="4586151" y="3248022"/>
                  </a:cubicBezTo>
                  <a:cubicBezTo>
                    <a:pt x="4586151" y="3228733"/>
                    <a:pt x="4601786" y="3213097"/>
                    <a:pt x="4621085" y="3213097"/>
                  </a:cubicBezTo>
                  <a:close/>
                  <a:moveTo>
                    <a:pt x="2772491" y="3213097"/>
                  </a:moveTo>
                  <a:cubicBezTo>
                    <a:pt x="2792222" y="3213097"/>
                    <a:pt x="2808216" y="3228023"/>
                    <a:pt x="2808216" y="3246435"/>
                  </a:cubicBezTo>
                  <a:cubicBezTo>
                    <a:pt x="2808216" y="3264847"/>
                    <a:pt x="2792222" y="3279773"/>
                    <a:pt x="2772491" y="3279773"/>
                  </a:cubicBezTo>
                  <a:cubicBezTo>
                    <a:pt x="2752764" y="3279773"/>
                    <a:pt x="2736775" y="3264847"/>
                    <a:pt x="2736775" y="3246435"/>
                  </a:cubicBezTo>
                  <a:cubicBezTo>
                    <a:pt x="2736775" y="3228023"/>
                    <a:pt x="2752764" y="3213097"/>
                    <a:pt x="2772491" y="3213097"/>
                  </a:cubicBezTo>
                  <a:close/>
                  <a:moveTo>
                    <a:pt x="1614437" y="3213097"/>
                  </a:moveTo>
                  <a:cubicBezTo>
                    <a:pt x="1632849" y="3213097"/>
                    <a:pt x="1647775" y="3228023"/>
                    <a:pt x="1647775" y="3246435"/>
                  </a:cubicBezTo>
                  <a:cubicBezTo>
                    <a:pt x="1647775" y="3264847"/>
                    <a:pt x="1632849" y="3279773"/>
                    <a:pt x="1614437" y="3279773"/>
                  </a:cubicBezTo>
                  <a:cubicBezTo>
                    <a:pt x="1596025" y="3279773"/>
                    <a:pt x="1581100" y="3264847"/>
                    <a:pt x="1581100" y="3246435"/>
                  </a:cubicBezTo>
                  <a:cubicBezTo>
                    <a:pt x="1581100" y="3228023"/>
                    <a:pt x="1596025" y="3213097"/>
                    <a:pt x="1614437" y="3213097"/>
                  </a:cubicBezTo>
                  <a:close/>
                  <a:moveTo>
                    <a:pt x="6122001" y="3209922"/>
                  </a:moveTo>
                  <a:cubicBezTo>
                    <a:pt x="6140852" y="3209922"/>
                    <a:pt x="6156133" y="3225203"/>
                    <a:pt x="6156133" y="3244054"/>
                  </a:cubicBezTo>
                  <a:cubicBezTo>
                    <a:pt x="6156133" y="3262905"/>
                    <a:pt x="6140852" y="3278186"/>
                    <a:pt x="6122001" y="3278186"/>
                  </a:cubicBezTo>
                  <a:cubicBezTo>
                    <a:pt x="6103159" y="3278186"/>
                    <a:pt x="6087876" y="3262905"/>
                    <a:pt x="6087876" y="3244054"/>
                  </a:cubicBezTo>
                  <a:cubicBezTo>
                    <a:pt x="6087876" y="3225203"/>
                    <a:pt x="6103159" y="3209922"/>
                    <a:pt x="6122001" y="3209922"/>
                  </a:cubicBezTo>
                  <a:close/>
                  <a:moveTo>
                    <a:pt x="8234964" y="3206747"/>
                  </a:moveTo>
                  <a:cubicBezTo>
                    <a:pt x="8253815" y="3206747"/>
                    <a:pt x="8269096" y="3222739"/>
                    <a:pt x="8269096" y="3242466"/>
                  </a:cubicBezTo>
                  <a:cubicBezTo>
                    <a:pt x="8269096" y="3262193"/>
                    <a:pt x="8253815" y="3278185"/>
                    <a:pt x="8234964" y="3278185"/>
                  </a:cubicBezTo>
                  <a:cubicBezTo>
                    <a:pt x="8216113" y="3278185"/>
                    <a:pt x="8200832" y="3262193"/>
                    <a:pt x="8200832" y="3242466"/>
                  </a:cubicBezTo>
                  <a:cubicBezTo>
                    <a:pt x="8200832" y="3222739"/>
                    <a:pt x="8216113" y="3206747"/>
                    <a:pt x="8234964" y="3206747"/>
                  </a:cubicBezTo>
                  <a:close/>
                  <a:moveTo>
                    <a:pt x="7430895" y="3206747"/>
                  </a:moveTo>
                  <a:cubicBezTo>
                    <a:pt x="7450184" y="3206747"/>
                    <a:pt x="7465820" y="3222739"/>
                    <a:pt x="7465820" y="3242466"/>
                  </a:cubicBezTo>
                  <a:cubicBezTo>
                    <a:pt x="7465820" y="3262193"/>
                    <a:pt x="7450184" y="3278185"/>
                    <a:pt x="7430895" y="3278185"/>
                  </a:cubicBezTo>
                  <a:cubicBezTo>
                    <a:pt x="7411606" y="3278185"/>
                    <a:pt x="7395970" y="3262193"/>
                    <a:pt x="7395970" y="3242466"/>
                  </a:cubicBezTo>
                  <a:cubicBezTo>
                    <a:pt x="7395970" y="3222739"/>
                    <a:pt x="7411606" y="3206747"/>
                    <a:pt x="7430895" y="3206747"/>
                  </a:cubicBezTo>
                  <a:close/>
                  <a:moveTo>
                    <a:pt x="8912826" y="3201984"/>
                  </a:moveTo>
                  <a:cubicBezTo>
                    <a:pt x="8931677" y="3201984"/>
                    <a:pt x="8946958" y="3217620"/>
                    <a:pt x="8946958" y="3236909"/>
                  </a:cubicBezTo>
                  <a:cubicBezTo>
                    <a:pt x="8946958" y="3256198"/>
                    <a:pt x="8931677" y="3271834"/>
                    <a:pt x="8912826" y="3271834"/>
                  </a:cubicBezTo>
                  <a:cubicBezTo>
                    <a:pt x="8893975" y="3271834"/>
                    <a:pt x="8878694" y="3256198"/>
                    <a:pt x="8878694" y="3236909"/>
                  </a:cubicBezTo>
                  <a:cubicBezTo>
                    <a:pt x="8878694" y="3217620"/>
                    <a:pt x="8893975" y="3201984"/>
                    <a:pt x="8912826" y="3201984"/>
                  </a:cubicBezTo>
                  <a:close/>
                  <a:moveTo>
                    <a:pt x="6926864" y="3198809"/>
                  </a:moveTo>
                  <a:cubicBezTo>
                    <a:pt x="6945715" y="3198809"/>
                    <a:pt x="6960996" y="3214090"/>
                    <a:pt x="6960996" y="3232941"/>
                  </a:cubicBezTo>
                  <a:cubicBezTo>
                    <a:pt x="6960996" y="3251792"/>
                    <a:pt x="6945715" y="3267073"/>
                    <a:pt x="6926864" y="3267073"/>
                  </a:cubicBezTo>
                  <a:cubicBezTo>
                    <a:pt x="6908013" y="3267073"/>
                    <a:pt x="6892732" y="3251792"/>
                    <a:pt x="6892732" y="3232941"/>
                  </a:cubicBezTo>
                  <a:cubicBezTo>
                    <a:pt x="6892732" y="3214090"/>
                    <a:pt x="6908013" y="3198809"/>
                    <a:pt x="6926864" y="3198809"/>
                  </a:cubicBezTo>
                  <a:close/>
                  <a:moveTo>
                    <a:pt x="10298714" y="3194047"/>
                  </a:moveTo>
                  <a:cubicBezTo>
                    <a:pt x="10317565" y="3194047"/>
                    <a:pt x="10332846" y="3209683"/>
                    <a:pt x="10332846" y="3228972"/>
                  </a:cubicBezTo>
                  <a:cubicBezTo>
                    <a:pt x="10332846" y="3248261"/>
                    <a:pt x="10317565" y="3263897"/>
                    <a:pt x="10298714" y="3263897"/>
                  </a:cubicBezTo>
                  <a:cubicBezTo>
                    <a:pt x="10279863" y="3263897"/>
                    <a:pt x="10264582" y="3248261"/>
                    <a:pt x="10264582" y="3228972"/>
                  </a:cubicBezTo>
                  <a:cubicBezTo>
                    <a:pt x="10264582" y="3209683"/>
                    <a:pt x="10279863" y="3194047"/>
                    <a:pt x="10298714" y="3194047"/>
                  </a:cubicBezTo>
                  <a:close/>
                  <a:moveTo>
                    <a:pt x="3821080" y="3194047"/>
                  </a:moveTo>
                  <a:cubicBezTo>
                    <a:pt x="3840373" y="3194047"/>
                    <a:pt x="3856012" y="3208973"/>
                    <a:pt x="3856012" y="3227385"/>
                  </a:cubicBezTo>
                  <a:cubicBezTo>
                    <a:pt x="3856012" y="3245797"/>
                    <a:pt x="3840373" y="3260723"/>
                    <a:pt x="3821080" y="3260723"/>
                  </a:cubicBezTo>
                  <a:cubicBezTo>
                    <a:pt x="3801788" y="3260723"/>
                    <a:pt x="3786150" y="3245797"/>
                    <a:pt x="3786150" y="3227385"/>
                  </a:cubicBezTo>
                  <a:cubicBezTo>
                    <a:pt x="3786150" y="3208973"/>
                    <a:pt x="3801788" y="3194047"/>
                    <a:pt x="3821080" y="3194047"/>
                  </a:cubicBezTo>
                  <a:close/>
                  <a:moveTo>
                    <a:pt x="9159682" y="3190872"/>
                  </a:moveTo>
                  <a:cubicBezTo>
                    <a:pt x="9178971" y="3190872"/>
                    <a:pt x="9194607" y="3206153"/>
                    <a:pt x="9194607" y="3225004"/>
                  </a:cubicBezTo>
                  <a:cubicBezTo>
                    <a:pt x="9194607" y="3243855"/>
                    <a:pt x="9178971" y="3259136"/>
                    <a:pt x="9159682" y="3259136"/>
                  </a:cubicBezTo>
                  <a:cubicBezTo>
                    <a:pt x="9140393" y="3259136"/>
                    <a:pt x="9124757" y="3243855"/>
                    <a:pt x="9124757" y="3225004"/>
                  </a:cubicBezTo>
                  <a:cubicBezTo>
                    <a:pt x="9124757" y="3206153"/>
                    <a:pt x="9140393" y="3190872"/>
                    <a:pt x="9159682" y="3190872"/>
                  </a:cubicBezTo>
                  <a:close/>
                  <a:moveTo>
                    <a:pt x="8607232" y="3187697"/>
                  </a:moveTo>
                  <a:cubicBezTo>
                    <a:pt x="8625644" y="3187697"/>
                    <a:pt x="8640570" y="3203689"/>
                    <a:pt x="8640570" y="3223416"/>
                  </a:cubicBezTo>
                  <a:cubicBezTo>
                    <a:pt x="8640570" y="3243143"/>
                    <a:pt x="8625644" y="3259135"/>
                    <a:pt x="8607232" y="3259135"/>
                  </a:cubicBezTo>
                  <a:cubicBezTo>
                    <a:pt x="8588820" y="3259135"/>
                    <a:pt x="8573894" y="3243143"/>
                    <a:pt x="8573894" y="3223416"/>
                  </a:cubicBezTo>
                  <a:cubicBezTo>
                    <a:pt x="8573894" y="3203689"/>
                    <a:pt x="8588820" y="3187697"/>
                    <a:pt x="8607232" y="3187697"/>
                  </a:cubicBezTo>
                  <a:close/>
                  <a:moveTo>
                    <a:pt x="1066012" y="3186109"/>
                  </a:moveTo>
                  <a:cubicBezTo>
                    <a:pt x="1084863" y="3186109"/>
                    <a:pt x="1100143" y="3201035"/>
                    <a:pt x="1100143" y="3219447"/>
                  </a:cubicBezTo>
                  <a:cubicBezTo>
                    <a:pt x="1100143" y="3237859"/>
                    <a:pt x="1084863" y="3252785"/>
                    <a:pt x="1066012" y="3252785"/>
                  </a:cubicBezTo>
                  <a:cubicBezTo>
                    <a:pt x="1047161" y="3252785"/>
                    <a:pt x="1031881" y="3237859"/>
                    <a:pt x="1031881" y="3219447"/>
                  </a:cubicBezTo>
                  <a:cubicBezTo>
                    <a:pt x="1031881" y="3201035"/>
                    <a:pt x="1047161" y="3186109"/>
                    <a:pt x="1066012" y="3186109"/>
                  </a:cubicBezTo>
                  <a:close/>
                  <a:moveTo>
                    <a:pt x="7826977" y="3182935"/>
                  </a:moveTo>
                  <a:cubicBezTo>
                    <a:pt x="7845828" y="3182935"/>
                    <a:pt x="7861109" y="3198571"/>
                    <a:pt x="7861109" y="3217860"/>
                  </a:cubicBezTo>
                  <a:cubicBezTo>
                    <a:pt x="7861109" y="3237149"/>
                    <a:pt x="7845828" y="3252785"/>
                    <a:pt x="7826977" y="3252785"/>
                  </a:cubicBezTo>
                  <a:cubicBezTo>
                    <a:pt x="7808126" y="3252785"/>
                    <a:pt x="7792845" y="3237149"/>
                    <a:pt x="7792845" y="3217860"/>
                  </a:cubicBezTo>
                  <a:cubicBezTo>
                    <a:pt x="7792845" y="3198571"/>
                    <a:pt x="7808126" y="3182935"/>
                    <a:pt x="7826977" y="3182935"/>
                  </a:cubicBezTo>
                  <a:close/>
                  <a:moveTo>
                    <a:pt x="1437424" y="3182935"/>
                  </a:moveTo>
                  <a:cubicBezTo>
                    <a:pt x="1457151" y="3182935"/>
                    <a:pt x="1473142" y="3198216"/>
                    <a:pt x="1473142" y="3217067"/>
                  </a:cubicBezTo>
                  <a:cubicBezTo>
                    <a:pt x="1473142" y="3235918"/>
                    <a:pt x="1457151" y="3251199"/>
                    <a:pt x="1437424" y="3251199"/>
                  </a:cubicBezTo>
                  <a:cubicBezTo>
                    <a:pt x="1417697" y="3251199"/>
                    <a:pt x="1401705" y="3235918"/>
                    <a:pt x="1401705" y="3217067"/>
                  </a:cubicBezTo>
                  <a:cubicBezTo>
                    <a:pt x="1401705" y="3198216"/>
                    <a:pt x="1417697" y="3182935"/>
                    <a:pt x="1437424" y="3182935"/>
                  </a:cubicBezTo>
                  <a:close/>
                  <a:moveTo>
                    <a:pt x="8435782" y="3182934"/>
                  </a:moveTo>
                  <a:cubicBezTo>
                    <a:pt x="8455071" y="3182934"/>
                    <a:pt x="8470707" y="3198215"/>
                    <a:pt x="8470707" y="3217066"/>
                  </a:cubicBezTo>
                  <a:cubicBezTo>
                    <a:pt x="8470707" y="3235917"/>
                    <a:pt x="8455071" y="3251198"/>
                    <a:pt x="8435782" y="3251198"/>
                  </a:cubicBezTo>
                  <a:cubicBezTo>
                    <a:pt x="8416493" y="3251198"/>
                    <a:pt x="8400857" y="3235917"/>
                    <a:pt x="8400857" y="3217066"/>
                  </a:cubicBezTo>
                  <a:cubicBezTo>
                    <a:pt x="8400857" y="3198215"/>
                    <a:pt x="8416493" y="3182934"/>
                    <a:pt x="8435782" y="3182934"/>
                  </a:cubicBezTo>
                  <a:close/>
                  <a:moveTo>
                    <a:pt x="10488420" y="3178172"/>
                  </a:moveTo>
                  <a:cubicBezTo>
                    <a:pt x="10506832" y="3178172"/>
                    <a:pt x="10521758" y="3193808"/>
                    <a:pt x="10521758" y="3213097"/>
                  </a:cubicBezTo>
                  <a:cubicBezTo>
                    <a:pt x="10521758" y="3232386"/>
                    <a:pt x="10506832" y="3248022"/>
                    <a:pt x="10488420" y="3248022"/>
                  </a:cubicBezTo>
                  <a:cubicBezTo>
                    <a:pt x="10470008" y="3248022"/>
                    <a:pt x="10455082" y="3232386"/>
                    <a:pt x="10455082" y="3213097"/>
                  </a:cubicBezTo>
                  <a:cubicBezTo>
                    <a:pt x="10455082" y="3193808"/>
                    <a:pt x="10470008" y="3178172"/>
                    <a:pt x="10488420" y="3178172"/>
                  </a:cubicBezTo>
                  <a:close/>
                  <a:moveTo>
                    <a:pt x="5316426" y="3178172"/>
                  </a:moveTo>
                  <a:cubicBezTo>
                    <a:pt x="5334840" y="3178172"/>
                    <a:pt x="5349771" y="3193098"/>
                    <a:pt x="5349771" y="3211510"/>
                  </a:cubicBezTo>
                  <a:cubicBezTo>
                    <a:pt x="5349771" y="3229922"/>
                    <a:pt x="5334840" y="3244848"/>
                    <a:pt x="5316426" y="3244848"/>
                  </a:cubicBezTo>
                  <a:cubicBezTo>
                    <a:pt x="5298022" y="3244848"/>
                    <a:pt x="5283091" y="3229922"/>
                    <a:pt x="5283091" y="3211510"/>
                  </a:cubicBezTo>
                  <a:cubicBezTo>
                    <a:pt x="5283091" y="3193098"/>
                    <a:pt x="5298022" y="3178172"/>
                    <a:pt x="5316426" y="3178172"/>
                  </a:cubicBezTo>
                  <a:close/>
                  <a:moveTo>
                    <a:pt x="9431939" y="3174997"/>
                  </a:moveTo>
                  <a:cubicBezTo>
                    <a:pt x="9450790" y="3174997"/>
                    <a:pt x="9466071" y="3189923"/>
                    <a:pt x="9466071" y="3208335"/>
                  </a:cubicBezTo>
                  <a:cubicBezTo>
                    <a:pt x="9466071" y="3226747"/>
                    <a:pt x="9450790" y="3241673"/>
                    <a:pt x="9431939" y="3241673"/>
                  </a:cubicBezTo>
                  <a:cubicBezTo>
                    <a:pt x="9413088" y="3241673"/>
                    <a:pt x="9397807" y="3226747"/>
                    <a:pt x="9397807" y="3208335"/>
                  </a:cubicBezTo>
                  <a:cubicBezTo>
                    <a:pt x="9397807" y="3189923"/>
                    <a:pt x="9413088" y="3174997"/>
                    <a:pt x="9431939" y="3174997"/>
                  </a:cubicBezTo>
                  <a:close/>
                  <a:moveTo>
                    <a:pt x="10744801" y="3167059"/>
                  </a:moveTo>
                  <a:cubicBezTo>
                    <a:pt x="10763652" y="3167059"/>
                    <a:pt x="10778933" y="3181985"/>
                    <a:pt x="10778933" y="3200397"/>
                  </a:cubicBezTo>
                  <a:cubicBezTo>
                    <a:pt x="10778933" y="3218809"/>
                    <a:pt x="10763652" y="3233735"/>
                    <a:pt x="10744801" y="3233735"/>
                  </a:cubicBezTo>
                  <a:cubicBezTo>
                    <a:pt x="10725950" y="3233735"/>
                    <a:pt x="10710669" y="3218809"/>
                    <a:pt x="10710669" y="3200397"/>
                  </a:cubicBezTo>
                  <a:cubicBezTo>
                    <a:pt x="10710669" y="3181985"/>
                    <a:pt x="10725950" y="3167059"/>
                    <a:pt x="10744801" y="3167059"/>
                  </a:cubicBezTo>
                  <a:close/>
                  <a:moveTo>
                    <a:pt x="9926445" y="3159122"/>
                  </a:moveTo>
                  <a:cubicBezTo>
                    <a:pt x="9944857" y="3159122"/>
                    <a:pt x="9959783" y="3174758"/>
                    <a:pt x="9959783" y="3194047"/>
                  </a:cubicBezTo>
                  <a:cubicBezTo>
                    <a:pt x="9959783" y="3213336"/>
                    <a:pt x="9944857" y="3228972"/>
                    <a:pt x="9926445" y="3228972"/>
                  </a:cubicBezTo>
                  <a:cubicBezTo>
                    <a:pt x="9908033" y="3228972"/>
                    <a:pt x="9893107" y="3213336"/>
                    <a:pt x="9893107" y="3194047"/>
                  </a:cubicBezTo>
                  <a:cubicBezTo>
                    <a:pt x="9893107" y="3174758"/>
                    <a:pt x="9908033" y="3159122"/>
                    <a:pt x="9926445" y="3159122"/>
                  </a:cubicBezTo>
                  <a:close/>
                  <a:moveTo>
                    <a:pt x="735012" y="3159122"/>
                  </a:moveTo>
                  <a:cubicBezTo>
                    <a:pt x="754301" y="3159122"/>
                    <a:pt x="769937" y="3174048"/>
                    <a:pt x="769937" y="3192460"/>
                  </a:cubicBezTo>
                  <a:cubicBezTo>
                    <a:pt x="769937" y="3210872"/>
                    <a:pt x="754301" y="3225798"/>
                    <a:pt x="735012" y="3225798"/>
                  </a:cubicBezTo>
                  <a:cubicBezTo>
                    <a:pt x="715724" y="3225798"/>
                    <a:pt x="700088" y="3210872"/>
                    <a:pt x="700088" y="3192460"/>
                  </a:cubicBezTo>
                  <a:cubicBezTo>
                    <a:pt x="700088" y="3174048"/>
                    <a:pt x="715724" y="3159122"/>
                    <a:pt x="735012" y="3159122"/>
                  </a:cubicBezTo>
                  <a:close/>
                  <a:moveTo>
                    <a:pt x="7653939" y="3155947"/>
                  </a:moveTo>
                  <a:cubicBezTo>
                    <a:pt x="7672790" y="3155947"/>
                    <a:pt x="7688071" y="3171228"/>
                    <a:pt x="7688071" y="3190079"/>
                  </a:cubicBezTo>
                  <a:cubicBezTo>
                    <a:pt x="7688071" y="3208930"/>
                    <a:pt x="7672790" y="3224211"/>
                    <a:pt x="7653939" y="3224211"/>
                  </a:cubicBezTo>
                  <a:cubicBezTo>
                    <a:pt x="7635088" y="3224211"/>
                    <a:pt x="7619807" y="3208930"/>
                    <a:pt x="7619807" y="3190079"/>
                  </a:cubicBezTo>
                  <a:cubicBezTo>
                    <a:pt x="7619807" y="3171228"/>
                    <a:pt x="7635088" y="3155947"/>
                    <a:pt x="7653939" y="3155947"/>
                  </a:cubicBezTo>
                  <a:close/>
                  <a:moveTo>
                    <a:pt x="8777889" y="3140072"/>
                  </a:moveTo>
                  <a:cubicBezTo>
                    <a:pt x="8796740" y="3140072"/>
                    <a:pt x="8812021" y="3154998"/>
                    <a:pt x="8812021" y="3173410"/>
                  </a:cubicBezTo>
                  <a:cubicBezTo>
                    <a:pt x="8812021" y="3191822"/>
                    <a:pt x="8796740" y="3206748"/>
                    <a:pt x="8777889" y="3206748"/>
                  </a:cubicBezTo>
                  <a:cubicBezTo>
                    <a:pt x="8759038" y="3206748"/>
                    <a:pt x="8743757" y="3191822"/>
                    <a:pt x="8743757" y="3173410"/>
                  </a:cubicBezTo>
                  <a:cubicBezTo>
                    <a:pt x="8743757" y="3154998"/>
                    <a:pt x="8759038" y="3140072"/>
                    <a:pt x="8777889" y="3140072"/>
                  </a:cubicBezTo>
                  <a:close/>
                  <a:moveTo>
                    <a:pt x="11005944" y="3136897"/>
                  </a:moveTo>
                  <a:cubicBezTo>
                    <a:pt x="11025233" y="3136897"/>
                    <a:pt x="11040869" y="3152178"/>
                    <a:pt x="11040869" y="3171029"/>
                  </a:cubicBezTo>
                  <a:cubicBezTo>
                    <a:pt x="11040869" y="3189880"/>
                    <a:pt x="11025233" y="3205161"/>
                    <a:pt x="11005944" y="3205161"/>
                  </a:cubicBezTo>
                  <a:cubicBezTo>
                    <a:pt x="10986655" y="3205161"/>
                    <a:pt x="10971019" y="3189880"/>
                    <a:pt x="10971019" y="3171029"/>
                  </a:cubicBezTo>
                  <a:cubicBezTo>
                    <a:pt x="10971019" y="3152178"/>
                    <a:pt x="10986655" y="3136897"/>
                    <a:pt x="11005944" y="3136897"/>
                  </a:cubicBezTo>
                  <a:close/>
                  <a:moveTo>
                    <a:pt x="3370125" y="3128960"/>
                  </a:moveTo>
                  <a:cubicBezTo>
                    <a:pt x="3389412" y="3128960"/>
                    <a:pt x="3405046" y="3144241"/>
                    <a:pt x="3405046" y="3163092"/>
                  </a:cubicBezTo>
                  <a:cubicBezTo>
                    <a:pt x="3405046" y="3181943"/>
                    <a:pt x="3389412" y="3197224"/>
                    <a:pt x="3370125" y="3197224"/>
                  </a:cubicBezTo>
                  <a:cubicBezTo>
                    <a:pt x="3350838" y="3197224"/>
                    <a:pt x="3335203" y="3181943"/>
                    <a:pt x="3335203" y="3163092"/>
                  </a:cubicBezTo>
                  <a:cubicBezTo>
                    <a:pt x="3335203" y="3144241"/>
                    <a:pt x="3350838" y="3128960"/>
                    <a:pt x="3370125" y="3128960"/>
                  </a:cubicBezTo>
                  <a:close/>
                  <a:moveTo>
                    <a:pt x="6316470" y="3125784"/>
                  </a:moveTo>
                  <a:cubicBezTo>
                    <a:pt x="6334882" y="3125784"/>
                    <a:pt x="6349808" y="3141065"/>
                    <a:pt x="6349808" y="3159916"/>
                  </a:cubicBezTo>
                  <a:cubicBezTo>
                    <a:pt x="6349808" y="3178767"/>
                    <a:pt x="6334882" y="3194048"/>
                    <a:pt x="6316470" y="3194048"/>
                  </a:cubicBezTo>
                  <a:cubicBezTo>
                    <a:pt x="6298058" y="3194048"/>
                    <a:pt x="6283132" y="3178767"/>
                    <a:pt x="6283132" y="3159916"/>
                  </a:cubicBezTo>
                  <a:cubicBezTo>
                    <a:pt x="6283132" y="3141065"/>
                    <a:pt x="6298058" y="3125784"/>
                    <a:pt x="6316470" y="3125784"/>
                  </a:cubicBezTo>
                  <a:close/>
                  <a:moveTo>
                    <a:pt x="11599669" y="3124197"/>
                  </a:moveTo>
                  <a:cubicBezTo>
                    <a:pt x="11618958" y="3124197"/>
                    <a:pt x="11634594" y="3139123"/>
                    <a:pt x="11634594" y="3157535"/>
                  </a:cubicBezTo>
                  <a:cubicBezTo>
                    <a:pt x="11634594" y="3175947"/>
                    <a:pt x="11618958" y="3190873"/>
                    <a:pt x="11599669" y="3190873"/>
                  </a:cubicBezTo>
                  <a:cubicBezTo>
                    <a:pt x="11580380" y="3190873"/>
                    <a:pt x="11564744" y="3175947"/>
                    <a:pt x="11564744" y="3157535"/>
                  </a:cubicBezTo>
                  <a:cubicBezTo>
                    <a:pt x="11564744" y="3139123"/>
                    <a:pt x="11580380" y="3124197"/>
                    <a:pt x="11599669" y="3124197"/>
                  </a:cubicBezTo>
                  <a:close/>
                  <a:moveTo>
                    <a:pt x="9630376" y="3124197"/>
                  </a:moveTo>
                  <a:cubicBezTo>
                    <a:pt x="9650103" y="3124197"/>
                    <a:pt x="9666095" y="3139123"/>
                    <a:pt x="9666095" y="3157535"/>
                  </a:cubicBezTo>
                  <a:cubicBezTo>
                    <a:pt x="9666095" y="3175947"/>
                    <a:pt x="9650103" y="3190873"/>
                    <a:pt x="9630376" y="3190873"/>
                  </a:cubicBezTo>
                  <a:cubicBezTo>
                    <a:pt x="9610649" y="3190873"/>
                    <a:pt x="9594657" y="3175947"/>
                    <a:pt x="9594657" y="3157535"/>
                  </a:cubicBezTo>
                  <a:cubicBezTo>
                    <a:pt x="9594657" y="3139123"/>
                    <a:pt x="9610649" y="3124197"/>
                    <a:pt x="9630376" y="3124197"/>
                  </a:cubicBezTo>
                  <a:close/>
                  <a:moveTo>
                    <a:pt x="11239308" y="3121022"/>
                  </a:moveTo>
                  <a:cubicBezTo>
                    <a:pt x="11257720" y="3121022"/>
                    <a:pt x="11272646" y="3136658"/>
                    <a:pt x="11272646" y="3155947"/>
                  </a:cubicBezTo>
                  <a:cubicBezTo>
                    <a:pt x="11272646" y="3175236"/>
                    <a:pt x="11257720" y="3190872"/>
                    <a:pt x="11239308" y="3190872"/>
                  </a:cubicBezTo>
                  <a:cubicBezTo>
                    <a:pt x="11220896" y="3190872"/>
                    <a:pt x="11205970" y="3175236"/>
                    <a:pt x="11205970" y="3155947"/>
                  </a:cubicBezTo>
                  <a:cubicBezTo>
                    <a:pt x="11205970" y="3136658"/>
                    <a:pt x="11220896" y="3121022"/>
                    <a:pt x="11239308" y="3121022"/>
                  </a:cubicBezTo>
                  <a:close/>
                  <a:moveTo>
                    <a:pt x="4011487" y="3121022"/>
                  </a:moveTo>
                  <a:cubicBezTo>
                    <a:pt x="4029894" y="3121022"/>
                    <a:pt x="4044828" y="3135948"/>
                    <a:pt x="4044828" y="3154360"/>
                  </a:cubicBezTo>
                  <a:cubicBezTo>
                    <a:pt x="4044828" y="3172772"/>
                    <a:pt x="4029894" y="3187698"/>
                    <a:pt x="4011487" y="3187698"/>
                  </a:cubicBezTo>
                  <a:cubicBezTo>
                    <a:pt x="3993084" y="3187698"/>
                    <a:pt x="3978168" y="3172772"/>
                    <a:pt x="3978168" y="3154360"/>
                  </a:cubicBezTo>
                  <a:cubicBezTo>
                    <a:pt x="3978168" y="3135948"/>
                    <a:pt x="3993084" y="3121022"/>
                    <a:pt x="4011487" y="3121022"/>
                  </a:cubicBezTo>
                  <a:close/>
                  <a:moveTo>
                    <a:pt x="3045470" y="3121022"/>
                  </a:moveTo>
                  <a:cubicBezTo>
                    <a:pt x="3065198" y="3121022"/>
                    <a:pt x="3081191" y="3135948"/>
                    <a:pt x="3081191" y="3154360"/>
                  </a:cubicBezTo>
                  <a:cubicBezTo>
                    <a:pt x="3081191" y="3172772"/>
                    <a:pt x="3065198" y="3187698"/>
                    <a:pt x="3045470" y="3187698"/>
                  </a:cubicBezTo>
                  <a:cubicBezTo>
                    <a:pt x="3025741" y="3187698"/>
                    <a:pt x="3009747" y="3172772"/>
                    <a:pt x="3009747" y="3154360"/>
                  </a:cubicBezTo>
                  <a:cubicBezTo>
                    <a:pt x="3009747" y="3135948"/>
                    <a:pt x="3025741" y="3121022"/>
                    <a:pt x="3045470" y="3121022"/>
                  </a:cubicBezTo>
                  <a:close/>
                  <a:moveTo>
                    <a:pt x="7129270" y="3117847"/>
                  </a:moveTo>
                  <a:cubicBezTo>
                    <a:pt x="7147682" y="3117847"/>
                    <a:pt x="7162608" y="3133128"/>
                    <a:pt x="7162608" y="3151979"/>
                  </a:cubicBezTo>
                  <a:cubicBezTo>
                    <a:pt x="7162608" y="3170830"/>
                    <a:pt x="7147682" y="3186111"/>
                    <a:pt x="7129270" y="3186111"/>
                  </a:cubicBezTo>
                  <a:cubicBezTo>
                    <a:pt x="7110858" y="3186111"/>
                    <a:pt x="7095932" y="3170830"/>
                    <a:pt x="7095932" y="3151979"/>
                  </a:cubicBezTo>
                  <a:cubicBezTo>
                    <a:pt x="7095932" y="3133128"/>
                    <a:pt x="7110858" y="3117847"/>
                    <a:pt x="7129270" y="3117847"/>
                  </a:cubicBezTo>
                  <a:close/>
                  <a:moveTo>
                    <a:pt x="4177341" y="3114672"/>
                  </a:moveTo>
                  <a:cubicBezTo>
                    <a:pt x="4197070" y="3114672"/>
                    <a:pt x="4213063" y="3129953"/>
                    <a:pt x="4213063" y="3148804"/>
                  </a:cubicBezTo>
                  <a:cubicBezTo>
                    <a:pt x="4213063" y="3167655"/>
                    <a:pt x="4197070" y="3182936"/>
                    <a:pt x="4177341" y="3182936"/>
                  </a:cubicBezTo>
                  <a:cubicBezTo>
                    <a:pt x="4157612" y="3182936"/>
                    <a:pt x="4141618" y="3167655"/>
                    <a:pt x="4141618" y="3148804"/>
                  </a:cubicBezTo>
                  <a:cubicBezTo>
                    <a:pt x="4141618" y="3129953"/>
                    <a:pt x="4157612" y="3114672"/>
                    <a:pt x="4177341" y="3114672"/>
                  </a:cubicBezTo>
                  <a:close/>
                  <a:moveTo>
                    <a:pt x="5021891" y="3113084"/>
                  </a:moveTo>
                  <a:cubicBezTo>
                    <a:pt x="5040747" y="3113084"/>
                    <a:pt x="5056009" y="3128720"/>
                    <a:pt x="5056009" y="3148009"/>
                  </a:cubicBezTo>
                  <a:cubicBezTo>
                    <a:pt x="5056009" y="3167298"/>
                    <a:pt x="5040747" y="3182934"/>
                    <a:pt x="5021891" y="3182934"/>
                  </a:cubicBezTo>
                  <a:cubicBezTo>
                    <a:pt x="5003047" y="3182934"/>
                    <a:pt x="4987762" y="3167298"/>
                    <a:pt x="4987762" y="3148009"/>
                  </a:cubicBezTo>
                  <a:cubicBezTo>
                    <a:pt x="4987762" y="3128720"/>
                    <a:pt x="5003047" y="3113084"/>
                    <a:pt x="5021891" y="3113084"/>
                  </a:cubicBezTo>
                  <a:close/>
                  <a:moveTo>
                    <a:pt x="1752426" y="3105147"/>
                  </a:moveTo>
                  <a:cubicBezTo>
                    <a:pt x="1770838" y="3105147"/>
                    <a:pt x="1785764" y="3120073"/>
                    <a:pt x="1785764" y="3138485"/>
                  </a:cubicBezTo>
                  <a:cubicBezTo>
                    <a:pt x="1785764" y="3156897"/>
                    <a:pt x="1770838" y="3171823"/>
                    <a:pt x="1752426" y="3171823"/>
                  </a:cubicBezTo>
                  <a:cubicBezTo>
                    <a:pt x="1734014" y="3171823"/>
                    <a:pt x="1719088" y="3156897"/>
                    <a:pt x="1719088" y="3138485"/>
                  </a:cubicBezTo>
                  <a:cubicBezTo>
                    <a:pt x="1719088" y="3120073"/>
                    <a:pt x="1734014" y="3105147"/>
                    <a:pt x="1752426" y="3105147"/>
                  </a:cubicBezTo>
                  <a:close/>
                  <a:moveTo>
                    <a:pt x="5639450" y="3101972"/>
                  </a:moveTo>
                  <a:cubicBezTo>
                    <a:pt x="5659175" y="3101972"/>
                    <a:pt x="5675163" y="3116898"/>
                    <a:pt x="5675163" y="3135310"/>
                  </a:cubicBezTo>
                  <a:cubicBezTo>
                    <a:pt x="5675163" y="3153722"/>
                    <a:pt x="5659175" y="3168648"/>
                    <a:pt x="5639450" y="3168648"/>
                  </a:cubicBezTo>
                  <a:cubicBezTo>
                    <a:pt x="5619728" y="3168648"/>
                    <a:pt x="5603736" y="3153722"/>
                    <a:pt x="5603736" y="3135310"/>
                  </a:cubicBezTo>
                  <a:cubicBezTo>
                    <a:pt x="5603736" y="3116898"/>
                    <a:pt x="5619728" y="3101972"/>
                    <a:pt x="5639450" y="3101972"/>
                  </a:cubicBezTo>
                  <a:close/>
                  <a:moveTo>
                    <a:pt x="929381" y="3094034"/>
                  </a:moveTo>
                  <a:cubicBezTo>
                    <a:pt x="949108" y="3094034"/>
                    <a:pt x="965100" y="3108960"/>
                    <a:pt x="965100" y="3127372"/>
                  </a:cubicBezTo>
                  <a:cubicBezTo>
                    <a:pt x="965100" y="3145784"/>
                    <a:pt x="949108" y="3160710"/>
                    <a:pt x="929381" y="3160710"/>
                  </a:cubicBezTo>
                  <a:cubicBezTo>
                    <a:pt x="909654" y="3160710"/>
                    <a:pt x="893663" y="3145784"/>
                    <a:pt x="893663" y="3127372"/>
                  </a:cubicBezTo>
                  <a:cubicBezTo>
                    <a:pt x="893663" y="3108960"/>
                    <a:pt x="909654" y="3094034"/>
                    <a:pt x="929381" y="3094034"/>
                  </a:cubicBezTo>
                  <a:close/>
                  <a:moveTo>
                    <a:pt x="7981757" y="3090860"/>
                  </a:moveTo>
                  <a:cubicBezTo>
                    <a:pt x="8001046" y="3090860"/>
                    <a:pt x="8016682" y="3106496"/>
                    <a:pt x="8016682" y="3125785"/>
                  </a:cubicBezTo>
                  <a:cubicBezTo>
                    <a:pt x="8016682" y="3145074"/>
                    <a:pt x="8001046" y="3160710"/>
                    <a:pt x="7981757" y="3160710"/>
                  </a:cubicBezTo>
                  <a:cubicBezTo>
                    <a:pt x="7962468" y="3160710"/>
                    <a:pt x="7946832" y="3145074"/>
                    <a:pt x="7946832" y="3125785"/>
                  </a:cubicBezTo>
                  <a:cubicBezTo>
                    <a:pt x="7946832" y="3106496"/>
                    <a:pt x="7962468" y="3090860"/>
                    <a:pt x="7981757" y="3090860"/>
                  </a:cubicBezTo>
                  <a:close/>
                  <a:moveTo>
                    <a:pt x="4505994" y="3090860"/>
                  </a:moveTo>
                  <a:cubicBezTo>
                    <a:pt x="4524850" y="3090860"/>
                    <a:pt x="4540143" y="3106141"/>
                    <a:pt x="4540143" y="3124992"/>
                  </a:cubicBezTo>
                  <a:cubicBezTo>
                    <a:pt x="4540143" y="3143843"/>
                    <a:pt x="4524850" y="3159124"/>
                    <a:pt x="4505994" y="3159124"/>
                  </a:cubicBezTo>
                  <a:cubicBezTo>
                    <a:pt x="4487141" y="3159124"/>
                    <a:pt x="4471869" y="3143843"/>
                    <a:pt x="4471869" y="3124992"/>
                  </a:cubicBezTo>
                  <a:cubicBezTo>
                    <a:pt x="4471869" y="3106141"/>
                    <a:pt x="4487141" y="3090860"/>
                    <a:pt x="4505994" y="3090860"/>
                  </a:cubicBezTo>
                  <a:close/>
                  <a:moveTo>
                    <a:pt x="4348775" y="3090860"/>
                  </a:moveTo>
                  <a:cubicBezTo>
                    <a:pt x="4367626" y="3090860"/>
                    <a:pt x="4382906" y="3106141"/>
                    <a:pt x="4382906" y="3124992"/>
                  </a:cubicBezTo>
                  <a:cubicBezTo>
                    <a:pt x="4382906" y="3143843"/>
                    <a:pt x="4367626" y="3159124"/>
                    <a:pt x="4348775" y="3159124"/>
                  </a:cubicBezTo>
                  <a:cubicBezTo>
                    <a:pt x="4329925" y="3159124"/>
                    <a:pt x="4314646" y="3143843"/>
                    <a:pt x="4314646" y="3124992"/>
                  </a:cubicBezTo>
                  <a:cubicBezTo>
                    <a:pt x="4314646" y="3106141"/>
                    <a:pt x="4329925" y="3090860"/>
                    <a:pt x="4348775" y="3090860"/>
                  </a:cubicBezTo>
                  <a:close/>
                  <a:moveTo>
                    <a:pt x="4804384" y="3090859"/>
                  </a:moveTo>
                  <a:cubicBezTo>
                    <a:pt x="4824113" y="3090859"/>
                    <a:pt x="4840104" y="3106495"/>
                    <a:pt x="4840104" y="3125784"/>
                  </a:cubicBezTo>
                  <a:cubicBezTo>
                    <a:pt x="4840104" y="3145073"/>
                    <a:pt x="4824113" y="3160709"/>
                    <a:pt x="4804384" y="3160709"/>
                  </a:cubicBezTo>
                  <a:cubicBezTo>
                    <a:pt x="4784658" y="3160709"/>
                    <a:pt x="4768665" y="3145073"/>
                    <a:pt x="4768665" y="3125784"/>
                  </a:cubicBezTo>
                  <a:cubicBezTo>
                    <a:pt x="4768665" y="3106495"/>
                    <a:pt x="4784658" y="3090859"/>
                    <a:pt x="4804384" y="3090859"/>
                  </a:cubicBezTo>
                  <a:close/>
                  <a:moveTo>
                    <a:pt x="3553526" y="3090859"/>
                  </a:moveTo>
                  <a:cubicBezTo>
                    <a:pt x="3573256" y="3090859"/>
                    <a:pt x="3589251" y="3106140"/>
                    <a:pt x="3589251" y="3124991"/>
                  </a:cubicBezTo>
                  <a:cubicBezTo>
                    <a:pt x="3589251" y="3143842"/>
                    <a:pt x="3573256" y="3159123"/>
                    <a:pt x="3553526" y="3159123"/>
                  </a:cubicBezTo>
                  <a:cubicBezTo>
                    <a:pt x="3533796" y="3159123"/>
                    <a:pt x="3517801" y="3143842"/>
                    <a:pt x="3517801" y="3124991"/>
                  </a:cubicBezTo>
                  <a:cubicBezTo>
                    <a:pt x="3517801" y="3106140"/>
                    <a:pt x="3533796" y="3090859"/>
                    <a:pt x="3553526" y="3090859"/>
                  </a:cubicBezTo>
                  <a:close/>
                  <a:moveTo>
                    <a:pt x="5868009" y="3087685"/>
                  </a:moveTo>
                  <a:cubicBezTo>
                    <a:pt x="5886858" y="3087685"/>
                    <a:pt x="5902137" y="3102966"/>
                    <a:pt x="5902137" y="3121817"/>
                  </a:cubicBezTo>
                  <a:cubicBezTo>
                    <a:pt x="5902137" y="3140668"/>
                    <a:pt x="5886858" y="3155949"/>
                    <a:pt x="5868009" y="3155949"/>
                  </a:cubicBezTo>
                  <a:cubicBezTo>
                    <a:pt x="5849160" y="3155949"/>
                    <a:pt x="5833881" y="3140668"/>
                    <a:pt x="5833881" y="3121817"/>
                  </a:cubicBezTo>
                  <a:cubicBezTo>
                    <a:pt x="5833881" y="3102966"/>
                    <a:pt x="5849160" y="3087685"/>
                    <a:pt x="5868009" y="3087685"/>
                  </a:cubicBezTo>
                  <a:close/>
                  <a:moveTo>
                    <a:pt x="2303462" y="3087685"/>
                  </a:moveTo>
                  <a:cubicBezTo>
                    <a:pt x="2321874" y="3087685"/>
                    <a:pt x="2336800" y="3102966"/>
                    <a:pt x="2336800" y="3121817"/>
                  </a:cubicBezTo>
                  <a:cubicBezTo>
                    <a:pt x="2336800" y="3140668"/>
                    <a:pt x="2321874" y="3155949"/>
                    <a:pt x="2303462" y="3155949"/>
                  </a:cubicBezTo>
                  <a:cubicBezTo>
                    <a:pt x="2285050" y="3155949"/>
                    <a:pt x="2270124" y="3140668"/>
                    <a:pt x="2270124" y="3121817"/>
                  </a:cubicBezTo>
                  <a:cubicBezTo>
                    <a:pt x="2270124" y="3102966"/>
                    <a:pt x="2285050" y="3087685"/>
                    <a:pt x="2303462" y="3087685"/>
                  </a:cubicBezTo>
                  <a:close/>
                  <a:moveTo>
                    <a:pt x="9789919" y="3082922"/>
                  </a:moveTo>
                  <a:cubicBezTo>
                    <a:pt x="9809208" y="3082922"/>
                    <a:pt x="9824844" y="3098203"/>
                    <a:pt x="9824844" y="3117054"/>
                  </a:cubicBezTo>
                  <a:cubicBezTo>
                    <a:pt x="9824844" y="3135905"/>
                    <a:pt x="9809208" y="3151186"/>
                    <a:pt x="9789919" y="3151186"/>
                  </a:cubicBezTo>
                  <a:cubicBezTo>
                    <a:pt x="9770630" y="3151186"/>
                    <a:pt x="9754994" y="3135905"/>
                    <a:pt x="9754994" y="3117054"/>
                  </a:cubicBezTo>
                  <a:cubicBezTo>
                    <a:pt x="9754994" y="3098203"/>
                    <a:pt x="9770630" y="3082922"/>
                    <a:pt x="9789919" y="3082922"/>
                  </a:cubicBezTo>
                  <a:close/>
                  <a:moveTo>
                    <a:pt x="2870100" y="3082922"/>
                  </a:moveTo>
                  <a:cubicBezTo>
                    <a:pt x="2889390" y="3082922"/>
                    <a:pt x="2905027" y="3098558"/>
                    <a:pt x="2905027" y="3117847"/>
                  </a:cubicBezTo>
                  <a:cubicBezTo>
                    <a:pt x="2905027" y="3137136"/>
                    <a:pt x="2889390" y="3152772"/>
                    <a:pt x="2870100" y="3152772"/>
                  </a:cubicBezTo>
                  <a:cubicBezTo>
                    <a:pt x="2850810" y="3152772"/>
                    <a:pt x="2835172" y="3137136"/>
                    <a:pt x="2835172" y="3117847"/>
                  </a:cubicBezTo>
                  <a:cubicBezTo>
                    <a:pt x="2835172" y="3098558"/>
                    <a:pt x="2850810" y="3082922"/>
                    <a:pt x="2870100" y="3082922"/>
                  </a:cubicBezTo>
                  <a:close/>
                  <a:moveTo>
                    <a:pt x="2133437" y="3078160"/>
                  </a:moveTo>
                  <a:cubicBezTo>
                    <a:pt x="2151849" y="3078160"/>
                    <a:pt x="2166776" y="3093086"/>
                    <a:pt x="2166776" y="3111498"/>
                  </a:cubicBezTo>
                  <a:cubicBezTo>
                    <a:pt x="2166776" y="3129910"/>
                    <a:pt x="2151849" y="3144836"/>
                    <a:pt x="2133437" y="3144836"/>
                  </a:cubicBezTo>
                  <a:cubicBezTo>
                    <a:pt x="2115027" y="3144836"/>
                    <a:pt x="2100100" y="3129910"/>
                    <a:pt x="2100100" y="3111498"/>
                  </a:cubicBezTo>
                  <a:cubicBezTo>
                    <a:pt x="2100100" y="3093086"/>
                    <a:pt x="2115027" y="3078160"/>
                    <a:pt x="2133437" y="3078160"/>
                  </a:cubicBezTo>
                  <a:close/>
                  <a:moveTo>
                    <a:pt x="10171714" y="3074985"/>
                  </a:moveTo>
                  <a:cubicBezTo>
                    <a:pt x="10190565" y="3074985"/>
                    <a:pt x="10205846" y="3089911"/>
                    <a:pt x="10205846" y="3108323"/>
                  </a:cubicBezTo>
                  <a:cubicBezTo>
                    <a:pt x="10205846" y="3126735"/>
                    <a:pt x="10190565" y="3141661"/>
                    <a:pt x="10171714" y="3141661"/>
                  </a:cubicBezTo>
                  <a:cubicBezTo>
                    <a:pt x="10152863" y="3141661"/>
                    <a:pt x="10137582" y="3126735"/>
                    <a:pt x="10137582" y="3108323"/>
                  </a:cubicBezTo>
                  <a:cubicBezTo>
                    <a:pt x="10137582" y="3089911"/>
                    <a:pt x="10152863" y="3074985"/>
                    <a:pt x="10171714" y="3074985"/>
                  </a:cubicBezTo>
                  <a:close/>
                  <a:moveTo>
                    <a:pt x="9328751" y="3074984"/>
                  </a:moveTo>
                  <a:cubicBezTo>
                    <a:pt x="9347602" y="3074984"/>
                    <a:pt x="9362883" y="3090620"/>
                    <a:pt x="9362883" y="3109909"/>
                  </a:cubicBezTo>
                  <a:cubicBezTo>
                    <a:pt x="9362883" y="3129198"/>
                    <a:pt x="9347602" y="3144834"/>
                    <a:pt x="9328751" y="3144834"/>
                  </a:cubicBezTo>
                  <a:cubicBezTo>
                    <a:pt x="9309900" y="3144834"/>
                    <a:pt x="9294619" y="3129198"/>
                    <a:pt x="9294619" y="3109909"/>
                  </a:cubicBezTo>
                  <a:cubicBezTo>
                    <a:pt x="9294619" y="3090620"/>
                    <a:pt x="9309900" y="3074984"/>
                    <a:pt x="9328751" y="3074984"/>
                  </a:cubicBezTo>
                  <a:close/>
                  <a:moveTo>
                    <a:pt x="3723394" y="3074984"/>
                  </a:moveTo>
                  <a:cubicBezTo>
                    <a:pt x="3743124" y="3074984"/>
                    <a:pt x="3759117" y="3089910"/>
                    <a:pt x="3759117" y="3108322"/>
                  </a:cubicBezTo>
                  <a:cubicBezTo>
                    <a:pt x="3759117" y="3126734"/>
                    <a:pt x="3743124" y="3141660"/>
                    <a:pt x="3723394" y="3141660"/>
                  </a:cubicBezTo>
                  <a:cubicBezTo>
                    <a:pt x="3703664" y="3141660"/>
                    <a:pt x="3687671" y="3126734"/>
                    <a:pt x="3687671" y="3108322"/>
                  </a:cubicBezTo>
                  <a:cubicBezTo>
                    <a:pt x="3687671" y="3089910"/>
                    <a:pt x="3703664" y="3074984"/>
                    <a:pt x="3723394" y="3074984"/>
                  </a:cubicBezTo>
                  <a:close/>
                  <a:moveTo>
                    <a:pt x="8204801" y="3071809"/>
                  </a:moveTo>
                  <a:cubicBezTo>
                    <a:pt x="8223652" y="3071809"/>
                    <a:pt x="8238933" y="3087445"/>
                    <a:pt x="8238933" y="3106734"/>
                  </a:cubicBezTo>
                  <a:cubicBezTo>
                    <a:pt x="8238933" y="3126023"/>
                    <a:pt x="8223652" y="3141659"/>
                    <a:pt x="8204801" y="3141659"/>
                  </a:cubicBezTo>
                  <a:cubicBezTo>
                    <a:pt x="8185950" y="3141659"/>
                    <a:pt x="8170669" y="3126023"/>
                    <a:pt x="8170669" y="3106734"/>
                  </a:cubicBezTo>
                  <a:cubicBezTo>
                    <a:pt x="8170669" y="3087445"/>
                    <a:pt x="8185950" y="3071809"/>
                    <a:pt x="8204801" y="3071809"/>
                  </a:cubicBezTo>
                  <a:close/>
                  <a:moveTo>
                    <a:pt x="6491889" y="3067047"/>
                  </a:moveTo>
                  <a:cubicBezTo>
                    <a:pt x="6510740" y="3067047"/>
                    <a:pt x="6526021" y="3081973"/>
                    <a:pt x="6526021" y="3100385"/>
                  </a:cubicBezTo>
                  <a:cubicBezTo>
                    <a:pt x="6526021" y="3118797"/>
                    <a:pt x="6510740" y="3133723"/>
                    <a:pt x="6491889" y="3133723"/>
                  </a:cubicBezTo>
                  <a:cubicBezTo>
                    <a:pt x="6473038" y="3133723"/>
                    <a:pt x="6457757" y="3118797"/>
                    <a:pt x="6457757" y="3100385"/>
                  </a:cubicBezTo>
                  <a:cubicBezTo>
                    <a:pt x="6457757" y="3081973"/>
                    <a:pt x="6473038" y="3067047"/>
                    <a:pt x="6491889" y="3067047"/>
                  </a:cubicBezTo>
                  <a:close/>
                  <a:moveTo>
                    <a:pt x="7296751" y="3060697"/>
                  </a:moveTo>
                  <a:cubicBezTo>
                    <a:pt x="7315602" y="3060697"/>
                    <a:pt x="7330883" y="3075978"/>
                    <a:pt x="7330883" y="3094829"/>
                  </a:cubicBezTo>
                  <a:cubicBezTo>
                    <a:pt x="7330883" y="3113680"/>
                    <a:pt x="7315602" y="3128961"/>
                    <a:pt x="7296751" y="3128961"/>
                  </a:cubicBezTo>
                  <a:cubicBezTo>
                    <a:pt x="7277900" y="3128961"/>
                    <a:pt x="7262619" y="3113680"/>
                    <a:pt x="7262619" y="3094829"/>
                  </a:cubicBezTo>
                  <a:cubicBezTo>
                    <a:pt x="7262619" y="3075978"/>
                    <a:pt x="7277900" y="3060697"/>
                    <a:pt x="7296751" y="3060697"/>
                  </a:cubicBezTo>
                  <a:close/>
                  <a:moveTo>
                    <a:pt x="1927880" y="3059110"/>
                  </a:moveTo>
                  <a:cubicBezTo>
                    <a:pt x="1946732" y="3059110"/>
                    <a:pt x="1962010" y="3074746"/>
                    <a:pt x="1962010" y="3094035"/>
                  </a:cubicBezTo>
                  <a:cubicBezTo>
                    <a:pt x="1962010" y="3113324"/>
                    <a:pt x="1946732" y="3128960"/>
                    <a:pt x="1927880" y="3128960"/>
                  </a:cubicBezTo>
                  <a:cubicBezTo>
                    <a:pt x="1909031" y="3128960"/>
                    <a:pt x="1893749" y="3113324"/>
                    <a:pt x="1893749" y="3094035"/>
                  </a:cubicBezTo>
                  <a:cubicBezTo>
                    <a:pt x="1893749" y="3074746"/>
                    <a:pt x="1909031" y="3059110"/>
                    <a:pt x="1927880" y="3059110"/>
                  </a:cubicBezTo>
                  <a:close/>
                  <a:moveTo>
                    <a:pt x="1319229" y="3059109"/>
                  </a:moveTo>
                  <a:cubicBezTo>
                    <a:pt x="1338517" y="3059109"/>
                    <a:pt x="1354153" y="3074035"/>
                    <a:pt x="1354153" y="3092447"/>
                  </a:cubicBezTo>
                  <a:cubicBezTo>
                    <a:pt x="1354153" y="3110859"/>
                    <a:pt x="1338517" y="3125785"/>
                    <a:pt x="1319229" y="3125785"/>
                  </a:cubicBezTo>
                  <a:cubicBezTo>
                    <a:pt x="1299940" y="3125785"/>
                    <a:pt x="1284304" y="3110859"/>
                    <a:pt x="1284304" y="3092447"/>
                  </a:cubicBezTo>
                  <a:cubicBezTo>
                    <a:pt x="1284304" y="3074035"/>
                    <a:pt x="1299940" y="3059109"/>
                    <a:pt x="1319229" y="3059109"/>
                  </a:cubicBezTo>
                  <a:close/>
                  <a:moveTo>
                    <a:pt x="2655902" y="3052760"/>
                  </a:moveTo>
                  <a:cubicBezTo>
                    <a:pt x="2675175" y="3052760"/>
                    <a:pt x="2690802" y="3068041"/>
                    <a:pt x="2690802" y="3086892"/>
                  </a:cubicBezTo>
                  <a:cubicBezTo>
                    <a:pt x="2690802" y="3105743"/>
                    <a:pt x="2675175" y="3121024"/>
                    <a:pt x="2655902" y="3121024"/>
                  </a:cubicBezTo>
                  <a:cubicBezTo>
                    <a:pt x="2636628" y="3121024"/>
                    <a:pt x="2620990" y="3105743"/>
                    <a:pt x="2620990" y="3086892"/>
                  </a:cubicBezTo>
                  <a:cubicBezTo>
                    <a:pt x="2620990" y="3068041"/>
                    <a:pt x="2636628" y="3052760"/>
                    <a:pt x="2655902" y="3052760"/>
                  </a:cubicBezTo>
                  <a:close/>
                  <a:moveTo>
                    <a:pt x="2489970" y="3052760"/>
                  </a:moveTo>
                  <a:cubicBezTo>
                    <a:pt x="2508827" y="3052760"/>
                    <a:pt x="2524092" y="3068041"/>
                    <a:pt x="2524092" y="3086892"/>
                  </a:cubicBezTo>
                  <a:cubicBezTo>
                    <a:pt x="2524092" y="3105743"/>
                    <a:pt x="2508827" y="3121024"/>
                    <a:pt x="2489970" y="3121024"/>
                  </a:cubicBezTo>
                  <a:cubicBezTo>
                    <a:pt x="2471116" y="3121024"/>
                    <a:pt x="2455832" y="3105743"/>
                    <a:pt x="2455832" y="3086892"/>
                  </a:cubicBezTo>
                  <a:cubicBezTo>
                    <a:pt x="2455832" y="3068041"/>
                    <a:pt x="2471116" y="3052760"/>
                    <a:pt x="2489970" y="3052760"/>
                  </a:cubicBezTo>
                  <a:close/>
                  <a:moveTo>
                    <a:pt x="6079939" y="3052759"/>
                  </a:moveTo>
                  <a:cubicBezTo>
                    <a:pt x="6099228" y="3052759"/>
                    <a:pt x="6114857" y="3068751"/>
                    <a:pt x="6114857" y="3088478"/>
                  </a:cubicBezTo>
                  <a:cubicBezTo>
                    <a:pt x="6114857" y="3108205"/>
                    <a:pt x="6099228" y="3124197"/>
                    <a:pt x="6079939" y="3124197"/>
                  </a:cubicBezTo>
                  <a:cubicBezTo>
                    <a:pt x="6060653" y="3124197"/>
                    <a:pt x="6045017" y="3108205"/>
                    <a:pt x="6045017" y="3088478"/>
                  </a:cubicBezTo>
                  <a:cubicBezTo>
                    <a:pt x="6045017" y="3068751"/>
                    <a:pt x="6060653" y="3052759"/>
                    <a:pt x="6079939" y="3052759"/>
                  </a:cubicBezTo>
                  <a:close/>
                  <a:moveTo>
                    <a:pt x="1154004" y="3052759"/>
                  </a:moveTo>
                  <a:cubicBezTo>
                    <a:pt x="1173293" y="3052759"/>
                    <a:pt x="1188929" y="3068040"/>
                    <a:pt x="1188929" y="3086891"/>
                  </a:cubicBezTo>
                  <a:cubicBezTo>
                    <a:pt x="1188929" y="3105742"/>
                    <a:pt x="1173293" y="3121023"/>
                    <a:pt x="1154004" y="3121023"/>
                  </a:cubicBezTo>
                  <a:cubicBezTo>
                    <a:pt x="1134715" y="3121023"/>
                    <a:pt x="1119079" y="3105742"/>
                    <a:pt x="1119079" y="3086891"/>
                  </a:cubicBezTo>
                  <a:cubicBezTo>
                    <a:pt x="1119079" y="3068040"/>
                    <a:pt x="1134715" y="3052759"/>
                    <a:pt x="1154004" y="3052759"/>
                  </a:cubicBezTo>
                  <a:close/>
                  <a:moveTo>
                    <a:pt x="7472964" y="3051172"/>
                  </a:moveTo>
                  <a:cubicBezTo>
                    <a:pt x="7491815" y="3051172"/>
                    <a:pt x="7507096" y="3066808"/>
                    <a:pt x="7507096" y="3086097"/>
                  </a:cubicBezTo>
                  <a:cubicBezTo>
                    <a:pt x="7507096" y="3105386"/>
                    <a:pt x="7491815" y="3121022"/>
                    <a:pt x="7472964" y="3121022"/>
                  </a:cubicBezTo>
                  <a:cubicBezTo>
                    <a:pt x="7454113" y="3121022"/>
                    <a:pt x="7438832" y="3105386"/>
                    <a:pt x="7438832" y="3086097"/>
                  </a:cubicBezTo>
                  <a:cubicBezTo>
                    <a:pt x="7438832" y="3066808"/>
                    <a:pt x="7454113" y="3051172"/>
                    <a:pt x="7472964" y="3051172"/>
                  </a:cubicBezTo>
                  <a:close/>
                  <a:moveTo>
                    <a:pt x="6869714" y="3051172"/>
                  </a:moveTo>
                  <a:cubicBezTo>
                    <a:pt x="6888565" y="3051172"/>
                    <a:pt x="6903846" y="3066098"/>
                    <a:pt x="6903846" y="3084510"/>
                  </a:cubicBezTo>
                  <a:cubicBezTo>
                    <a:pt x="6903846" y="3102922"/>
                    <a:pt x="6888565" y="3117848"/>
                    <a:pt x="6869714" y="3117848"/>
                  </a:cubicBezTo>
                  <a:cubicBezTo>
                    <a:pt x="6850863" y="3117848"/>
                    <a:pt x="6835582" y="3102922"/>
                    <a:pt x="6835582" y="3084510"/>
                  </a:cubicBezTo>
                  <a:cubicBezTo>
                    <a:pt x="6835582" y="3066098"/>
                    <a:pt x="6850863" y="3051172"/>
                    <a:pt x="6869714" y="3051172"/>
                  </a:cubicBezTo>
                  <a:close/>
                  <a:moveTo>
                    <a:pt x="6675245" y="3047997"/>
                  </a:moveTo>
                  <a:cubicBezTo>
                    <a:pt x="6693657" y="3047997"/>
                    <a:pt x="6708583" y="3062923"/>
                    <a:pt x="6708583" y="3081335"/>
                  </a:cubicBezTo>
                  <a:cubicBezTo>
                    <a:pt x="6708583" y="3099747"/>
                    <a:pt x="6693657" y="3114673"/>
                    <a:pt x="6675245" y="3114673"/>
                  </a:cubicBezTo>
                  <a:cubicBezTo>
                    <a:pt x="6656833" y="3114673"/>
                    <a:pt x="6641907" y="3099747"/>
                    <a:pt x="6641907" y="3081335"/>
                  </a:cubicBezTo>
                  <a:cubicBezTo>
                    <a:pt x="6641907" y="3062923"/>
                    <a:pt x="6656833" y="3047997"/>
                    <a:pt x="6675245" y="3047997"/>
                  </a:cubicBezTo>
                  <a:close/>
                  <a:moveTo>
                    <a:pt x="1541471" y="3044822"/>
                  </a:moveTo>
                  <a:cubicBezTo>
                    <a:pt x="1559883" y="3044822"/>
                    <a:pt x="1574808" y="3060458"/>
                    <a:pt x="1574808" y="3079747"/>
                  </a:cubicBezTo>
                  <a:cubicBezTo>
                    <a:pt x="1574808" y="3099036"/>
                    <a:pt x="1559883" y="3114672"/>
                    <a:pt x="1541471" y="3114672"/>
                  </a:cubicBezTo>
                  <a:cubicBezTo>
                    <a:pt x="1523059" y="3114672"/>
                    <a:pt x="1508134" y="3099036"/>
                    <a:pt x="1508134" y="3079747"/>
                  </a:cubicBezTo>
                  <a:cubicBezTo>
                    <a:pt x="1508134" y="3060458"/>
                    <a:pt x="1523059" y="3044822"/>
                    <a:pt x="1541471" y="3044822"/>
                  </a:cubicBezTo>
                  <a:close/>
                  <a:moveTo>
                    <a:pt x="3201927" y="3041647"/>
                  </a:moveTo>
                  <a:cubicBezTo>
                    <a:pt x="3221214" y="3041647"/>
                    <a:pt x="3236846" y="3056928"/>
                    <a:pt x="3236846" y="3075779"/>
                  </a:cubicBezTo>
                  <a:cubicBezTo>
                    <a:pt x="3236846" y="3094630"/>
                    <a:pt x="3221214" y="3109911"/>
                    <a:pt x="3201927" y="3109911"/>
                  </a:cubicBezTo>
                  <a:cubicBezTo>
                    <a:pt x="3182642" y="3109911"/>
                    <a:pt x="3167010" y="3094630"/>
                    <a:pt x="3167010" y="3075779"/>
                  </a:cubicBezTo>
                  <a:cubicBezTo>
                    <a:pt x="3167010" y="3056928"/>
                    <a:pt x="3182642" y="3041647"/>
                    <a:pt x="3201927" y="3041647"/>
                  </a:cubicBezTo>
                  <a:close/>
                  <a:moveTo>
                    <a:pt x="10423333" y="3032122"/>
                  </a:moveTo>
                  <a:cubicBezTo>
                    <a:pt x="10441745" y="3032122"/>
                    <a:pt x="10456671" y="3047048"/>
                    <a:pt x="10456671" y="3065460"/>
                  </a:cubicBezTo>
                  <a:cubicBezTo>
                    <a:pt x="10456671" y="3083872"/>
                    <a:pt x="10441745" y="3098798"/>
                    <a:pt x="10423333" y="3098798"/>
                  </a:cubicBezTo>
                  <a:cubicBezTo>
                    <a:pt x="10404921" y="3098798"/>
                    <a:pt x="10389995" y="3083872"/>
                    <a:pt x="10389995" y="3065460"/>
                  </a:cubicBezTo>
                  <a:cubicBezTo>
                    <a:pt x="10389995" y="3047048"/>
                    <a:pt x="10404921" y="3032122"/>
                    <a:pt x="10423333" y="3032122"/>
                  </a:cubicBezTo>
                  <a:close/>
                  <a:moveTo>
                    <a:pt x="9146982" y="3032122"/>
                  </a:moveTo>
                  <a:cubicBezTo>
                    <a:pt x="9166271" y="3032122"/>
                    <a:pt x="9181907" y="3047048"/>
                    <a:pt x="9181907" y="3065460"/>
                  </a:cubicBezTo>
                  <a:cubicBezTo>
                    <a:pt x="9181907" y="3083872"/>
                    <a:pt x="9166271" y="3098798"/>
                    <a:pt x="9146982" y="3098798"/>
                  </a:cubicBezTo>
                  <a:cubicBezTo>
                    <a:pt x="9127693" y="3098798"/>
                    <a:pt x="9112057" y="3083872"/>
                    <a:pt x="9112057" y="3065460"/>
                  </a:cubicBezTo>
                  <a:cubicBezTo>
                    <a:pt x="9112057" y="3047048"/>
                    <a:pt x="9127693" y="3032122"/>
                    <a:pt x="9146982" y="3032122"/>
                  </a:cubicBezTo>
                  <a:close/>
                  <a:moveTo>
                    <a:pt x="5468820" y="3032122"/>
                  </a:moveTo>
                  <a:cubicBezTo>
                    <a:pt x="5488105" y="3032122"/>
                    <a:pt x="5503740" y="3047048"/>
                    <a:pt x="5503740" y="3065460"/>
                  </a:cubicBezTo>
                  <a:cubicBezTo>
                    <a:pt x="5503740" y="3083872"/>
                    <a:pt x="5488105" y="3098798"/>
                    <a:pt x="5468820" y="3098798"/>
                  </a:cubicBezTo>
                  <a:cubicBezTo>
                    <a:pt x="5449533" y="3098798"/>
                    <a:pt x="5433899" y="3083872"/>
                    <a:pt x="5433899" y="3065460"/>
                  </a:cubicBezTo>
                  <a:cubicBezTo>
                    <a:pt x="5433899" y="3047048"/>
                    <a:pt x="5449533" y="3032122"/>
                    <a:pt x="5468820" y="3032122"/>
                  </a:cubicBezTo>
                  <a:close/>
                  <a:moveTo>
                    <a:pt x="11477432" y="3025772"/>
                  </a:moveTo>
                  <a:cubicBezTo>
                    <a:pt x="11495844" y="3025772"/>
                    <a:pt x="11510770" y="3041408"/>
                    <a:pt x="11510770" y="3060697"/>
                  </a:cubicBezTo>
                  <a:cubicBezTo>
                    <a:pt x="11510770" y="3079986"/>
                    <a:pt x="11495844" y="3095622"/>
                    <a:pt x="11477432" y="3095622"/>
                  </a:cubicBezTo>
                  <a:cubicBezTo>
                    <a:pt x="11459020" y="3095622"/>
                    <a:pt x="11444094" y="3079986"/>
                    <a:pt x="11444094" y="3060697"/>
                  </a:cubicBezTo>
                  <a:cubicBezTo>
                    <a:pt x="11444094" y="3041408"/>
                    <a:pt x="11459020" y="3025772"/>
                    <a:pt x="11477432" y="3025772"/>
                  </a:cubicBezTo>
                  <a:close/>
                  <a:moveTo>
                    <a:pt x="10842432" y="3022597"/>
                  </a:moveTo>
                  <a:cubicBezTo>
                    <a:pt x="10860844" y="3022597"/>
                    <a:pt x="10875770" y="3037878"/>
                    <a:pt x="10875770" y="3056729"/>
                  </a:cubicBezTo>
                  <a:cubicBezTo>
                    <a:pt x="10875770" y="3075580"/>
                    <a:pt x="10860844" y="3090861"/>
                    <a:pt x="10842432" y="3090861"/>
                  </a:cubicBezTo>
                  <a:cubicBezTo>
                    <a:pt x="10824020" y="3090861"/>
                    <a:pt x="10809094" y="3075580"/>
                    <a:pt x="10809094" y="3056729"/>
                  </a:cubicBezTo>
                  <a:cubicBezTo>
                    <a:pt x="10809094" y="3037878"/>
                    <a:pt x="10824020" y="3022597"/>
                    <a:pt x="10842432" y="3022597"/>
                  </a:cubicBezTo>
                  <a:close/>
                  <a:moveTo>
                    <a:pt x="8964420" y="3021009"/>
                  </a:moveTo>
                  <a:cubicBezTo>
                    <a:pt x="8982832" y="3021009"/>
                    <a:pt x="8997758" y="3035935"/>
                    <a:pt x="8997758" y="3054347"/>
                  </a:cubicBezTo>
                  <a:cubicBezTo>
                    <a:pt x="8997758" y="3072759"/>
                    <a:pt x="8982832" y="3087685"/>
                    <a:pt x="8964420" y="3087685"/>
                  </a:cubicBezTo>
                  <a:cubicBezTo>
                    <a:pt x="8946008" y="3087685"/>
                    <a:pt x="8931082" y="3072759"/>
                    <a:pt x="8931082" y="3054347"/>
                  </a:cubicBezTo>
                  <a:cubicBezTo>
                    <a:pt x="8931082" y="3035935"/>
                    <a:pt x="8946008" y="3021009"/>
                    <a:pt x="8964420" y="3021009"/>
                  </a:cubicBezTo>
                  <a:close/>
                  <a:moveTo>
                    <a:pt x="5270370" y="3017835"/>
                  </a:moveTo>
                  <a:cubicBezTo>
                    <a:pt x="5288785" y="3017835"/>
                    <a:pt x="5303713" y="3033471"/>
                    <a:pt x="5303713" y="3052760"/>
                  </a:cubicBezTo>
                  <a:cubicBezTo>
                    <a:pt x="5303713" y="3072049"/>
                    <a:pt x="5288785" y="3087685"/>
                    <a:pt x="5270370" y="3087685"/>
                  </a:cubicBezTo>
                  <a:cubicBezTo>
                    <a:pt x="5251955" y="3087685"/>
                    <a:pt x="5237038" y="3072049"/>
                    <a:pt x="5237038" y="3052760"/>
                  </a:cubicBezTo>
                  <a:cubicBezTo>
                    <a:pt x="5237038" y="3033471"/>
                    <a:pt x="5251955" y="3017835"/>
                    <a:pt x="5270370" y="3017835"/>
                  </a:cubicBezTo>
                  <a:close/>
                  <a:moveTo>
                    <a:pt x="8460389" y="3014660"/>
                  </a:moveTo>
                  <a:cubicBezTo>
                    <a:pt x="8480116" y="3014660"/>
                    <a:pt x="8496108" y="3030652"/>
                    <a:pt x="8496108" y="3050379"/>
                  </a:cubicBezTo>
                  <a:cubicBezTo>
                    <a:pt x="8496108" y="3070106"/>
                    <a:pt x="8480116" y="3086098"/>
                    <a:pt x="8460389" y="3086098"/>
                  </a:cubicBezTo>
                  <a:cubicBezTo>
                    <a:pt x="8440662" y="3086098"/>
                    <a:pt x="8424670" y="3070106"/>
                    <a:pt x="8424670" y="3050379"/>
                  </a:cubicBezTo>
                  <a:cubicBezTo>
                    <a:pt x="8424670" y="3030652"/>
                    <a:pt x="8440662" y="3014660"/>
                    <a:pt x="8460389" y="3014660"/>
                  </a:cubicBezTo>
                  <a:close/>
                  <a:moveTo>
                    <a:pt x="10669395" y="3013072"/>
                  </a:moveTo>
                  <a:cubicBezTo>
                    <a:pt x="10687807" y="3013072"/>
                    <a:pt x="10702733" y="3028708"/>
                    <a:pt x="10702733" y="3047997"/>
                  </a:cubicBezTo>
                  <a:cubicBezTo>
                    <a:pt x="10702733" y="3067286"/>
                    <a:pt x="10687807" y="3082922"/>
                    <a:pt x="10669395" y="3082922"/>
                  </a:cubicBezTo>
                  <a:cubicBezTo>
                    <a:pt x="10650983" y="3082922"/>
                    <a:pt x="10636057" y="3067286"/>
                    <a:pt x="10636057" y="3047997"/>
                  </a:cubicBezTo>
                  <a:cubicBezTo>
                    <a:pt x="10636057" y="3028708"/>
                    <a:pt x="10650983" y="3013072"/>
                    <a:pt x="10669395" y="3013072"/>
                  </a:cubicBezTo>
                  <a:close/>
                  <a:moveTo>
                    <a:pt x="4648113" y="3013072"/>
                  </a:moveTo>
                  <a:cubicBezTo>
                    <a:pt x="4667409" y="3013072"/>
                    <a:pt x="4683054" y="3028708"/>
                    <a:pt x="4683054" y="3047997"/>
                  </a:cubicBezTo>
                  <a:cubicBezTo>
                    <a:pt x="4683054" y="3067286"/>
                    <a:pt x="4667409" y="3082922"/>
                    <a:pt x="4648113" y="3082922"/>
                  </a:cubicBezTo>
                  <a:cubicBezTo>
                    <a:pt x="4628828" y="3082922"/>
                    <a:pt x="4613191" y="3067286"/>
                    <a:pt x="4613191" y="3047997"/>
                  </a:cubicBezTo>
                  <a:cubicBezTo>
                    <a:pt x="4613191" y="3028708"/>
                    <a:pt x="4628828" y="3013072"/>
                    <a:pt x="4648113" y="3013072"/>
                  </a:cubicBezTo>
                  <a:close/>
                  <a:moveTo>
                    <a:pt x="8670732" y="3009897"/>
                  </a:moveTo>
                  <a:cubicBezTo>
                    <a:pt x="8690021" y="3009897"/>
                    <a:pt x="8705657" y="3025178"/>
                    <a:pt x="8705657" y="3044029"/>
                  </a:cubicBezTo>
                  <a:cubicBezTo>
                    <a:pt x="8705657" y="3062880"/>
                    <a:pt x="8690021" y="3078161"/>
                    <a:pt x="8670732" y="3078161"/>
                  </a:cubicBezTo>
                  <a:cubicBezTo>
                    <a:pt x="8651443" y="3078161"/>
                    <a:pt x="8635807" y="3062880"/>
                    <a:pt x="8635807" y="3044029"/>
                  </a:cubicBezTo>
                  <a:cubicBezTo>
                    <a:pt x="8635807" y="3025178"/>
                    <a:pt x="8651443" y="3009897"/>
                    <a:pt x="8670732" y="3009897"/>
                  </a:cubicBezTo>
                  <a:close/>
                  <a:moveTo>
                    <a:pt x="9974864" y="2995609"/>
                  </a:moveTo>
                  <a:cubicBezTo>
                    <a:pt x="9993715" y="2995609"/>
                    <a:pt x="10008996" y="3010890"/>
                    <a:pt x="10008996" y="3029741"/>
                  </a:cubicBezTo>
                  <a:cubicBezTo>
                    <a:pt x="10008996" y="3048592"/>
                    <a:pt x="9993715" y="3063873"/>
                    <a:pt x="9974864" y="3063873"/>
                  </a:cubicBezTo>
                  <a:cubicBezTo>
                    <a:pt x="9956013" y="3063873"/>
                    <a:pt x="9940732" y="3048592"/>
                    <a:pt x="9940732" y="3029741"/>
                  </a:cubicBezTo>
                  <a:cubicBezTo>
                    <a:pt x="9940732" y="3010890"/>
                    <a:pt x="9956013" y="2995609"/>
                    <a:pt x="9974864" y="2995609"/>
                  </a:cubicBezTo>
                  <a:close/>
                  <a:moveTo>
                    <a:pt x="11347257" y="2987672"/>
                  </a:moveTo>
                  <a:cubicBezTo>
                    <a:pt x="11365669" y="2987672"/>
                    <a:pt x="11380595" y="3003664"/>
                    <a:pt x="11380595" y="3023391"/>
                  </a:cubicBezTo>
                  <a:cubicBezTo>
                    <a:pt x="11380595" y="3043118"/>
                    <a:pt x="11365669" y="3059110"/>
                    <a:pt x="11347257" y="3059110"/>
                  </a:cubicBezTo>
                  <a:cubicBezTo>
                    <a:pt x="11328845" y="3059110"/>
                    <a:pt x="11313919" y="3043118"/>
                    <a:pt x="11313919" y="3023391"/>
                  </a:cubicBezTo>
                  <a:cubicBezTo>
                    <a:pt x="11313919" y="3003664"/>
                    <a:pt x="11328845" y="2987672"/>
                    <a:pt x="11347257" y="2987672"/>
                  </a:cubicBezTo>
                  <a:close/>
                  <a:moveTo>
                    <a:pt x="5086988" y="2986084"/>
                  </a:moveTo>
                  <a:cubicBezTo>
                    <a:pt x="5105855" y="2986084"/>
                    <a:pt x="5121145" y="3001010"/>
                    <a:pt x="5121145" y="3019422"/>
                  </a:cubicBezTo>
                  <a:cubicBezTo>
                    <a:pt x="5121145" y="3037834"/>
                    <a:pt x="5105855" y="3052760"/>
                    <a:pt x="5086988" y="3052760"/>
                  </a:cubicBezTo>
                  <a:cubicBezTo>
                    <a:pt x="5068131" y="3052760"/>
                    <a:pt x="5052861" y="3037834"/>
                    <a:pt x="5052861" y="3019422"/>
                  </a:cubicBezTo>
                  <a:cubicBezTo>
                    <a:pt x="5052861" y="3001010"/>
                    <a:pt x="5068131" y="2986084"/>
                    <a:pt x="5086988" y="2986084"/>
                  </a:cubicBezTo>
                  <a:close/>
                  <a:moveTo>
                    <a:pt x="3881331" y="2986084"/>
                  </a:moveTo>
                  <a:cubicBezTo>
                    <a:pt x="3899743" y="2986084"/>
                    <a:pt x="3914664" y="3001720"/>
                    <a:pt x="3914664" y="3021009"/>
                  </a:cubicBezTo>
                  <a:cubicBezTo>
                    <a:pt x="3914664" y="3040298"/>
                    <a:pt x="3899743" y="3055934"/>
                    <a:pt x="3881331" y="3055934"/>
                  </a:cubicBezTo>
                  <a:cubicBezTo>
                    <a:pt x="3862917" y="3055934"/>
                    <a:pt x="3847990" y="3040298"/>
                    <a:pt x="3847990" y="3021009"/>
                  </a:cubicBezTo>
                  <a:cubicBezTo>
                    <a:pt x="3847990" y="3001720"/>
                    <a:pt x="3862917" y="2986084"/>
                    <a:pt x="3881331" y="2986084"/>
                  </a:cubicBezTo>
                  <a:close/>
                  <a:moveTo>
                    <a:pt x="5741820" y="2979735"/>
                  </a:moveTo>
                  <a:cubicBezTo>
                    <a:pt x="5761106" y="2979735"/>
                    <a:pt x="5776740" y="2995016"/>
                    <a:pt x="5776740" y="3013867"/>
                  </a:cubicBezTo>
                  <a:cubicBezTo>
                    <a:pt x="5776740" y="3032718"/>
                    <a:pt x="5761106" y="3047999"/>
                    <a:pt x="5741820" y="3047999"/>
                  </a:cubicBezTo>
                  <a:cubicBezTo>
                    <a:pt x="5722534" y="3047999"/>
                    <a:pt x="5706899" y="3032718"/>
                    <a:pt x="5706899" y="3013867"/>
                  </a:cubicBezTo>
                  <a:cubicBezTo>
                    <a:pt x="5706899" y="2995016"/>
                    <a:pt x="5722534" y="2979735"/>
                    <a:pt x="5741820" y="2979735"/>
                  </a:cubicBezTo>
                  <a:close/>
                  <a:moveTo>
                    <a:pt x="7023701" y="2979734"/>
                  </a:moveTo>
                  <a:cubicBezTo>
                    <a:pt x="7042552" y="2979734"/>
                    <a:pt x="7057833" y="2995726"/>
                    <a:pt x="7057833" y="3015453"/>
                  </a:cubicBezTo>
                  <a:cubicBezTo>
                    <a:pt x="7057833" y="3035180"/>
                    <a:pt x="7042552" y="3051172"/>
                    <a:pt x="7023701" y="3051172"/>
                  </a:cubicBezTo>
                  <a:cubicBezTo>
                    <a:pt x="7004850" y="3051172"/>
                    <a:pt x="6989569" y="3035180"/>
                    <a:pt x="6989569" y="3015453"/>
                  </a:cubicBezTo>
                  <a:cubicBezTo>
                    <a:pt x="6989569" y="2995726"/>
                    <a:pt x="7004850" y="2979734"/>
                    <a:pt x="7023701" y="2979734"/>
                  </a:cubicBezTo>
                  <a:close/>
                  <a:moveTo>
                    <a:pt x="9534332" y="2971797"/>
                  </a:moveTo>
                  <a:cubicBezTo>
                    <a:pt x="9552744" y="2971797"/>
                    <a:pt x="9567670" y="2987433"/>
                    <a:pt x="9567670" y="3006722"/>
                  </a:cubicBezTo>
                  <a:cubicBezTo>
                    <a:pt x="9567670" y="3026011"/>
                    <a:pt x="9552744" y="3041647"/>
                    <a:pt x="9534332" y="3041647"/>
                  </a:cubicBezTo>
                  <a:cubicBezTo>
                    <a:pt x="9515920" y="3041647"/>
                    <a:pt x="9500994" y="3026011"/>
                    <a:pt x="9500994" y="3006722"/>
                  </a:cubicBezTo>
                  <a:cubicBezTo>
                    <a:pt x="9500994" y="2987433"/>
                    <a:pt x="9515920" y="2971797"/>
                    <a:pt x="9534332" y="2971797"/>
                  </a:cubicBezTo>
                  <a:close/>
                  <a:moveTo>
                    <a:pt x="7602345" y="2971797"/>
                  </a:moveTo>
                  <a:cubicBezTo>
                    <a:pt x="7620757" y="2971797"/>
                    <a:pt x="7635683" y="2987078"/>
                    <a:pt x="7635683" y="3005929"/>
                  </a:cubicBezTo>
                  <a:cubicBezTo>
                    <a:pt x="7635683" y="3024780"/>
                    <a:pt x="7620757" y="3040061"/>
                    <a:pt x="7602345" y="3040061"/>
                  </a:cubicBezTo>
                  <a:cubicBezTo>
                    <a:pt x="7583933" y="3040061"/>
                    <a:pt x="7569007" y="3024780"/>
                    <a:pt x="7569007" y="3005929"/>
                  </a:cubicBezTo>
                  <a:cubicBezTo>
                    <a:pt x="7569007" y="2987078"/>
                    <a:pt x="7583933" y="2971797"/>
                    <a:pt x="7602345" y="2971797"/>
                  </a:cubicBezTo>
                  <a:close/>
                  <a:moveTo>
                    <a:pt x="7784907" y="2968622"/>
                  </a:moveTo>
                  <a:cubicBezTo>
                    <a:pt x="7804196" y="2968622"/>
                    <a:pt x="7819832" y="2983903"/>
                    <a:pt x="7819832" y="3002754"/>
                  </a:cubicBezTo>
                  <a:cubicBezTo>
                    <a:pt x="7819832" y="3021605"/>
                    <a:pt x="7804196" y="3036886"/>
                    <a:pt x="7784907" y="3036886"/>
                  </a:cubicBezTo>
                  <a:cubicBezTo>
                    <a:pt x="7765618" y="3036886"/>
                    <a:pt x="7749982" y="3021605"/>
                    <a:pt x="7749982" y="3002754"/>
                  </a:cubicBezTo>
                  <a:cubicBezTo>
                    <a:pt x="7749982" y="2983903"/>
                    <a:pt x="7765618" y="2968622"/>
                    <a:pt x="7784907" y="2968622"/>
                  </a:cubicBezTo>
                  <a:close/>
                  <a:moveTo>
                    <a:pt x="6249001" y="2968622"/>
                  </a:moveTo>
                  <a:cubicBezTo>
                    <a:pt x="6267852" y="2968622"/>
                    <a:pt x="6283133" y="2984614"/>
                    <a:pt x="6283133" y="3004341"/>
                  </a:cubicBezTo>
                  <a:cubicBezTo>
                    <a:pt x="6283133" y="3024068"/>
                    <a:pt x="6267852" y="3040060"/>
                    <a:pt x="6249001" y="3040060"/>
                  </a:cubicBezTo>
                  <a:cubicBezTo>
                    <a:pt x="6230150" y="3040060"/>
                    <a:pt x="6214869" y="3024068"/>
                    <a:pt x="6214869" y="3004341"/>
                  </a:cubicBezTo>
                  <a:cubicBezTo>
                    <a:pt x="6214869" y="2984614"/>
                    <a:pt x="6230150" y="2968622"/>
                    <a:pt x="6249001" y="2968622"/>
                  </a:cubicBezTo>
                  <a:close/>
                  <a:moveTo>
                    <a:pt x="11162314" y="2960684"/>
                  </a:moveTo>
                  <a:cubicBezTo>
                    <a:pt x="11182041" y="2960684"/>
                    <a:pt x="11198033" y="2975965"/>
                    <a:pt x="11198033" y="2994816"/>
                  </a:cubicBezTo>
                  <a:cubicBezTo>
                    <a:pt x="11198033" y="3013667"/>
                    <a:pt x="11182041" y="3028948"/>
                    <a:pt x="11162314" y="3028948"/>
                  </a:cubicBezTo>
                  <a:cubicBezTo>
                    <a:pt x="11142587" y="3028948"/>
                    <a:pt x="11126595" y="3013667"/>
                    <a:pt x="11126595" y="2994816"/>
                  </a:cubicBezTo>
                  <a:cubicBezTo>
                    <a:pt x="11126595" y="2975965"/>
                    <a:pt x="11142587" y="2960684"/>
                    <a:pt x="11162314" y="2960684"/>
                  </a:cubicBezTo>
                  <a:close/>
                  <a:moveTo>
                    <a:pt x="10998007" y="2959097"/>
                  </a:moveTo>
                  <a:cubicBezTo>
                    <a:pt x="11017296" y="2959097"/>
                    <a:pt x="11032932" y="2974023"/>
                    <a:pt x="11032932" y="2992435"/>
                  </a:cubicBezTo>
                  <a:cubicBezTo>
                    <a:pt x="11032932" y="3010847"/>
                    <a:pt x="11017296" y="3025773"/>
                    <a:pt x="10998007" y="3025773"/>
                  </a:cubicBezTo>
                  <a:cubicBezTo>
                    <a:pt x="10978718" y="3025773"/>
                    <a:pt x="10963082" y="3010847"/>
                    <a:pt x="10963082" y="2992435"/>
                  </a:cubicBezTo>
                  <a:cubicBezTo>
                    <a:pt x="10963082" y="2974023"/>
                    <a:pt x="10978718" y="2959097"/>
                    <a:pt x="10998007" y="2959097"/>
                  </a:cubicBezTo>
                  <a:close/>
                  <a:moveTo>
                    <a:pt x="3409988" y="2955922"/>
                  </a:moveTo>
                  <a:cubicBezTo>
                    <a:pt x="3429272" y="2955922"/>
                    <a:pt x="3444904" y="2970848"/>
                    <a:pt x="3444904" y="2989260"/>
                  </a:cubicBezTo>
                  <a:cubicBezTo>
                    <a:pt x="3444904" y="3007672"/>
                    <a:pt x="3429272" y="3022598"/>
                    <a:pt x="3409988" y="3022598"/>
                  </a:cubicBezTo>
                  <a:cubicBezTo>
                    <a:pt x="3390705" y="3022598"/>
                    <a:pt x="3375073" y="3007672"/>
                    <a:pt x="3375073" y="2989260"/>
                  </a:cubicBezTo>
                  <a:cubicBezTo>
                    <a:pt x="3375073" y="2970848"/>
                    <a:pt x="3390705" y="2955922"/>
                    <a:pt x="3409988" y="2955922"/>
                  </a:cubicBezTo>
                  <a:close/>
                  <a:moveTo>
                    <a:pt x="4171830" y="2947984"/>
                  </a:moveTo>
                  <a:cubicBezTo>
                    <a:pt x="4191125" y="2947984"/>
                    <a:pt x="4206765" y="2962910"/>
                    <a:pt x="4206765" y="2981322"/>
                  </a:cubicBezTo>
                  <a:cubicBezTo>
                    <a:pt x="4206765" y="2999734"/>
                    <a:pt x="4191125" y="3014660"/>
                    <a:pt x="4171830" y="3014660"/>
                  </a:cubicBezTo>
                  <a:cubicBezTo>
                    <a:pt x="4152533" y="3014660"/>
                    <a:pt x="4136894" y="2999734"/>
                    <a:pt x="4136894" y="2981322"/>
                  </a:cubicBezTo>
                  <a:cubicBezTo>
                    <a:pt x="4136894" y="2962910"/>
                    <a:pt x="4152533" y="2947984"/>
                    <a:pt x="4171830" y="2947984"/>
                  </a:cubicBezTo>
                  <a:close/>
                  <a:moveTo>
                    <a:pt x="4894140" y="2941635"/>
                  </a:moveTo>
                  <a:cubicBezTo>
                    <a:pt x="4913422" y="2941635"/>
                    <a:pt x="4929052" y="2957627"/>
                    <a:pt x="4929052" y="2977354"/>
                  </a:cubicBezTo>
                  <a:cubicBezTo>
                    <a:pt x="4929052" y="2997081"/>
                    <a:pt x="4913422" y="3013073"/>
                    <a:pt x="4894140" y="3013073"/>
                  </a:cubicBezTo>
                  <a:cubicBezTo>
                    <a:pt x="4874847" y="3013073"/>
                    <a:pt x="4859215" y="2997081"/>
                    <a:pt x="4859215" y="2977354"/>
                  </a:cubicBezTo>
                  <a:cubicBezTo>
                    <a:pt x="4859215" y="2957627"/>
                    <a:pt x="4874847" y="2941635"/>
                    <a:pt x="4894140" y="2941635"/>
                  </a:cubicBezTo>
                  <a:close/>
                  <a:moveTo>
                    <a:pt x="7931752" y="2932110"/>
                  </a:moveTo>
                  <a:cubicBezTo>
                    <a:pt x="7950603" y="2932110"/>
                    <a:pt x="7965884" y="2947036"/>
                    <a:pt x="7965884" y="2965448"/>
                  </a:cubicBezTo>
                  <a:cubicBezTo>
                    <a:pt x="7965884" y="2983860"/>
                    <a:pt x="7950603" y="2998786"/>
                    <a:pt x="7931752" y="2998786"/>
                  </a:cubicBezTo>
                  <a:cubicBezTo>
                    <a:pt x="7912901" y="2998786"/>
                    <a:pt x="7897620" y="2983860"/>
                    <a:pt x="7897620" y="2965448"/>
                  </a:cubicBezTo>
                  <a:cubicBezTo>
                    <a:pt x="7897620" y="2947036"/>
                    <a:pt x="7912901" y="2932110"/>
                    <a:pt x="7931752" y="2932110"/>
                  </a:cubicBezTo>
                  <a:close/>
                  <a:moveTo>
                    <a:pt x="6436326" y="2928935"/>
                  </a:moveTo>
                  <a:cubicBezTo>
                    <a:pt x="6456053" y="2928935"/>
                    <a:pt x="6472045" y="2943861"/>
                    <a:pt x="6472045" y="2962273"/>
                  </a:cubicBezTo>
                  <a:cubicBezTo>
                    <a:pt x="6472045" y="2980685"/>
                    <a:pt x="6456053" y="2995611"/>
                    <a:pt x="6436326" y="2995611"/>
                  </a:cubicBezTo>
                  <a:cubicBezTo>
                    <a:pt x="6416599" y="2995611"/>
                    <a:pt x="6400607" y="2980685"/>
                    <a:pt x="6400607" y="2962273"/>
                  </a:cubicBezTo>
                  <a:cubicBezTo>
                    <a:pt x="6400607" y="2943861"/>
                    <a:pt x="6416599" y="2928935"/>
                    <a:pt x="6436326" y="2928935"/>
                  </a:cubicBezTo>
                  <a:close/>
                  <a:moveTo>
                    <a:pt x="8321482" y="2928934"/>
                  </a:moveTo>
                  <a:cubicBezTo>
                    <a:pt x="8339894" y="2928934"/>
                    <a:pt x="8354820" y="2944570"/>
                    <a:pt x="8354820" y="2963859"/>
                  </a:cubicBezTo>
                  <a:cubicBezTo>
                    <a:pt x="8354820" y="2983148"/>
                    <a:pt x="8339894" y="2998784"/>
                    <a:pt x="8321482" y="2998784"/>
                  </a:cubicBezTo>
                  <a:cubicBezTo>
                    <a:pt x="8303070" y="2998784"/>
                    <a:pt x="8288144" y="2983148"/>
                    <a:pt x="8288144" y="2963859"/>
                  </a:cubicBezTo>
                  <a:cubicBezTo>
                    <a:pt x="8288144" y="2944570"/>
                    <a:pt x="8303070" y="2928934"/>
                    <a:pt x="8321482" y="2928934"/>
                  </a:cubicBezTo>
                  <a:close/>
                  <a:moveTo>
                    <a:pt x="8131776" y="2928934"/>
                  </a:moveTo>
                  <a:cubicBezTo>
                    <a:pt x="8150627" y="2928934"/>
                    <a:pt x="8165908" y="2943860"/>
                    <a:pt x="8165908" y="2962272"/>
                  </a:cubicBezTo>
                  <a:cubicBezTo>
                    <a:pt x="8165908" y="2980684"/>
                    <a:pt x="8150627" y="2995610"/>
                    <a:pt x="8131776" y="2995610"/>
                  </a:cubicBezTo>
                  <a:cubicBezTo>
                    <a:pt x="8112925" y="2995610"/>
                    <a:pt x="8097644" y="2980684"/>
                    <a:pt x="8097644" y="2962272"/>
                  </a:cubicBezTo>
                  <a:cubicBezTo>
                    <a:pt x="8097644" y="2943860"/>
                    <a:pt x="8112925" y="2928934"/>
                    <a:pt x="8131776" y="2928934"/>
                  </a:cubicBezTo>
                  <a:close/>
                  <a:moveTo>
                    <a:pt x="3013015" y="2928934"/>
                  </a:moveTo>
                  <a:cubicBezTo>
                    <a:pt x="3032310" y="2928934"/>
                    <a:pt x="3047950" y="2944570"/>
                    <a:pt x="3047950" y="2963859"/>
                  </a:cubicBezTo>
                  <a:cubicBezTo>
                    <a:pt x="3047950" y="2983148"/>
                    <a:pt x="3032310" y="2998784"/>
                    <a:pt x="3013015" y="2998784"/>
                  </a:cubicBezTo>
                  <a:cubicBezTo>
                    <a:pt x="2993720" y="2998784"/>
                    <a:pt x="2978086" y="2983148"/>
                    <a:pt x="2978086" y="2963859"/>
                  </a:cubicBezTo>
                  <a:cubicBezTo>
                    <a:pt x="2978086" y="2944570"/>
                    <a:pt x="2993720" y="2928934"/>
                    <a:pt x="3013015" y="2928934"/>
                  </a:cubicBezTo>
                  <a:close/>
                  <a:moveTo>
                    <a:pt x="1789795" y="2925759"/>
                  </a:moveTo>
                  <a:cubicBezTo>
                    <a:pt x="1808646" y="2925759"/>
                    <a:pt x="1823931" y="2941040"/>
                    <a:pt x="1823931" y="2959891"/>
                  </a:cubicBezTo>
                  <a:cubicBezTo>
                    <a:pt x="1823931" y="2978742"/>
                    <a:pt x="1808646" y="2994023"/>
                    <a:pt x="1789795" y="2994023"/>
                  </a:cubicBezTo>
                  <a:cubicBezTo>
                    <a:pt x="1770945" y="2994023"/>
                    <a:pt x="1755664" y="2978742"/>
                    <a:pt x="1755664" y="2959891"/>
                  </a:cubicBezTo>
                  <a:cubicBezTo>
                    <a:pt x="1755664" y="2941040"/>
                    <a:pt x="1770945" y="2925759"/>
                    <a:pt x="1789795" y="2925759"/>
                  </a:cubicBezTo>
                  <a:close/>
                  <a:moveTo>
                    <a:pt x="10258233" y="2920997"/>
                  </a:moveTo>
                  <a:cubicBezTo>
                    <a:pt x="10276645" y="2920997"/>
                    <a:pt x="10291571" y="2935923"/>
                    <a:pt x="10291571" y="2954335"/>
                  </a:cubicBezTo>
                  <a:cubicBezTo>
                    <a:pt x="10291571" y="2972747"/>
                    <a:pt x="10276645" y="2987673"/>
                    <a:pt x="10258233" y="2987673"/>
                  </a:cubicBezTo>
                  <a:cubicBezTo>
                    <a:pt x="10239821" y="2987673"/>
                    <a:pt x="10224895" y="2972747"/>
                    <a:pt x="10224895" y="2954335"/>
                  </a:cubicBezTo>
                  <a:cubicBezTo>
                    <a:pt x="10224895" y="2935923"/>
                    <a:pt x="10239821" y="2920997"/>
                    <a:pt x="10258233" y="2920997"/>
                  </a:cubicBezTo>
                  <a:close/>
                  <a:moveTo>
                    <a:pt x="8853295" y="2920997"/>
                  </a:moveTo>
                  <a:cubicBezTo>
                    <a:pt x="8871707" y="2920997"/>
                    <a:pt x="8886633" y="2936633"/>
                    <a:pt x="8886633" y="2955922"/>
                  </a:cubicBezTo>
                  <a:cubicBezTo>
                    <a:pt x="8886633" y="2975211"/>
                    <a:pt x="8871707" y="2990847"/>
                    <a:pt x="8853295" y="2990847"/>
                  </a:cubicBezTo>
                  <a:cubicBezTo>
                    <a:pt x="8834883" y="2990847"/>
                    <a:pt x="8819957" y="2975211"/>
                    <a:pt x="8819957" y="2955922"/>
                  </a:cubicBezTo>
                  <a:cubicBezTo>
                    <a:pt x="8819957" y="2936633"/>
                    <a:pt x="8834883" y="2920997"/>
                    <a:pt x="8853295" y="2920997"/>
                  </a:cubicBezTo>
                  <a:close/>
                  <a:moveTo>
                    <a:pt x="2803563" y="2917822"/>
                  </a:moveTo>
                  <a:cubicBezTo>
                    <a:pt x="2821982" y="2917822"/>
                    <a:pt x="2836912" y="2933458"/>
                    <a:pt x="2836912" y="2952747"/>
                  </a:cubicBezTo>
                  <a:cubicBezTo>
                    <a:pt x="2836912" y="2972036"/>
                    <a:pt x="2821982" y="2987672"/>
                    <a:pt x="2803563" y="2987672"/>
                  </a:cubicBezTo>
                  <a:cubicBezTo>
                    <a:pt x="2785148" y="2987672"/>
                    <a:pt x="2770218" y="2972036"/>
                    <a:pt x="2770218" y="2952747"/>
                  </a:cubicBezTo>
                  <a:cubicBezTo>
                    <a:pt x="2770218" y="2933458"/>
                    <a:pt x="2785148" y="2917822"/>
                    <a:pt x="2803563" y="2917822"/>
                  </a:cubicBezTo>
                  <a:close/>
                  <a:moveTo>
                    <a:pt x="2345594" y="2914647"/>
                  </a:moveTo>
                  <a:cubicBezTo>
                    <a:pt x="2365318" y="2914647"/>
                    <a:pt x="2381314" y="2929928"/>
                    <a:pt x="2381314" y="2948779"/>
                  </a:cubicBezTo>
                  <a:cubicBezTo>
                    <a:pt x="2381314" y="2967630"/>
                    <a:pt x="2365318" y="2982911"/>
                    <a:pt x="2345594" y="2982911"/>
                  </a:cubicBezTo>
                  <a:cubicBezTo>
                    <a:pt x="2325865" y="2982911"/>
                    <a:pt x="2309875" y="2967630"/>
                    <a:pt x="2309875" y="2948779"/>
                  </a:cubicBezTo>
                  <a:cubicBezTo>
                    <a:pt x="2309875" y="2929928"/>
                    <a:pt x="2325865" y="2914647"/>
                    <a:pt x="2345594" y="2914647"/>
                  </a:cubicBezTo>
                  <a:close/>
                  <a:moveTo>
                    <a:pt x="3682959" y="2913060"/>
                  </a:moveTo>
                  <a:cubicBezTo>
                    <a:pt x="3702251" y="2913060"/>
                    <a:pt x="3717890" y="2927986"/>
                    <a:pt x="3717890" y="2946398"/>
                  </a:cubicBezTo>
                  <a:cubicBezTo>
                    <a:pt x="3717890" y="2964810"/>
                    <a:pt x="3702251" y="2979736"/>
                    <a:pt x="3682959" y="2979736"/>
                  </a:cubicBezTo>
                  <a:cubicBezTo>
                    <a:pt x="3663666" y="2979736"/>
                    <a:pt x="3648027" y="2964810"/>
                    <a:pt x="3648027" y="2946398"/>
                  </a:cubicBezTo>
                  <a:cubicBezTo>
                    <a:pt x="3648027" y="2927986"/>
                    <a:pt x="3663666" y="2913060"/>
                    <a:pt x="3682959" y="2913060"/>
                  </a:cubicBezTo>
                  <a:close/>
                  <a:moveTo>
                    <a:pt x="9720864" y="2913059"/>
                  </a:moveTo>
                  <a:cubicBezTo>
                    <a:pt x="9739715" y="2913059"/>
                    <a:pt x="9754996" y="2928695"/>
                    <a:pt x="9754996" y="2947984"/>
                  </a:cubicBezTo>
                  <a:cubicBezTo>
                    <a:pt x="9754996" y="2967273"/>
                    <a:pt x="9739715" y="2982909"/>
                    <a:pt x="9720864" y="2982909"/>
                  </a:cubicBezTo>
                  <a:cubicBezTo>
                    <a:pt x="9702013" y="2982909"/>
                    <a:pt x="9686732" y="2967273"/>
                    <a:pt x="9686732" y="2947984"/>
                  </a:cubicBezTo>
                  <a:cubicBezTo>
                    <a:pt x="9686732" y="2928695"/>
                    <a:pt x="9702013" y="2913059"/>
                    <a:pt x="9720864" y="2913059"/>
                  </a:cubicBezTo>
                  <a:close/>
                  <a:moveTo>
                    <a:pt x="9358914" y="2913059"/>
                  </a:moveTo>
                  <a:cubicBezTo>
                    <a:pt x="9377765" y="2913059"/>
                    <a:pt x="9393046" y="2928695"/>
                    <a:pt x="9393046" y="2947984"/>
                  </a:cubicBezTo>
                  <a:cubicBezTo>
                    <a:pt x="9393046" y="2967273"/>
                    <a:pt x="9377765" y="2982909"/>
                    <a:pt x="9358914" y="2982909"/>
                  </a:cubicBezTo>
                  <a:cubicBezTo>
                    <a:pt x="9340063" y="2982909"/>
                    <a:pt x="9324782" y="2967273"/>
                    <a:pt x="9324782" y="2947984"/>
                  </a:cubicBezTo>
                  <a:cubicBezTo>
                    <a:pt x="9324782" y="2928695"/>
                    <a:pt x="9340063" y="2913059"/>
                    <a:pt x="9358914" y="2913059"/>
                  </a:cubicBezTo>
                  <a:close/>
                  <a:moveTo>
                    <a:pt x="1981198" y="2909884"/>
                  </a:moveTo>
                  <a:cubicBezTo>
                    <a:pt x="2000528" y="2909884"/>
                    <a:pt x="2016155" y="2925165"/>
                    <a:pt x="2016155" y="2944016"/>
                  </a:cubicBezTo>
                  <a:cubicBezTo>
                    <a:pt x="2016155" y="2962867"/>
                    <a:pt x="2000528" y="2978148"/>
                    <a:pt x="1981198" y="2978148"/>
                  </a:cubicBezTo>
                  <a:cubicBezTo>
                    <a:pt x="1961904" y="2978148"/>
                    <a:pt x="1946277" y="2962867"/>
                    <a:pt x="1946277" y="2944016"/>
                  </a:cubicBezTo>
                  <a:cubicBezTo>
                    <a:pt x="1946277" y="2925165"/>
                    <a:pt x="1961904" y="2909884"/>
                    <a:pt x="1981198" y="2909884"/>
                  </a:cubicBezTo>
                  <a:close/>
                  <a:moveTo>
                    <a:pt x="10571764" y="2901947"/>
                  </a:moveTo>
                  <a:cubicBezTo>
                    <a:pt x="10590615" y="2901947"/>
                    <a:pt x="10605896" y="2917583"/>
                    <a:pt x="10605896" y="2936872"/>
                  </a:cubicBezTo>
                  <a:cubicBezTo>
                    <a:pt x="10605896" y="2956161"/>
                    <a:pt x="10590615" y="2971797"/>
                    <a:pt x="10571764" y="2971797"/>
                  </a:cubicBezTo>
                  <a:cubicBezTo>
                    <a:pt x="10552913" y="2971797"/>
                    <a:pt x="10537632" y="2956161"/>
                    <a:pt x="10537632" y="2936872"/>
                  </a:cubicBezTo>
                  <a:cubicBezTo>
                    <a:pt x="10537632" y="2917583"/>
                    <a:pt x="10552913" y="2901947"/>
                    <a:pt x="10571764" y="2901947"/>
                  </a:cubicBezTo>
                  <a:close/>
                  <a:moveTo>
                    <a:pt x="5897374" y="2901947"/>
                  </a:moveTo>
                  <a:cubicBezTo>
                    <a:pt x="5915783" y="2901947"/>
                    <a:pt x="5930709" y="2917583"/>
                    <a:pt x="5930709" y="2936872"/>
                  </a:cubicBezTo>
                  <a:cubicBezTo>
                    <a:pt x="5930709" y="2956161"/>
                    <a:pt x="5915783" y="2971797"/>
                    <a:pt x="5897374" y="2971797"/>
                  </a:cubicBezTo>
                  <a:cubicBezTo>
                    <a:pt x="5878964" y="2971797"/>
                    <a:pt x="5864039" y="2956161"/>
                    <a:pt x="5864039" y="2936872"/>
                  </a:cubicBezTo>
                  <a:cubicBezTo>
                    <a:pt x="5864039" y="2917583"/>
                    <a:pt x="5878964" y="2901947"/>
                    <a:pt x="5897374" y="2901947"/>
                  </a:cubicBezTo>
                  <a:close/>
                  <a:moveTo>
                    <a:pt x="4485365" y="2898772"/>
                  </a:moveTo>
                  <a:cubicBezTo>
                    <a:pt x="4505094" y="2898772"/>
                    <a:pt x="4521091" y="2914053"/>
                    <a:pt x="4521091" y="2932904"/>
                  </a:cubicBezTo>
                  <a:cubicBezTo>
                    <a:pt x="4521091" y="2951755"/>
                    <a:pt x="4505094" y="2967036"/>
                    <a:pt x="4485365" y="2967036"/>
                  </a:cubicBezTo>
                  <a:cubicBezTo>
                    <a:pt x="4465649" y="2967036"/>
                    <a:pt x="4449675" y="2951755"/>
                    <a:pt x="4449675" y="2932904"/>
                  </a:cubicBezTo>
                  <a:cubicBezTo>
                    <a:pt x="4449675" y="2914053"/>
                    <a:pt x="4465649" y="2898772"/>
                    <a:pt x="4485365" y="2898772"/>
                  </a:cubicBezTo>
                  <a:close/>
                  <a:moveTo>
                    <a:pt x="2181937" y="2898772"/>
                  </a:moveTo>
                  <a:cubicBezTo>
                    <a:pt x="2200787" y="2898772"/>
                    <a:pt x="2216068" y="2914053"/>
                    <a:pt x="2216068" y="2932904"/>
                  </a:cubicBezTo>
                  <a:cubicBezTo>
                    <a:pt x="2216068" y="2951755"/>
                    <a:pt x="2200787" y="2967036"/>
                    <a:pt x="2181937" y="2967036"/>
                  </a:cubicBezTo>
                  <a:cubicBezTo>
                    <a:pt x="2163084" y="2967036"/>
                    <a:pt x="2147803" y="2951755"/>
                    <a:pt x="2147803" y="2932904"/>
                  </a:cubicBezTo>
                  <a:cubicBezTo>
                    <a:pt x="2147803" y="2914053"/>
                    <a:pt x="2163084" y="2898772"/>
                    <a:pt x="2181937" y="2898772"/>
                  </a:cubicBezTo>
                  <a:close/>
                  <a:moveTo>
                    <a:pt x="7188007" y="2895597"/>
                  </a:moveTo>
                  <a:cubicBezTo>
                    <a:pt x="7207296" y="2895597"/>
                    <a:pt x="7222932" y="2911589"/>
                    <a:pt x="7222932" y="2931316"/>
                  </a:cubicBezTo>
                  <a:cubicBezTo>
                    <a:pt x="7222932" y="2951043"/>
                    <a:pt x="7207296" y="2967035"/>
                    <a:pt x="7188007" y="2967035"/>
                  </a:cubicBezTo>
                  <a:cubicBezTo>
                    <a:pt x="7168718" y="2967035"/>
                    <a:pt x="7153082" y="2951043"/>
                    <a:pt x="7153082" y="2931316"/>
                  </a:cubicBezTo>
                  <a:cubicBezTo>
                    <a:pt x="7153082" y="2911589"/>
                    <a:pt x="7168718" y="2895597"/>
                    <a:pt x="7188007" y="2895597"/>
                  </a:cubicBezTo>
                  <a:close/>
                  <a:moveTo>
                    <a:pt x="6093426" y="2890835"/>
                  </a:moveTo>
                  <a:cubicBezTo>
                    <a:pt x="6113153" y="2890835"/>
                    <a:pt x="6129145" y="2906116"/>
                    <a:pt x="6129145" y="2924967"/>
                  </a:cubicBezTo>
                  <a:cubicBezTo>
                    <a:pt x="6129145" y="2943818"/>
                    <a:pt x="6113153" y="2959099"/>
                    <a:pt x="6093426" y="2959099"/>
                  </a:cubicBezTo>
                  <a:cubicBezTo>
                    <a:pt x="6073699" y="2959099"/>
                    <a:pt x="6057708" y="2943818"/>
                    <a:pt x="6057708" y="2924967"/>
                  </a:cubicBezTo>
                  <a:cubicBezTo>
                    <a:pt x="6057708" y="2906116"/>
                    <a:pt x="6073699" y="2890835"/>
                    <a:pt x="6093426" y="2890835"/>
                  </a:cubicBezTo>
                  <a:close/>
                  <a:moveTo>
                    <a:pt x="3219297" y="2886072"/>
                  </a:moveTo>
                  <a:cubicBezTo>
                    <a:pt x="3237707" y="2886072"/>
                    <a:pt x="3252632" y="2900998"/>
                    <a:pt x="3252632" y="2919410"/>
                  </a:cubicBezTo>
                  <a:cubicBezTo>
                    <a:pt x="3252632" y="2937822"/>
                    <a:pt x="3237707" y="2952748"/>
                    <a:pt x="3219297" y="2952748"/>
                  </a:cubicBezTo>
                  <a:cubicBezTo>
                    <a:pt x="3200886" y="2952748"/>
                    <a:pt x="3185960" y="2937822"/>
                    <a:pt x="3185960" y="2919410"/>
                  </a:cubicBezTo>
                  <a:cubicBezTo>
                    <a:pt x="3185960" y="2900998"/>
                    <a:pt x="3200886" y="2886072"/>
                    <a:pt x="3219297" y="2886072"/>
                  </a:cubicBezTo>
                  <a:close/>
                  <a:moveTo>
                    <a:pt x="9146982" y="2882897"/>
                  </a:moveTo>
                  <a:cubicBezTo>
                    <a:pt x="9166271" y="2882897"/>
                    <a:pt x="9181907" y="2898533"/>
                    <a:pt x="9181907" y="2917822"/>
                  </a:cubicBezTo>
                  <a:cubicBezTo>
                    <a:pt x="9181907" y="2937111"/>
                    <a:pt x="9166271" y="2952747"/>
                    <a:pt x="9146982" y="2952747"/>
                  </a:cubicBezTo>
                  <a:cubicBezTo>
                    <a:pt x="9127693" y="2952747"/>
                    <a:pt x="9112057" y="2937111"/>
                    <a:pt x="9112057" y="2917822"/>
                  </a:cubicBezTo>
                  <a:cubicBezTo>
                    <a:pt x="9112057" y="2898533"/>
                    <a:pt x="9127693" y="2882897"/>
                    <a:pt x="9146982" y="2882897"/>
                  </a:cubicBezTo>
                  <a:close/>
                  <a:moveTo>
                    <a:pt x="7365014" y="2882897"/>
                  </a:moveTo>
                  <a:cubicBezTo>
                    <a:pt x="7383865" y="2882897"/>
                    <a:pt x="7399146" y="2897823"/>
                    <a:pt x="7399146" y="2916235"/>
                  </a:cubicBezTo>
                  <a:cubicBezTo>
                    <a:pt x="7399146" y="2934647"/>
                    <a:pt x="7383865" y="2949573"/>
                    <a:pt x="7365014" y="2949573"/>
                  </a:cubicBezTo>
                  <a:cubicBezTo>
                    <a:pt x="7346163" y="2949573"/>
                    <a:pt x="7330882" y="2934647"/>
                    <a:pt x="7330882" y="2916235"/>
                  </a:cubicBezTo>
                  <a:cubicBezTo>
                    <a:pt x="7330882" y="2897823"/>
                    <a:pt x="7346163" y="2882897"/>
                    <a:pt x="7365014" y="2882897"/>
                  </a:cubicBezTo>
                  <a:close/>
                  <a:moveTo>
                    <a:pt x="6775257" y="2882897"/>
                  </a:moveTo>
                  <a:cubicBezTo>
                    <a:pt x="6793669" y="2882897"/>
                    <a:pt x="6808595" y="2897823"/>
                    <a:pt x="6808595" y="2916235"/>
                  </a:cubicBezTo>
                  <a:cubicBezTo>
                    <a:pt x="6808595" y="2934647"/>
                    <a:pt x="6793669" y="2949573"/>
                    <a:pt x="6775257" y="2949573"/>
                  </a:cubicBezTo>
                  <a:cubicBezTo>
                    <a:pt x="6756845" y="2949573"/>
                    <a:pt x="6741919" y="2934647"/>
                    <a:pt x="6741919" y="2916235"/>
                  </a:cubicBezTo>
                  <a:cubicBezTo>
                    <a:pt x="6741919" y="2897823"/>
                    <a:pt x="6756845" y="2882897"/>
                    <a:pt x="6775257" y="2882897"/>
                  </a:cubicBezTo>
                  <a:close/>
                  <a:moveTo>
                    <a:pt x="10086782" y="2879722"/>
                  </a:moveTo>
                  <a:cubicBezTo>
                    <a:pt x="10106071" y="2879722"/>
                    <a:pt x="10121707" y="2895358"/>
                    <a:pt x="10121707" y="2914647"/>
                  </a:cubicBezTo>
                  <a:cubicBezTo>
                    <a:pt x="10121707" y="2933936"/>
                    <a:pt x="10106071" y="2949572"/>
                    <a:pt x="10086782" y="2949572"/>
                  </a:cubicBezTo>
                  <a:cubicBezTo>
                    <a:pt x="10067493" y="2949572"/>
                    <a:pt x="10051857" y="2933936"/>
                    <a:pt x="10051857" y="2914647"/>
                  </a:cubicBezTo>
                  <a:cubicBezTo>
                    <a:pt x="10051857" y="2895358"/>
                    <a:pt x="10067493" y="2879722"/>
                    <a:pt x="10086782" y="2879722"/>
                  </a:cubicBezTo>
                  <a:close/>
                  <a:moveTo>
                    <a:pt x="1585050" y="2879722"/>
                  </a:moveTo>
                  <a:cubicBezTo>
                    <a:pt x="1603901" y="2879722"/>
                    <a:pt x="1619182" y="2895358"/>
                    <a:pt x="1619182" y="2914647"/>
                  </a:cubicBezTo>
                  <a:cubicBezTo>
                    <a:pt x="1619182" y="2933936"/>
                    <a:pt x="1603901" y="2949572"/>
                    <a:pt x="1585050" y="2949572"/>
                  </a:cubicBezTo>
                  <a:cubicBezTo>
                    <a:pt x="1566199" y="2949572"/>
                    <a:pt x="1550918" y="2933936"/>
                    <a:pt x="1550918" y="2914647"/>
                  </a:cubicBezTo>
                  <a:cubicBezTo>
                    <a:pt x="1550918" y="2895358"/>
                    <a:pt x="1566199" y="2879722"/>
                    <a:pt x="1585050" y="2879722"/>
                  </a:cubicBezTo>
                  <a:close/>
                  <a:moveTo>
                    <a:pt x="4009907" y="2874959"/>
                  </a:moveTo>
                  <a:cubicBezTo>
                    <a:pt x="4029193" y="2874959"/>
                    <a:pt x="4044838" y="2890595"/>
                    <a:pt x="4044838" y="2909884"/>
                  </a:cubicBezTo>
                  <a:cubicBezTo>
                    <a:pt x="4044838" y="2929173"/>
                    <a:pt x="4029193" y="2944809"/>
                    <a:pt x="4009907" y="2944809"/>
                  </a:cubicBezTo>
                  <a:cubicBezTo>
                    <a:pt x="3990632" y="2944809"/>
                    <a:pt x="3975000" y="2929173"/>
                    <a:pt x="3975000" y="2909884"/>
                  </a:cubicBezTo>
                  <a:cubicBezTo>
                    <a:pt x="3975000" y="2890595"/>
                    <a:pt x="3990632" y="2874959"/>
                    <a:pt x="4009907" y="2874959"/>
                  </a:cubicBezTo>
                  <a:close/>
                  <a:moveTo>
                    <a:pt x="5333099" y="2871785"/>
                  </a:moveTo>
                  <a:cubicBezTo>
                    <a:pt x="5351954" y="2871785"/>
                    <a:pt x="5367231" y="2887421"/>
                    <a:pt x="5367231" y="2906710"/>
                  </a:cubicBezTo>
                  <a:cubicBezTo>
                    <a:pt x="5367231" y="2925999"/>
                    <a:pt x="5351954" y="2941635"/>
                    <a:pt x="5333099" y="2941635"/>
                  </a:cubicBezTo>
                  <a:cubicBezTo>
                    <a:pt x="5314246" y="2941635"/>
                    <a:pt x="5298967" y="2925999"/>
                    <a:pt x="5298967" y="2906710"/>
                  </a:cubicBezTo>
                  <a:cubicBezTo>
                    <a:pt x="5298967" y="2887421"/>
                    <a:pt x="5314246" y="2871785"/>
                    <a:pt x="5333099" y="2871785"/>
                  </a:cubicBezTo>
                  <a:close/>
                  <a:moveTo>
                    <a:pt x="8580245" y="2868610"/>
                  </a:moveTo>
                  <a:cubicBezTo>
                    <a:pt x="8598657" y="2868610"/>
                    <a:pt x="8613583" y="2883891"/>
                    <a:pt x="8613583" y="2902742"/>
                  </a:cubicBezTo>
                  <a:cubicBezTo>
                    <a:pt x="8613583" y="2921593"/>
                    <a:pt x="8598657" y="2936874"/>
                    <a:pt x="8580245" y="2936874"/>
                  </a:cubicBezTo>
                  <a:cubicBezTo>
                    <a:pt x="8561833" y="2936874"/>
                    <a:pt x="8546907" y="2921593"/>
                    <a:pt x="8546907" y="2902742"/>
                  </a:cubicBezTo>
                  <a:cubicBezTo>
                    <a:pt x="8546907" y="2883891"/>
                    <a:pt x="8561833" y="2868610"/>
                    <a:pt x="8580245" y="2868610"/>
                  </a:cubicBezTo>
                  <a:close/>
                  <a:moveTo>
                    <a:pt x="5645758" y="2863847"/>
                  </a:moveTo>
                  <a:cubicBezTo>
                    <a:pt x="5664609" y="2863847"/>
                    <a:pt x="5679889" y="2879128"/>
                    <a:pt x="5679889" y="2897979"/>
                  </a:cubicBezTo>
                  <a:cubicBezTo>
                    <a:pt x="5679889" y="2916830"/>
                    <a:pt x="5664609" y="2932111"/>
                    <a:pt x="5645758" y="2932111"/>
                  </a:cubicBezTo>
                  <a:cubicBezTo>
                    <a:pt x="5626908" y="2932111"/>
                    <a:pt x="5611627" y="2916830"/>
                    <a:pt x="5611627" y="2897979"/>
                  </a:cubicBezTo>
                  <a:cubicBezTo>
                    <a:pt x="5611627" y="2879128"/>
                    <a:pt x="5626908" y="2863847"/>
                    <a:pt x="5645758" y="2863847"/>
                  </a:cubicBezTo>
                  <a:close/>
                  <a:moveTo>
                    <a:pt x="4712383" y="2863847"/>
                  </a:moveTo>
                  <a:cubicBezTo>
                    <a:pt x="4732081" y="2863847"/>
                    <a:pt x="4748086" y="2879483"/>
                    <a:pt x="4748086" y="2898772"/>
                  </a:cubicBezTo>
                  <a:cubicBezTo>
                    <a:pt x="4748086" y="2918061"/>
                    <a:pt x="4732081" y="2933697"/>
                    <a:pt x="4712383" y="2933697"/>
                  </a:cubicBezTo>
                  <a:cubicBezTo>
                    <a:pt x="4692705" y="2933697"/>
                    <a:pt x="4676687" y="2918061"/>
                    <a:pt x="4676687" y="2898772"/>
                  </a:cubicBezTo>
                  <a:cubicBezTo>
                    <a:pt x="4676687" y="2879483"/>
                    <a:pt x="4692705" y="2863847"/>
                    <a:pt x="4712383" y="2863847"/>
                  </a:cubicBezTo>
                  <a:close/>
                  <a:moveTo>
                    <a:pt x="4317071" y="2860672"/>
                  </a:moveTo>
                  <a:cubicBezTo>
                    <a:pt x="4335926" y="2860672"/>
                    <a:pt x="4351201" y="2875953"/>
                    <a:pt x="4351201" y="2894804"/>
                  </a:cubicBezTo>
                  <a:cubicBezTo>
                    <a:pt x="4351201" y="2913655"/>
                    <a:pt x="4335926" y="2928936"/>
                    <a:pt x="4317071" y="2928936"/>
                  </a:cubicBezTo>
                  <a:cubicBezTo>
                    <a:pt x="4298222" y="2928936"/>
                    <a:pt x="4282939" y="2913655"/>
                    <a:pt x="4282939" y="2894804"/>
                  </a:cubicBezTo>
                  <a:cubicBezTo>
                    <a:pt x="4282939" y="2875953"/>
                    <a:pt x="4298222" y="2860672"/>
                    <a:pt x="4317071" y="2860672"/>
                  </a:cubicBezTo>
                  <a:close/>
                  <a:moveTo>
                    <a:pt x="2651847" y="2859084"/>
                  </a:moveTo>
                  <a:cubicBezTo>
                    <a:pt x="2670689" y="2859084"/>
                    <a:pt x="2685964" y="2874010"/>
                    <a:pt x="2685964" y="2892422"/>
                  </a:cubicBezTo>
                  <a:cubicBezTo>
                    <a:pt x="2685964" y="2910834"/>
                    <a:pt x="2670689" y="2925760"/>
                    <a:pt x="2651847" y="2925760"/>
                  </a:cubicBezTo>
                  <a:cubicBezTo>
                    <a:pt x="2633005" y="2925760"/>
                    <a:pt x="2617716" y="2910834"/>
                    <a:pt x="2617716" y="2892422"/>
                  </a:cubicBezTo>
                  <a:cubicBezTo>
                    <a:pt x="2617716" y="2874010"/>
                    <a:pt x="2633005" y="2859084"/>
                    <a:pt x="2651847" y="2859084"/>
                  </a:cubicBezTo>
                  <a:close/>
                  <a:moveTo>
                    <a:pt x="10413014" y="2841622"/>
                  </a:moveTo>
                  <a:cubicBezTo>
                    <a:pt x="10431865" y="2841622"/>
                    <a:pt x="10447146" y="2857614"/>
                    <a:pt x="10447146" y="2877341"/>
                  </a:cubicBezTo>
                  <a:cubicBezTo>
                    <a:pt x="10447146" y="2897068"/>
                    <a:pt x="10431865" y="2913060"/>
                    <a:pt x="10413014" y="2913060"/>
                  </a:cubicBezTo>
                  <a:cubicBezTo>
                    <a:pt x="10394163" y="2913060"/>
                    <a:pt x="10378882" y="2897068"/>
                    <a:pt x="10378882" y="2877341"/>
                  </a:cubicBezTo>
                  <a:cubicBezTo>
                    <a:pt x="10378882" y="2857614"/>
                    <a:pt x="10394163" y="2841622"/>
                    <a:pt x="10413014" y="2841622"/>
                  </a:cubicBezTo>
                  <a:close/>
                  <a:moveTo>
                    <a:pt x="6601426" y="2841622"/>
                  </a:moveTo>
                  <a:cubicBezTo>
                    <a:pt x="6621153" y="2841622"/>
                    <a:pt x="6637145" y="2856903"/>
                    <a:pt x="6637145" y="2875754"/>
                  </a:cubicBezTo>
                  <a:cubicBezTo>
                    <a:pt x="6637145" y="2894605"/>
                    <a:pt x="6621153" y="2909886"/>
                    <a:pt x="6601426" y="2909886"/>
                  </a:cubicBezTo>
                  <a:cubicBezTo>
                    <a:pt x="6581699" y="2909886"/>
                    <a:pt x="6565707" y="2894605"/>
                    <a:pt x="6565707" y="2875754"/>
                  </a:cubicBezTo>
                  <a:cubicBezTo>
                    <a:pt x="6565707" y="2856903"/>
                    <a:pt x="6581699" y="2841622"/>
                    <a:pt x="6601426" y="2841622"/>
                  </a:cubicBezTo>
                  <a:close/>
                  <a:moveTo>
                    <a:pt x="3509902" y="2841622"/>
                  </a:moveTo>
                  <a:cubicBezTo>
                    <a:pt x="3529196" y="2841622"/>
                    <a:pt x="3544835" y="2857614"/>
                    <a:pt x="3544835" y="2877341"/>
                  </a:cubicBezTo>
                  <a:cubicBezTo>
                    <a:pt x="3544835" y="2897068"/>
                    <a:pt x="3529196" y="2913060"/>
                    <a:pt x="3509902" y="2913060"/>
                  </a:cubicBezTo>
                  <a:cubicBezTo>
                    <a:pt x="3490614" y="2913060"/>
                    <a:pt x="3474984" y="2897068"/>
                    <a:pt x="3474984" y="2877341"/>
                  </a:cubicBezTo>
                  <a:cubicBezTo>
                    <a:pt x="3474984" y="2857614"/>
                    <a:pt x="3490614" y="2841622"/>
                    <a:pt x="3509902" y="2841622"/>
                  </a:cubicBezTo>
                  <a:close/>
                  <a:moveTo>
                    <a:pt x="2466170" y="2833685"/>
                  </a:moveTo>
                  <a:cubicBezTo>
                    <a:pt x="2485029" y="2833685"/>
                    <a:pt x="2500317" y="2848966"/>
                    <a:pt x="2500317" y="2867817"/>
                  </a:cubicBezTo>
                  <a:cubicBezTo>
                    <a:pt x="2500317" y="2886668"/>
                    <a:pt x="2485029" y="2901949"/>
                    <a:pt x="2466170" y="2901949"/>
                  </a:cubicBezTo>
                  <a:cubicBezTo>
                    <a:pt x="2447328" y="2901949"/>
                    <a:pt x="2432043" y="2886668"/>
                    <a:pt x="2432043" y="2867817"/>
                  </a:cubicBezTo>
                  <a:cubicBezTo>
                    <a:pt x="2432043" y="2848966"/>
                    <a:pt x="2447328" y="2833685"/>
                    <a:pt x="2466170" y="2833685"/>
                  </a:cubicBezTo>
                  <a:close/>
                  <a:moveTo>
                    <a:pt x="10856720" y="2832097"/>
                  </a:moveTo>
                  <a:cubicBezTo>
                    <a:pt x="10876009" y="2832097"/>
                    <a:pt x="10891645" y="2847733"/>
                    <a:pt x="10891645" y="2867022"/>
                  </a:cubicBezTo>
                  <a:cubicBezTo>
                    <a:pt x="10891645" y="2886311"/>
                    <a:pt x="10876009" y="2901947"/>
                    <a:pt x="10856720" y="2901947"/>
                  </a:cubicBezTo>
                  <a:cubicBezTo>
                    <a:pt x="10837431" y="2901947"/>
                    <a:pt x="10821795" y="2886311"/>
                    <a:pt x="10821795" y="2867022"/>
                  </a:cubicBezTo>
                  <a:cubicBezTo>
                    <a:pt x="10821795" y="2847733"/>
                    <a:pt x="10837431" y="2832097"/>
                    <a:pt x="10856720" y="2832097"/>
                  </a:cubicBezTo>
                  <a:close/>
                  <a:moveTo>
                    <a:pt x="5127476" y="2832097"/>
                  </a:moveTo>
                  <a:cubicBezTo>
                    <a:pt x="5145902" y="2832097"/>
                    <a:pt x="5160833" y="2847023"/>
                    <a:pt x="5160833" y="2865435"/>
                  </a:cubicBezTo>
                  <a:cubicBezTo>
                    <a:pt x="5160833" y="2883847"/>
                    <a:pt x="5145902" y="2898773"/>
                    <a:pt x="5127476" y="2898773"/>
                  </a:cubicBezTo>
                  <a:cubicBezTo>
                    <a:pt x="5109059" y="2898773"/>
                    <a:pt x="5094118" y="2883847"/>
                    <a:pt x="5094118" y="2865435"/>
                  </a:cubicBezTo>
                  <a:cubicBezTo>
                    <a:pt x="5094118" y="2847023"/>
                    <a:pt x="5109059" y="2832097"/>
                    <a:pt x="5127476" y="2832097"/>
                  </a:cubicBezTo>
                  <a:close/>
                  <a:moveTo>
                    <a:pt x="9858977" y="2828922"/>
                  </a:moveTo>
                  <a:cubicBezTo>
                    <a:pt x="9877828" y="2828922"/>
                    <a:pt x="9893109" y="2844558"/>
                    <a:pt x="9893109" y="2863847"/>
                  </a:cubicBezTo>
                  <a:cubicBezTo>
                    <a:pt x="9893109" y="2883136"/>
                    <a:pt x="9877828" y="2898772"/>
                    <a:pt x="9858977" y="2898772"/>
                  </a:cubicBezTo>
                  <a:cubicBezTo>
                    <a:pt x="9840126" y="2898772"/>
                    <a:pt x="9824845" y="2883136"/>
                    <a:pt x="9824845" y="2863847"/>
                  </a:cubicBezTo>
                  <a:cubicBezTo>
                    <a:pt x="9824845" y="2844558"/>
                    <a:pt x="9840126" y="2828922"/>
                    <a:pt x="9858977" y="2828922"/>
                  </a:cubicBezTo>
                  <a:close/>
                  <a:moveTo>
                    <a:pt x="11313919" y="2825749"/>
                  </a:moveTo>
                  <a:cubicBezTo>
                    <a:pt x="11333208" y="2825749"/>
                    <a:pt x="11348844" y="2841028"/>
                    <a:pt x="11348844" y="2859879"/>
                  </a:cubicBezTo>
                  <a:cubicBezTo>
                    <a:pt x="11348844" y="2878730"/>
                    <a:pt x="11333208" y="2894011"/>
                    <a:pt x="11313919" y="2894011"/>
                  </a:cubicBezTo>
                  <a:cubicBezTo>
                    <a:pt x="11294630" y="2894011"/>
                    <a:pt x="11278994" y="2878730"/>
                    <a:pt x="11278994" y="2859879"/>
                  </a:cubicBezTo>
                  <a:cubicBezTo>
                    <a:pt x="11278994" y="2841028"/>
                    <a:pt x="11294630" y="2825749"/>
                    <a:pt x="11313919" y="2825749"/>
                  </a:cubicBezTo>
                  <a:close/>
                  <a:moveTo>
                    <a:pt x="5495004" y="2814637"/>
                  </a:moveTo>
                  <a:cubicBezTo>
                    <a:pt x="5513852" y="2814637"/>
                    <a:pt x="5529130" y="2829916"/>
                    <a:pt x="5529130" y="2848767"/>
                  </a:cubicBezTo>
                  <a:cubicBezTo>
                    <a:pt x="5529130" y="2867618"/>
                    <a:pt x="5513852" y="2882899"/>
                    <a:pt x="5495004" y="2882899"/>
                  </a:cubicBezTo>
                  <a:cubicBezTo>
                    <a:pt x="5476155" y="2882899"/>
                    <a:pt x="5460876" y="2867618"/>
                    <a:pt x="5460876" y="2848767"/>
                  </a:cubicBezTo>
                  <a:cubicBezTo>
                    <a:pt x="5460876" y="2829916"/>
                    <a:pt x="5476155" y="2814637"/>
                    <a:pt x="5495004" y="2814637"/>
                  </a:cubicBezTo>
                  <a:close/>
                  <a:moveTo>
                    <a:pt x="7708707" y="2813049"/>
                  </a:moveTo>
                  <a:cubicBezTo>
                    <a:pt x="7727996" y="2813049"/>
                    <a:pt x="7743632" y="2828683"/>
                    <a:pt x="7743632" y="2847972"/>
                  </a:cubicBezTo>
                  <a:cubicBezTo>
                    <a:pt x="7743632" y="2867261"/>
                    <a:pt x="7727996" y="2882897"/>
                    <a:pt x="7708707" y="2882897"/>
                  </a:cubicBezTo>
                  <a:cubicBezTo>
                    <a:pt x="7689418" y="2882897"/>
                    <a:pt x="7673782" y="2867261"/>
                    <a:pt x="7673782" y="2847972"/>
                  </a:cubicBezTo>
                  <a:cubicBezTo>
                    <a:pt x="7673782" y="2828683"/>
                    <a:pt x="7689418" y="2813049"/>
                    <a:pt x="7708707" y="2813049"/>
                  </a:cubicBezTo>
                  <a:close/>
                  <a:moveTo>
                    <a:pt x="7507889" y="2806698"/>
                  </a:moveTo>
                  <a:cubicBezTo>
                    <a:pt x="7526740" y="2806698"/>
                    <a:pt x="7542021" y="2822335"/>
                    <a:pt x="7542021" y="2841622"/>
                  </a:cubicBezTo>
                  <a:cubicBezTo>
                    <a:pt x="7542021" y="2860911"/>
                    <a:pt x="7526740" y="2876547"/>
                    <a:pt x="7507889" y="2876547"/>
                  </a:cubicBezTo>
                  <a:cubicBezTo>
                    <a:pt x="7489038" y="2876547"/>
                    <a:pt x="7473757" y="2860911"/>
                    <a:pt x="7473757" y="2841622"/>
                  </a:cubicBezTo>
                  <a:cubicBezTo>
                    <a:pt x="7473757" y="2822335"/>
                    <a:pt x="7489038" y="2806698"/>
                    <a:pt x="7507889" y="2806698"/>
                  </a:cubicBezTo>
                  <a:close/>
                  <a:moveTo>
                    <a:pt x="7037989" y="2795588"/>
                  </a:moveTo>
                  <a:cubicBezTo>
                    <a:pt x="7056840" y="2795588"/>
                    <a:pt x="7072121" y="2810869"/>
                    <a:pt x="7072121" y="2829717"/>
                  </a:cubicBezTo>
                  <a:cubicBezTo>
                    <a:pt x="7072121" y="2848568"/>
                    <a:pt x="7056840" y="2863849"/>
                    <a:pt x="7037989" y="2863849"/>
                  </a:cubicBezTo>
                  <a:cubicBezTo>
                    <a:pt x="7019138" y="2863849"/>
                    <a:pt x="7003857" y="2848568"/>
                    <a:pt x="7003857" y="2829717"/>
                  </a:cubicBezTo>
                  <a:cubicBezTo>
                    <a:pt x="7003857" y="2810869"/>
                    <a:pt x="7019138" y="2795588"/>
                    <a:pt x="7037989" y="2795588"/>
                  </a:cubicBezTo>
                  <a:close/>
                  <a:moveTo>
                    <a:pt x="11067857" y="2794001"/>
                  </a:moveTo>
                  <a:cubicBezTo>
                    <a:pt x="11087146" y="2794001"/>
                    <a:pt x="11102782" y="2808926"/>
                    <a:pt x="11102782" y="2827338"/>
                  </a:cubicBezTo>
                  <a:cubicBezTo>
                    <a:pt x="11102782" y="2845747"/>
                    <a:pt x="11087146" y="2860673"/>
                    <a:pt x="11067857" y="2860673"/>
                  </a:cubicBezTo>
                  <a:cubicBezTo>
                    <a:pt x="11048568" y="2860673"/>
                    <a:pt x="11032932" y="2845747"/>
                    <a:pt x="11032932" y="2827338"/>
                  </a:cubicBezTo>
                  <a:cubicBezTo>
                    <a:pt x="11032932" y="2808926"/>
                    <a:pt x="11048568" y="2794001"/>
                    <a:pt x="11067857" y="2794001"/>
                  </a:cubicBezTo>
                  <a:close/>
                  <a:moveTo>
                    <a:pt x="8734232" y="2793997"/>
                  </a:moveTo>
                  <a:cubicBezTo>
                    <a:pt x="8752644" y="2793997"/>
                    <a:pt x="8767570" y="2808923"/>
                    <a:pt x="8767570" y="2827335"/>
                  </a:cubicBezTo>
                  <a:cubicBezTo>
                    <a:pt x="8767570" y="2845747"/>
                    <a:pt x="8752644" y="2860673"/>
                    <a:pt x="8734232" y="2860673"/>
                  </a:cubicBezTo>
                  <a:cubicBezTo>
                    <a:pt x="8715820" y="2860673"/>
                    <a:pt x="8700894" y="2845747"/>
                    <a:pt x="8700894" y="2827335"/>
                  </a:cubicBezTo>
                  <a:cubicBezTo>
                    <a:pt x="8700894" y="2808923"/>
                    <a:pt x="8715820" y="2793997"/>
                    <a:pt x="8734232" y="2793997"/>
                  </a:cubicBezTo>
                  <a:close/>
                  <a:moveTo>
                    <a:pt x="9607357" y="2786064"/>
                  </a:moveTo>
                  <a:cubicBezTo>
                    <a:pt x="9625769" y="2786064"/>
                    <a:pt x="9640695" y="2800987"/>
                    <a:pt x="9640695" y="2819402"/>
                  </a:cubicBezTo>
                  <a:cubicBezTo>
                    <a:pt x="9640695" y="2837809"/>
                    <a:pt x="9625769" y="2852735"/>
                    <a:pt x="9607357" y="2852735"/>
                  </a:cubicBezTo>
                  <a:cubicBezTo>
                    <a:pt x="9588945" y="2852735"/>
                    <a:pt x="9574019" y="2837809"/>
                    <a:pt x="9574019" y="2819402"/>
                  </a:cubicBezTo>
                  <a:cubicBezTo>
                    <a:pt x="9574019" y="2800987"/>
                    <a:pt x="9588945" y="2786064"/>
                    <a:pt x="9607357" y="2786064"/>
                  </a:cubicBezTo>
                  <a:close/>
                  <a:moveTo>
                    <a:pt x="9039032" y="2786061"/>
                  </a:moveTo>
                  <a:cubicBezTo>
                    <a:pt x="9058321" y="2786061"/>
                    <a:pt x="9073957" y="2800987"/>
                    <a:pt x="9073957" y="2819399"/>
                  </a:cubicBezTo>
                  <a:cubicBezTo>
                    <a:pt x="9073957" y="2837809"/>
                    <a:pt x="9058321" y="2852735"/>
                    <a:pt x="9039032" y="2852735"/>
                  </a:cubicBezTo>
                  <a:cubicBezTo>
                    <a:pt x="9019743" y="2852735"/>
                    <a:pt x="9004107" y="2837809"/>
                    <a:pt x="9004107" y="2819399"/>
                  </a:cubicBezTo>
                  <a:cubicBezTo>
                    <a:pt x="9004107" y="2800987"/>
                    <a:pt x="9019743" y="2786061"/>
                    <a:pt x="9039032" y="2786061"/>
                  </a:cubicBezTo>
                  <a:close/>
                  <a:moveTo>
                    <a:pt x="6353777" y="2782887"/>
                  </a:moveTo>
                  <a:cubicBezTo>
                    <a:pt x="6372628" y="2782887"/>
                    <a:pt x="6387909" y="2798522"/>
                    <a:pt x="6387909" y="2817812"/>
                  </a:cubicBezTo>
                  <a:cubicBezTo>
                    <a:pt x="6387909" y="2837098"/>
                    <a:pt x="6372628" y="2852734"/>
                    <a:pt x="6353777" y="2852734"/>
                  </a:cubicBezTo>
                  <a:cubicBezTo>
                    <a:pt x="6334926" y="2852734"/>
                    <a:pt x="6319645" y="2837098"/>
                    <a:pt x="6319645" y="2817812"/>
                  </a:cubicBezTo>
                  <a:cubicBezTo>
                    <a:pt x="6319645" y="2798522"/>
                    <a:pt x="6334926" y="2782887"/>
                    <a:pt x="6353777" y="2782887"/>
                  </a:cubicBezTo>
                  <a:close/>
                  <a:moveTo>
                    <a:pt x="3846447" y="2782887"/>
                  </a:moveTo>
                  <a:cubicBezTo>
                    <a:pt x="3864861" y="2782887"/>
                    <a:pt x="3879789" y="2797812"/>
                    <a:pt x="3879789" y="2816224"/>
                  </a:cubicBezTo>
                  <a:cubicBezTo>
                    <a:pt x="3879789" y="2834634"/>
                    <a:pt x="3864861" y="2849560"/>
                    <a:pt x="3846447" y="2849560"/>
                  </a:cubicBezTo>
                  <a:cubicBezTo>
                    <a:pt x="3828032" y="2849560"/>
                    <a:pt x="3813105" y="2834634"/>
                    <a:pt x="3813105" y="2816224"/>
                  </a:cubicBezTo>
                  <a:cubicBezTo>
                    <a:pt x="3813105" y="2797812"/>
                    <a:pt x="3828032" y="2782887"/>
                    <a:pt x="3846447" y="2782887"/>
                  </a:cubicBezTo>
                  <a:close/>
                  <a:moveTo>
                    <a:pt x="2938389" y="2779709"/>
                  </a:moveTo>
                  <a:cubicBezTo>
                    <a:pt x="2956805" y="2779709"/>
                    <a:pt x="2971724" y="2795347"/>
                    <a:pt x="2971724" y="2814634"/>
                  </a:cubicBezTo>
                  <a:cubicBezTo>
                    <a:pt x="2971724" y="2833923"/>
                    <a:pt x="2956805" y="2849559"/>
                    <a:pt x="2938389" y="2849559"/>
                  </a:cubicBezTo>
                  <a:cubicBezTo>
                    <a:pt x="2919980" y="2849559"/>
                    <a:pt x="2905055" y="2833923"/>
                    <a:pt x="2905055" y="2814634"/>
                  </a:cubicBezTo>
                  <a:cubicBezTo>
                    <a:pt x="2905055" y="2795347"/>
                    <a:pt x="2919980" y="2779709"/>
                    <a:pt x="2938389" y="2779709"/>
                  </a:cubicBezTo>
                  <a:close/>
                  <a:moveTo>
                    <a:pt x="8411970" y="2776536"/>
                  </a:moveTo>
                  <a:cubicBezTo>
                    <a:pt x="8431259" y="2776536"/>
                    <a:pt x="8446895" y="2792527"/>
                    <a:pt x="8446895" y="2812254"/>
                  </a:cubicBezTo>
                  <a:cubicBezTo>
                    <a:pt x="8446895" y="2831980"/>
                    <a:pt x="8431259" y="2847972"/>
                    <a:pt x="8411970" y="2847972"/>
                  </a:cubicBezTo>
                  <a:cubicBezTo>
                    <a:pt x="8392681" y="2847972"/>
                    <a:pt x="8377045" y="2831980"/>
                    <a:pt x="8377045" y="2812254"/>
                  </a:cubicBezTo>
                  <a:cubicBezTo>
                    <a:pt x="8377045" y="2792527"/>
                    <a:pt x="8392681" y="2776536"/>
                    <a:pt x="8411970" y="2776536"/>
                  </a:cubicBezTo>
                  <a:close/>
                  <a:moveTo>
                    <a:pt x="4914746" y="2776536"/>
                  </a:moveTo>
                  <a:cubicBezTo>
                    <a:pt x="4934030" y="2776536"/>
                    <a:pt x="4949661" y="2791816"/>
                    <a:pt x="4949661" y="2810667"/>
                  </a:cubicBezTo>
                  <a:cubicBezTo>
                    <a:pt x="4949661" y="2829517"/>
                    <a:pt x="4934030" y="2844798"/>
                    <a:pt x="4914746" y="2844798"/>
                  </a:cubicBezTo>
                  <a:cubicBezTo>
                    <a:pt x="4895458" y="2844798"/>
                    <a:pt x="4879826" y="2829517"/>
                    <a:pt x="4879826" y="2810667"/>
                  </a:cubicBezTo>
                  <a:cubicBezTo>
                    <a:pt x="4879826" y="2791816"/>
                    <a:pt x="4895458" y="2776536"/>
                    <a:pt x="4914746" y="2776536"/>
                  </a:cubicBezTo>
                  <a:close/>
                  <a:moveTo>
                    <a:pt x="8021445" y="2776535"/>
                  </a:moveTo>
                  <a:cubicBezTo>
                    <a:pt x="8039857" y="2776535"/>
                    <a:pt x="8054783" y="2791816"/>
                    <a:pt x="8054783" y="2810667"/>
                  </a:cubicBezTo>
                  <a:cubicBezTo>
                    <a:pt x="8054783" y="2829518"/>
                    <a:pt x="8039857" y="2844799"/>
                    <a:pt x="8021445" y="2844799"/>
                  </a:cubicBezTo>
                  <a:cubicBezTo>
                    <a:pt x="8003033" y="2844799"/>
                    <a:pt x="7988107" y="2829518"/>
                    <a:pt x="7988107" y="2810667"/>
                  </a:cubicBezTo>
                  <a:cubicBezTo>
                    <a:pt x="7988107" y="2791816"/>
                    <a:pt x="8003033" y="2776535"/>
                    <a:pt x="8021445" y="2776535"/>
                  </a:cubicBezTo>
                  <a:close/>
                  <a:moveTo>
                    <a:pt x="1698453" y="2776534"/>
                  </a:moveTo>
                  <a:cubicBezTo>
                    <a:pt x="1716865" y="2776534"/>
                    <a:pt x="1731791" y="2791815"/>
                    <a:pt x="1731791" y="2810666"/>
                  </a:cubicBezTo>
                  <a:cubicBezTo>
                    <a:pt x="1731791" y="2829517"/>
                    <a:pt x="1716865" y="2844798"/>
                    <a:pt x="1698453" y="2844798"/>
                  </a:cubicBezTo>
                  <a:cubicBezTo>
                    <a:pt x="1680041" y="2844798"/>
                    <a:pt x="1665115" y="2829517"/>
                    <a:pt x="1665115" y="2810666"/>
                  </a:cubicBezTo>
                  <a:cubicBezTo>
                    <a:pt x="1665115" y="2791815"/>
                    <a:pt x="1680041" y="2776534"/>
                    <a:pt x="1698453" y="2776534"/>
                  </a:cubicBezTo>
                  <a:close/>
                  <a:moveTo>
                    <a:pt x="10694794" y="2774950"/>
                  </a:moveTo>
                  <a:cubicBezTo>
                    <a:pt x="10714083" y="2774950"/>
                    <a:pt x="10729719" y="2789878"/>
                    <a:pt x="10729719" y="2808288"/>
                  </a:cubicBezTo>
                  <a:cubicBezTo>
                    <a:pt x="10729719" y="2826700"/>
                    <a:pt x="10714083" y="2841623"/>
                    <a:pt x="10694794" y="2841623"/>
                  </a:cubicBezTo>
                  <a:cubicBezTo>
                    <a:pt x="10675505" y="2841623"/>
                    <a:pt x="10659869" y="2826700"/>
                    <a:pt x="10659869" y="2808288"/>
                  </a:cubicBezTo>
                  <a:cubicBezTo>
                    <a:pt x="10659869" y="2789878"/>
                    <a:pt x="10675505" y="2774950"/>
                    <a:pt x="10694794" y="2774950"/>
                  </a:cubicBezTo>
                  <a:close/>
                  <a:moveTo>
                    <a:pt x="6886382" y="2771776"/>
                  </a:moveTo>
                  <a:cubicBezTo>
                    <a:pt x="6904794" y="2771776"/>
                    <a:pt x="6919720" y="2787411"/>
                    <a:pt x="6919720" y="2806700"/>
                  </a:cubicBezTo>
                  <a:cubicBezTo>
                    <a:pt x="6919720" y="2825988"/>
                    <a:pt x="6904794" y="2841622"/>
                    <a:pt x="6886382" y="2841622"/>
                  </a:cubicBezTo>
                  <a:cubicBezTo>
                    <a:pt x="6867970" y="2841622"/>
                    <a:pt x="6853044" y="2825988"/>
                    <a:pt x="6853044" y="2806700"/>
                  </a:cubicBezTo>
                  <a:cubicBezTo>
                    <a:pt x="6853044" y="2787411"/>
                    <a:pt x="6867970" y="2771776"/>
                    <a:pt x="6886382" y="2771776"/>
                  </a:cubicBezTo>
                  <a:close/>
                  <a:moveTo>
                    <a:pt x="9420032" y="2768600"/>
                  </a:moveTo>
                  <a:cubicBezTo>
                    <a:pt x="9439321" y="2768600"/>
                    <a:pt x="9454957" y="2783882"/>
                    <a:pt x="9454957" y="2802731"/>
                  </a:cubicBezTo>
                  <a:cubicBezTo>
                    <a:pt x="9454957" y="2821585"/>
                    <a:pt x="9439321" y="2836861"/>
                    <a:pt x="9420032" y="2836861"/>
                  </a:cubicBezTo>
                  <a:cubicBezTo>
                    <a:pt x="9400743" y="2836861"/>
                    <a:pt x="9385107" y="2821585"/>
                    <a:pt x="9385107" y="2802731"/>
                  </a:cubicBezTo>
                  <a:cubicBezTo>
                    <a:pt x="9385107" y="2783882"/>
                    <a:pt x="9400743" y="2768600"/>
                    <a:pt x="9420032" y="2768600"/>
                  </a:cubicBezTo>
                  <a:close/>
                  <a:moveTo>
                    <a:pt x="4142420" y="2763835"/>
                  </a:moveTo>
                  <a:cubicBezTo>
                    <a:pt x="4162150" y="2763835"/>
                    <a:pt x="4178144" y="2779471"/>
                    <a:pt x="4178144" y="2798761"/>
                  </a:cubicBezTo>
                  <a:cubicBezTo>
                    <a:pt x="4178144" y="2818051"/>
                    <a:pt x="4162150" y="2833684"/>
                    <a:pt x="4142420" y="2833684"/>
                  </a:cubicBezTo>
                  <a:cubicBezTo>
                    <a:pt x="4122692" y="2833684"/>
                    <a:pt x="4106696" y="2818051"/>
                    <a:pt x="4106696" y="2798761"/>
                  </a:cubicBezTo>
                  <a:cubicBezTo>
                    <a:pt x="4106696" y="2779471"/>
                    <a:pt x="4122692" y="2763835"/>
                    <a:pt x="4142420" y="2763835"/>
                  </a:cubicBezTo>
                  <a:close/>
                  <a:moveTo>
                    <a:pt x="2054107" y="2760660"/>
                  </a:moveTo>
                  <a:cubicBezTo>
                    <a:pt x="2073395" y="2760660"/>
                    <a:pt x="2089031" y="2775942"/>
                    <a:pt x="2089031" y="2794793"/>
                  </a:cubicBezTo>
                  <a:cubicBezTo>
                    <a:pt x="2089031" y="2813642"/>
                    <a:pt x="2073395" y="2828923"/>
                    <a:pt x="2054107" y="2828923"/>
                  </a:cubicBezTo>
                  <a:cubicBezTo>
                    <a:pt x="2034813" y="2828923"/>
                    <a:pt x="2019176" y="2813642"/>
                    <a:pt x="2019176" y="2794793"/>
                  </a:cubicBezTo>
                  <a:cubicBezTo>
                    <a:pt x="2019176" y="2775942"/>
                    <a:pt x="2034813" y="2760660"/>
                    <a:pt x="2054107" y="2760660"/>
                  </a:cubicBezTo>
                  <a:close/>
                  <a:moveTo>
                    <a:pt x="8210358" y="2749548"/>
                  </a:moveTo>
                  <a:cubicBezTo>
                    <a:pt x="8228770" y="2749548"/>
                    <a:pt x="8243696" y="2765539"/>
                    <a:pt x="8243696" y="2785267"/>
                  </a:cubicBezTo>
                  <a:cubicBezTo>
                    <a:pt x="8243696" y="2804994"/>
                    <a:pt x="8228770" y="2820987"/>
                    <a:pt x="8210358" y="2820987"/>
                  </a:cubicBezTo>
                  <a:cubicBezTo>
                    <a:pt x="8191946" y="2820987"/>
                    <a:pt x="8177020" y="2804994"/>
                    <a:pt x="8177020" y="2785267"/>
                  </a:cubicBezTo>
                  <a:cubicBezTo>
                    <a:pt x="8177020" y="2765539"/>
                    <a:pt x="8191946" y="2749548"/>
                    <a:pt x="8210358" y="2749548"/>
                  </a:cubicBezTo>
                  <a:close/>
                  <a:moveTo>
                    <a:pt x="3628882" y="2749548"/>
                  </a:moveTo>
                  <a:cubicBezTo>
                    <a:pt x="3648173" y="2749548"/>
                    <a:pt x="3663810" y="2764829"/>
                    <a:pt x="3663810" y="2783680"/>
                  </a:cubicBezTo>
                  <a:cubicBezTo>
                    <a:pt x="3663810" y="2802531"/>
                    <a:pt x="3648173" y="2817812"/>
                    <a:pt x="3628882" y="2817812"/>
                  </a:cubicBezTo>
                  <a:cubicBezTo>
                    <a:pt x="3609592" y="2817812"/>
                    <a:pt x="3593955" y="2802531"/>
                    <a:pt x="3593955" y="2783680"/>
                  </a:cubicBezTo>
                  <a:cubicBezTo>
                    <a:pt x="3593955" y="2764829"/>
                    <a:pt x="3609592" y="2749548"/>
                    <a:pt x="3628882" y="2749548"/>
                  </a:cubicBezTo>
                  <a:close/>
                  <a:moveTo>
                    <a:pt x="5816426" y="2744790"/>
                  </a:moveTo>
                  <a:cubicBezTo>
                    <a:pt x="5834834" y="2744790"/>
                    <a:pt x="5849758" y="2760424"/>
                    <a:pt x="5849758" y="2779712"/>
                  </a:cubicBezTo>
                  <a:cubicBezTo>
                    <a:pt x="5849758" y="2799001"/>
                    <a:pt x="5834834" y="2814636"/>
                    <a:pt x="5816426" y="2814636"/>
                  </a:cubicBezTo>
                  <a:cubicBezTo>
                    <a:pt x="5798015" y="2814636"/>
                    <a:pt x="5783092" y="2799001"/>
                    <a:pt x="5783092" y="2779712"/>
                  </a:cubicBezTo>
                  <a:cubicBezTo>
                    <a:pt x="5783092" y="2760424"/>
                    <a:pt x="5798015" y="2744790"/>
                    <a:pt x="5816426" y="2744790"/>
                  </a:cubicBezTo>
                  <a:close/>
                  <a:moveTo>
                    <a:pt x="6040245" y="2741615"/>
                  </a:moveTo>
                  <a:cubicBezTo>
                    <a:pt x="6058657" y="2741615"/>
                    <a:pt x="6073583" y="2757607"/>
                    <a:pt x="6073583" y="2777331"/>
                  </a:cubicBezTo>
                  <a:cubicBezTo>
                    <a:pt x="6073583" y="2797061"/>
                    <a:pt x="6058657" y="2813049"/>
                    <a:pt x="6040245" y="2813049"/>
                  </a:cubicBezTo>
                  <a:cubicBezTo>
                    <a:pt x="6021833" y="2813049"/>
                    <a:pt x="6006907" y="2797061"/>
                    <a:pt x="6006907" y="2777331"/>
                  </a:cubicBezTo>
                  <a:cubicBezTo>
                    <a:pt x="6006907" y="2757607"/>
                    <a:pt x="6021833" y="2741615"/>
                    <a:pt x="6040245" y="2741615"/>
                  </a:cubicBezTo>
                  <a:close/>
                  <a:moveTo>
                    <a:pt x="4477359" y="2741609"/>
                  </a:moveTo>
                  <a:cubicBezTo>
                    <a:pt x="4497084" y="2741609"/>
                    <a:pt x="4513076" y="2756890"/>
                    <a:pt x="4513076" y="2775741"/>
                  </a:cubicBezTo>
                  <a:cubicBezTo>
                    <a:pt x="4513076" y="2794592"/>
                    <a:pt x="4497084" y="2809873"/>
                    <a:pt x="4477359" y="2809873"/>
                  </a:cubicBezTo>
                  <a:cubicBezTo>
                    <a:pt x="4457632" y="2809873"/>
                    <a:pt x="4441641" y="2794592"/>
                    <a:pt x="4441641" y="2775741"/>
                  </a:cubicBezTo>
                  <a:cubicBezTo>
                    <a:pt x="4441641" y="2756890"/>
                    <a:pt x="4457632" y="2741609"/>
                    <a:pt x="4477359" y="2741609"/>
                  </a:cubicBezTo>
                  <a:close/>
                  <a:moveTo>
                    <a:pt x="3389979" y="2733673"/>
                  </a:moveTo>
                  <a:cubicBezTo>
                    <a:pt x="3408828" y="2733673"/>
                    <a:pt x="3424107" y="2748957"/>
                    <a:pt x="3424107" y="2767805"/>
                  </a:cubicBezTo>
                  <a:cubicBezTo>
                    <a:pt x="3424107" y="2786656"/>
                    <a:pt x="3408828" y="2801937"/>
                    <a:pt x="3389979" y="2801937"/>
                  </a:cubicBezTo>
                  <a:cubicBezTo>
                    <a:pt x="3371130" y="2801937"/>
                    <a:pt x="3355851" y="2786656"/>
                    <a:pt x="3355851" y="2767805"/>
                  </a:cubicBezTo>
                  <a:cubicBezTo>
                    <a:pt x="3355851" y="2748957"/>
                    <a:pt x="3371130" y="2733673"/>
                    <a:pt x="3389979" y="2733673"/>
                  </a:cubicBezTo>
                  <a:close/>
                  <a:moveTo>
                    <a:pt x="9985977" y="2728910"/>
                  </a:moveTo>
                  <a:cubicBezTo>
                    <a:pt x="10004828" y="2728910"/>
                    <a:pt x="10020109" y="2743839"/>
                    <a:pt x="10020109" y="2762248"/>
                  </a:cubicBezTo>
                  <a:cubicBezTo>
                    <a:pt x="10020109" y="2780660"/>
                    <a:pt x="10004828" y="2795587"/>
                    <a:pt x="9985977" y="2795587"/>
                  </a:cubicBezTo>
                  <a:cubicBezTo>
                    <a:pt x="9967126" y="2795587"/>
                    <a:pt x="9951845" y="2780660"/>
                    <a:pt x="9951845" y="2762248"/>
                  </a:cubicBezTo>
                  <a:cubicBezTo>
                    <a:pt x="9951845" y="2743839"/>
                    <a:pt x="9967126" y="2728910"/>
                    <a:pt x="9985977" y="2728910"/>
                  </a:cubicBezTo>
                  <a:close/>
                  <a:moveTo>
                    <a:pt x="7294370" y="2725737"/>
                  </a:moveTo>
                  <a:cubicBezTo>
                    <a:pt x="7312782" y="2725737"/>
                    <a:pt x="7327708" y="2741022"/>
                    <a:pt x="7327708" y="2759871"/>
                  </a:cubicBezTo>
                  <a:cubicBezTo>
                    <a:pt x="7327708" y="2778719"/>
                    <a:pt x="7312782" y="2794001"/>
                    <a:pt x="7294370" y="2794001"/>
                  </a:cubicBezTo>
                  <a:cubicBezTo>
                    <a:pt x="7275958" y="2794001"/>
                    <a:pt x="7261032" y="2778719"/>
                    <a:pt x="7261032" y="2759871"/>
                  </a:cubicBezTo>
                  <a:cubicBezTo>
                    <a:pt x="7261032" y="2741022"/>
                    <a:pt x="7275958" y="2725737"/>
                    <a:pt x="7294370" y="2725737"/>
                  </a:cubicBezTo>
                  <a:close/>
                  <a:moveTo>
                    <a:pt x="6220426" y="2725737"/>
                  </a:moveTo>
                  <a:cubicBezTo>
                    <a:pt x="6240153" y="2725737"/>
                    <a:pt x="6256145" y="2741022"/>
                    <a:pt x="6256145" y="2759872"/>
                  </a:cubicBezTo>
                  <a:cubicBezTo>
                    <a:pt x="6256145" y="2778719"/>
                    <a:pt x="6240153" y="2794002"/>
                    <a:pt x="6220426" y="2794002"/>
                  </a:cubicBezTo>
                  <a:cubicBezTo>
                    <a:pt x="6200699" y="2794002"/>
                    <a:pt x="6184707" y="2778719"/>
                    <a:pt x="6184707" y="2759872"/>
                  </a:cubicBezTo>
                  <a:cubicBezTo>
                    <a:pt x="6184707" y="2741022"/>
                    <a:pt x="6200699" y="2725737"/>
                    <a:pt x="6220426" y="2725737"/>
                  </a:cubicBezTo>
                  <a:close/>
                  <a:moveTo>
                    <a:pt x="1876351" y="2725737"/>
                  </a:moveTo>
                  <a:cubicBezTo>
                    <a:pt x="1894765" y="2725737"/>
                    <a:pt x="1909689" y="2741374"/>
                    <a:pt x="1909689" y="2760662"/>
                  </a:cubicBezTo>
                  <a:cubicBezTo>
                    <a:pt x="1909689" y="2779949"/>
                    <a:pt x="1894765" y="2795587"/>
                    <a:pt x="1876351" y="2795587"/>
                  </a:cubicBezTo>
                  <a:cubicBezTo>
                    <a:pt x="1857937" y="2795587"/>
                    <a:pt x="1843015" y="2779949"/>
                    <a:pt x="1843015" y="2760662"/>
                  </a:cubicBezTo>
                  <a:cubicBezTo>
                    <a:pt x="1843015" y="2741374"/>
                    <a:pt x="1857937" y="2725737"/>
                    <a:pt x="1876351" y="2725737"/>
                  </a:cubicBezTo>
                  <a:close/>
                  <a:moveTo>
                    <a:pt x="5343413" y="2714625"/>
                  </a:moveTo>
                  <a:cubicBezTo>
                    <a:pt x="5361824" y="2714625"/>
                    <a:pt x="5376749" y="2730618"/>
                    <a:pt x="5376749" y="2750346"/>
                  </a:cubicBezTo>
                  <a:cubicBezTo>
                    <a:pt x="5376749" y="2770072"/>
                    <a:pt x="5361824" y="2786064"/>
                    <a:pt x="5343413" y="2786064"/>
                  </a:cubicBezTo>
                  <a:cubicBezTo>
                    <a:pt x="5325003" y="2786064"/>
                    <a:pt x="5310076" y="2770072"/>
                    <a:pt x="5310076" y="2750346"/>
                  </a:cubicBezTo>
                  <a:cubicBezTo>
                    <a:pt x="5310076" y="2730618"/>
                    <a:pt x="5325003" y="2714625"/>
                    <a:pt x="5343413" y="2714625"/>
                  </a:cubicBezTo>
                  <a:close/>
                  <a:moveTo>
                    <a:pt x="8889014" y="2713036"/>
                  </a:moveTo>
                  <a:cubicBezTo>
                    <a:pt x="8907865" y="2713036"/>
                    <a:pt x="8923146" y="2728672"/>
                    <a:pt x="8923146" y="2747968"/>
                  </a:cubicBezTo>
                  <a:cubicBezTo>
                    <a:pt x="8923146" y="2767251"/>
                    <a:pt x="8907865" y="2782889"/>
                    <a:pt x="8889014" y="2782889"/>
                  </a:cubicBezTo>
                  <a:cubicBezTo>
                    <a:pt x="8870163" y="2782889"/>
                    <a:pt x="8854882" y="2767251"/>
                    <a:pt x="8854882" y="2747968"/>
                  </a:cubicBezTo>
                  <a:cubicBezTo>
                    <a:pt x="8854882" y="2728672"/>
                    <a:pt x="8870163" y="2713036"/>
                    <a:pt x="8889014" y="2713036"/>
                  </a:cubicBezTo>
                  <a:close/>
                  <a:moveTo>
                    <a:pt x="7864282" y="2713036"/>
                  </a:moveTo>
                  <a:cubicBezTo>
                    <a:pt x="7882694" y="2713036"/>
                    <a:pt x="7897620" y="2727964"/>
                    <a:pt x="7897620" y="2746378"/>
                  </a:cubicBezTo>
                  <a:cubicBezTo>
                    <a:pt x="7897620" y="2764787"/>
                    <a:pt x="7882694" y="2779712"/>
                    <a:pt x="7864282" y="2779712"/>
                  </a:cubicBezTo>
                  <a:cubicBezTo>
                    <a:pt x="7845870" y="2779712"/>
                    <a:pt x="7830944" y="2764787"/>
                    <a:pt x="7830944" y="2746378"/>
                  </a:cubicBezTo>
                  <a:cubicBezTo>
                    <a:pt x="7830944" y="2727964"/>
                    <a:pt x="7845870" y="2713036"/>
                    <a:pt x="7864282" y="2713036"/>
                  </a:cubicBezTo>
                  <a:close/>
                  <a:moveTo>
                    <a:pt x="9243819" y="2713034"/>
                  </a:moveTo>
                  <a:cubicBezTo>
                    <a:pt x="9263108" y="2713034"/>
                    <a:pt x="9278744" y="2728670"/>
                    <a:pt x="9278744" y="2747959"/>
                  </a:cubicBezTo>
                  <a:cubicBezTo>
                    <a:pt x="9278744" y="2767248"/>
                    <a:pt x="9263108" y="2782884"/>
                    <a:pt x="9243819" y="2782884"/>
                  </a:cubicBezTo>
                  <a:cubicBezTo>
                    <a:pt x="9224530" y="2782884"/>
                    <a:pt x="9208894" y="2767248"/>
                    <a:pt x="9208894" y="2747959"/>
                  </a:cubicBezTo>
                  <a:cubicBezTo>
                    <a:pt x="9208894" y="2728670"/>
                    <a:pt x="9224530" y="2713034"/>
                    <a:pt x="9243819" y="2713034"/>
                  </a:cubicBezTo>
                  <a:close/>
                  <a:moveTo>
                    <a:pt x="3092281" y="2713034"/>
                  </a:moveTo>
                  <a:cubicBezTo>
                    <a:pt x="3110692" y="2713034"/>
                    <a:pt x="3125618" y="2728670"/>
                    <a:pt x="3125618" y="2747959"/>
                  </a:cubicBezTo>
                  <a:cubicBezTo>
                    <a:pt x="3125618" y="2767248"/>
                    <a:pt x="3110692" y="2782884"/>
                    <a:pt x="3092281" y="2782884"/>
                  </a:cubicBezTo>
                  <a:cubicBezTo>
                    <a:pt x="3073868" y="2782884"/>
                    <a:pt x="3058942" y="2767248"/>
                    <a:pt x="3058942" y="2747959"/>
                  </a:cubicBezTo>
                  <a:cubicBezTo>
                    <a:pt x="3058942" y="2728670"/>
                    <a:pt x="3073868" y="2713034"/>
                    <a:pt x="3092281" y="2713034"/>
                  </a:cubicBezTo>
                  <a:close/>
                  <a:moveTo>
                    <a:pt x="2295624" y="2709863"/>
                  </a:moveTo>
                  <a:cubicBezTo>
                    <a:pt x="2314030" y="2709863"/>
                    <a:pt x="2328958" y="2724786"/>
                    <a:pt x="2328958" y="2743205"/>
                  </a:cubicBezTo>
                  <a:cubicBezTo>
                    <a:pt x="2328958" y="2761612"/>
                    <a:pt x="2314030" y="2776539"/>
                    <a:pt x="2295624" y="2776539"/>
                  </a:cubicBezTo>
                  <a:cubicBezTo>
                    <a:pt x="2277206" y="2776539"/>
                    <a:pt x="2262282" y="2761612"/>
                    <a:pt x="2262282" y="2743205"/>
                  </a:cubicBezTo>
                  <a:cubicBezTo>
                    <a:pt x="2262282" y="2724786"/>
                    <a:pt x="2277206" y="2709863"/>
                    <a:pt x="2295624" y="2709863"/>
                  </a:cubicBezTo>
                  <a:close/>
                  <a:moveTo>
                    <a:pt x="10317764" y="2701924"/>
                  </a:moveTo>
                  <a:cubicBezTo>
                    <a:pt x="10336615" y="2701924"/>
                    <a:pt x="10351896" y="2716851"/>
                    <a:pt x="10351896" y="2735261"/>
                  </a:cubicBezTo>
                  <a:cubicBezTo>
                    <a:pt x="10351896" y="2753677"/>
                    <a:pt x="10336615" y="2768601"/>
                    <a:pt x="10317764" y="2768601"/>
                  </a:cubicBezTo>
                  <a:cubicBezTo>
                    <a:pt x="10298913" y="2768601"/>
                    <a:pt x="10283632" y="2753677"/>
                    <a:pt x="10283632" y="2735261"/>
                  </a:cubicBezTo>
                  <a:cubicBezTo>
                    <a:pt x="10283632" y="2716851"/>
                    <a:pt x="10298913" y="2701924"/>
                    <a:pt x="10317764" y="2701924"/>
                  </a:cubicBezTo>
                  <a:close/>
                  <a:moveTo>
                    <a:pt x="10155839" y="2698750"/>
                  </a:moveTo>
                  <a:cubicBezTo>
                    <a:pt x="10174690" y="2698750"/>
                    <a:pt x="10189971" y="2714032"/>
                    <a:pt x="10189971" y="2732882"/>
                  </a:cubicBezTo>
                  <a:cubicBezTo>
                    <a:pt x="10189971" y="2751734"/>
                    <a:pt x="10174690" y="2767013"/>
                    <a:pt x="10155839" y="2767013"/>
                  </a:cubicBezTo>
                  <a:cubicBezTo>
                    <a:pt x="10136988" y="2767013"/>
                    <a:pt x="10121707" y="2751734"/>
                    <a:pt x="10121707" y="2732882"/>
                  </a:cubicBezTo>
                  <a:cubicBezTo>
                    <a:pt x="10121707" y="2714032"/>
                    <a:pt x="10136988" y="2698750"/>
                    <a:pt x="10155839" y="2698750"/>
                  </a:cubicBezTo>
                  <a:close/>
                  <a:moveTo>
                    <a:pt x="2789107" y="2695575"/>
                  </a:moveTo>
                  <a:cubicBezTo>
                    <a:pt x="2808398" y="2695575"/>
                    <a:pt x="2824035" y="2711566"/>
                    <a:pt x="2824035" y="2731292"/>
                  </a:cubicBezTo>
                  <a:cubicBezTo>
                    <a:pt x="2824035" y="2751020"/>
                    <a:pt x="2808398" y="2767010"/>
                    <a:pt x="2789107" y="2767010"/>
                  </a:cubicBezTo>
                  <a:cubicBezTo>
                    <a:pt x="2769817" y="2767010"/>
                    <a:pt x="2754181" y="2751020"/>
                    <a:pt x="2754181" y="2731292"/>
                  </a:cubicBezTo>
                  <a:cubicBezTo>
                    <a:pt x="2754181" y="2711566"/>
                    <a:pt x="2769817" y="2695575"/>
                    <a:pt x="2789107" y="2695575"/>
                  </a:cubicBezTo>
                  <a:close/>
                  <a:moveTo>
                    <a:pt x="2550970" y="2693986"/>
                  </a:moveTo>
                  <a:cubicBezTo>
                    <a:pt x="2570261" y="2693986"/>
                    <a:pt x="2585898" y="2709622"/>
                    <a:pt x="2585898" y="2728910"/>
                  </a:cubicBezTo>
                  <a:cubicBezTo>
                    <a:pt x="2585898" y="2748201"/>
                    <a:pt x="2570261" y="2763836"/>
                    <a:pt x="2550970" y="2763836"/>
                  </a:cubicBezTo>
                  <a:cubicBezTo>
                    <a:pt x="2531679" y="2763836"/>
                    <a:pt x="2516048" y="2748201"/>
                    <a:pt x="2516048" y="2728910"/>
                  </a:cubicBezTo>
                  <a:cubicBezTo>
                    <a:pt x="2516048" y="2709622"/>
                    <a:pt x="2531679" y="2693986"/>
                    <a:pt x="2550970" y="2693986"/>
                  </a:cubicBezTo>
                  <a:close/>
                  <a:moveTo>
                    <a:pt x="6503794" y="2690810"/>
                  </a:moveTo>
                  <a:cubicBezTo>
                    <a:pt x="6523083" y="2690810"/>
                    <a:pt x="6538719" y="2706447"/>
                    <a:pt x="6538719" y="2725736"/>
                  </a:cubicBezTo>
                  <a:cubicBezTo>
                    <a:pt x="6538719" y="2745025"/>
                    <a:pt x="6523083" y="2760660"/>
                    <a:pt x="6503794" y="2760660"/>
                  </a:cubicBezTo>
                  <a:cubicBezTo>
                    <a:pt x="6484505" y="2760660"/>
                    <a:pt x="6468869" y="2745025"/>
                    <a:pt x="6468869" y="2725736"/>
                  </a:cubicBezTo>
                  <a:cubicBezTo>
                    <a:pt x="6468869" y="2706447"/>
                    <a:pt x="6484505" y="2690810"/>
                    <a:pt x="6503794" y="2690810"/>
                  </a:cubicBezTo>
                  <a:close/>
                  <a:moveTo>
                    <a:pt x="3234562" y="2687639"/>
                  </a:moveTo>
                  <a:cubicBezTo>
                    <a:pt x="3254283" y="2687639"/>
                    <a:pt x="3270270" y="2703629"/>
                    <a:pt x="3270270" y="2723357"/>
                  </a:cubicBezTo>
                  <a:cubicBezTo>
                    <a:pt x="3270270" y="2743088"/>
                    <a:pt x="3254283" y="2759077"/>
                    <a:pt x="3234562" y="2759077"/>
                  </a:cubicBezTo>
                  <a:cubicBezTo>
                    <a:pt x="3214841" y="2759077"/>
                    <a:pt x="3198854" y="2743088"/>
                    <a:pt x="3198854" y="2723357"/>
                  </a:cubicBezTo>
                  <a:cubicBezTo>
                    <a:pt x="3198854" y="2703629"/>
                    <a:pt x="3214841" y="2687639"/>
                    <a:pt x="3234562" y="2687639"/>
                  </a:cubicBezTo>
                  <a:close/>
                  <a:moveTo>
                    <a:pt x="8581832" y="2684459"/>
                  </a:moveTo>
                  <a:cubicBezTo>
                    <a:pt x="8601121" y="2684459"/>
                    <a:pt x="8616757" y="2700455"/>
                    <a:pt x="8616757" y="2720180"/>
                  </a:cubicBezTo>
                  <a:cubicBezTo>
                    <a:pt x="8616757" y="2739908"/>
                    <a:pt x="8601121" y="2755900"/>
                    <a:pt x="8581832" y="2755900"/>
                  </a:cubicBezTo>
                  <a:cubicBezTo>
                    <a:pt x="8562543" y="2755900"/>
                    <a:pt x="8546907" y="2739908"/>
                    <a:pt x="8546907" y="2720180"/>
                  </a:cubicBezTo>
                  <a:cubicBezTo>
                    <a:pt x="8546907" y="2700455"/>
                    <a:pt x="8562543" y="2684459"/>
                    <a:pt x="8581832" y="2684459"/>
                  </a:cubicBezTo>
                  <a:close/>
                  <a:moveTo>
                    <a:pt x="5046486" y="2682873"/>
                  </a:moveTo>
                  <a:cubicBezTo>
                    <a:pt x="5064888" y="2682873"/>
                    <a:pt x="5079823" y="2698509"/>
                    <a:pt x="5079823" y="2717797"/>
                  </a:cubicBezTo>
                  <a:cubicBezTo>
                    <a:pt x="5079823" y="2737086"/>
                    <a:pt x="5064888" y="2752723"/>
                    <a:pt x="5046486" y="2752723"/>
                  </a:cubicBezTo>
                  <a:cubicBezTo>
                    <a:pt x="5028086" y="2752723"/>
                    <a:pt x="5013170" y="2737086"/>
                    <a:pt x="5013170" y="2717797"/>
                  </a:cubicBezTo>
                  <a:cubicBezTo>
                    <a:pt x="5013170" y="2698509"/>
                    <a:pt x="5028086" y="2682873"/>
                    <a:pt x="5046486" y="2682873"/>
                  </a:cubicBezTo>
                  <a:close/>
                  <a:moveTo>
                    <a:pt x="4625105" y="2679700"/>
                  </a:moveTo>
                  <a:cubicBezTo>
                    <a:pt x="4643946" y="2679700"/>
                    <a:pt x="4659230" y="2695338"/>
                    <a:pt x="4659230" y="2714625"/>
                  </a:cubicBezTo>
                  <a:cubicBezTo>
                    <a:pt x="4659230" y="2733913"/>
                    <a:pt x="4643946" y="2749552"/>
                    <a:pt x="4625105" y="2749552"/>
                  </a:cubicBezTo>
                  <a:cubicBezTo>
                    <a:pt x="4606238" y="2749552"/>
                    <a:pt x="4590956" y="2733913"/>
                    <a:pt x="4590956" y="2714625"/>
                  </a:cubicBezTo>
                  <a:cubicBezTo>
                    <a:pt x="4590956" y="2695338"/>
                    <a:pt x="4606238" y="2679700"/>
                    <a:pt x="4625105" y="2679700"/>
                  </a:cubicBezTo>
                  <a:close/>
                  <a:moveTo>
                    <a:pt x="4781380" y="2679698"/>
                  </a:moveTo>
                  <a:cubicBezTo>
                    <a:pt x="4799794" y="2679698"/>
                    <a:pt x="4814722" y="2694979"/>
                    <a:pt x="4814722" y="2713830"/>
                  </a:cubicBezTo>
                  <a:cubicBezTo>
                    <a:pt x="4814722" y="2732681"/>
                    <a:pt x="4799794" y="2747962"/>
                    <a:pt x="4781380" y="2747962"/>
                  </a:cubicBezTo>
                  <a:cubicBezTo>
                    <a:pt x="4762969" y="2747962"/>
                    <a:pt x="4748039" y="2732681"/>
                    <a:pt x="4748039" y="2713830"/>
                  </a:cubicBezTo>
                  <a:cubicBezTo>
                    <a:pt x="4748039" y="2694979"/>
                    <a:pt x="4762969" y="2679698"/>
                    <a:pt x="4781380" y="2679698"/>
                  </a:cubicBezTo>
                  <a:close/>
                  <a:moveTo>
                    <a:pt x="10874976" y="2676525"/>
                  </a:moveTo>
                  <a:cubicBezTo>
                    <a:pt x="10893827" y="2676525"/>
                    <a:pt x="10909108" y="2691805"/>
                    <a:pt x="10909108" y="2710657"/>
                  </a:cubicBezTo>
                  <a:cubicBezTo>
                    <a:pt x="10909108" y="2729507"/>
                    <a:pt x="10893827" y="2744790"/>
                    <a:pt x="10874976" y="2744790"/>
                  </a:cubicBezTo>
                  <a:cubicBezTo>
                    <a:pt x="10856125" y="2744790"/>
                    <a:pt x="10840844" y="2729507"/>
                    <a:pt x="10840844" y="2710657"/>
                  </a:cubicBezTo>
                  <a:cubicBezTo>
                    <a:pt x="10840844" y="2691805"/>
                    <a:pt x="10856125" y="2676525"/>
                    <a:pt x="10874976" y="2676525"/>
                  </a:cubicBezTo>
                  <a:close/>
                  <a:moveTo>
                    <a:pt x="10494769" y="2674938"/>
                  </a:moveTo>
                  <a:cubicBezTo>
                    <a:pt x="10514058" y="2674938"/>
                    <a:pt x="10529694" y="2690575"/>
                    <a:pt x="10529694" y="2709863"/>
                  </a:cubicBezTo>
                  <a:cubicBezTo>
                    <a:pt x="10529694" y="2729152"/>
                    <a:pt x="10514058" y="2744790"/>
                    <a:pt x="10494769" y="2744790"/>
                  </a:cubicBezTo>
                  <a:cubicBezTo>
                    <a:pt x="10475480" y="2744790"/>
                    <a:pt x="10459844" y="2729152"/>
                    <a:pt x="10459844" y="2709863"/>
                  </a:cubicBezTo>
                  <a:cubicBezTo>
                    <a:pt x="10459844" y="2690575"/>
                    <a:pt x="10475480" y="2674938"/>
                    <a:pt x="10494769" y="2674938"/>
                  </a:cubicBezTo>
                  <a:close/>
                  <a:moveTo>
                    <a:pt x="6697470" y="2671759"/>
                  </a:moveTo>
                  <a:cubicBezTo>
                    <a:pt x="6715882" y="2671759"/>
                    <a:pt x="6730808" y="2687040"/>
                    <a:pt x="6730808" y="2705891"/>
                  </a:cubicBezTo>
                  <a:cubicBezTo>
                    <a:pt x="6730808" y="2724743"/>
                    <a:pt x="6715882" y="2740023"/>
                    <a:pt x="6697470" y="2740023"/>
                  </a:cubicBezTo>
                  <a:cubicBezTo>
                    <a:pt x="6679058" y="2740023"/>
                    <a:pt x="6664132" y="2724743"/>
                    <a:pt x="6664132" y="2705891"/>
                  </a:cubicBezTo>
                  <a:cubicBezTo>
                    <a:pt x="6664132" y="2687040"/>
                    <a:pt x="6679058" y="2671759"/>
                    <a:pt x="6697470" y="2671759"/>
                  </a:cubicBezTo>
                  <a:close/>
                  <a:moveTo>
                    <a:pt x="9799445" y="2667001"/>
                  </a:moveTo>
                  <a:cubicBezTo>
                    <a:pt x="9817857" y="2667001"/>
                    <a:pt x="9832783" y="2682636"/>
                    <a:pt x="9832783" y="2701925"/>
                  </a:cubicBezTo>
                  <a:cubicBezTo>
                    <a:pt x="9832783" y="2721214"/>
                    <a:pt x="9817857" y="2736849"/>
                    <a:pt x="9799445" y="2736849"/>
                  </a:cubicBezTo>
                  <a:cubicBezTo>
                    <a:pt x="9781033" y="2736849"/>
                    <a:pt x="9766107" y="2721214"/>
                    <a:pt x="9766107" y="2701925"/>
                  </a:cubicBezTo>
                  <a:cubicBezTo>
                    <a:pt x="9766107" y="2682636"/>
                    <a:pt x="9781033" y="2667001"/>
                    <a:pt x="9799445" y="2667001"/>
                  </a:cubicBezTo>
                  <a:close/>
                  <a:moveTo>
                    <a:pt x="11104370" y="2663824"/>
                  </a:moveTo>
                  <a:cubicBezTo>
                    <a:pt x="11122782" y="2663824"/>
                    <a:pt x="11137708" y="2678751"/>
                    <a:pt x="11137708" y="2697164"/>
                  </a:cubicBezTo>
                  <a:cubicBezTo>
                    <a:pt x="11137708" y="2715575"/>
                    <a:pt x="11122782" y="2730501"/>
                    <a:pt x="11104370" y="2730501"/>
                  </a:cubicBezTo>
                  <a:cubicBezTo>
                    <a:pt x="11085958" y="2730501"/>
                    <a:pt x="11071032" y="2715575"/>
                    <a:pt x="11071032" y="2697164"/>
                  </a:cubicBezTo>
                  <a:cubicBezTo>
                    <a:pt x="11071032" y="2678751"/>
                    <a:pt x="11085958" y="2663824"/>
                    <a:pt x="11104370" y="2663824"/>
                  </a:cubicBezTo>
                  <a:close/>
                  <a:moveTo>
                    <a:pt x="4329770" y="2660648"/>
                  </a:moveTo>
                  <a:cubicBezTo>
                    <a:pt x="4348622" y="2660648"/>
                    <a:pt x="4363897" y="2675929"/>
                    <a:pt x="4363897" y="2694783"/>
                  </a:cubicBezTo>
                  <a:cubicBezTo>
                    <a:pt x="4363897" y="2713632"/>
                    <a:pt x="4348622" y="2728913"/>
                    <a:pt x="4329770" y="2728913"/>
                  </a:cubicBezTo>
                  <a:cubicBezTo>
                    <a:pt x="4310924" y="2728913"/>
                    <a:pt x="4295640" y="2713632"/>
                    <a:pt x="4295640" y="2694783"/>
                  </a:cubicBezTo>
                  <a:cubicBezTo>
                    <a:pt x="4295640" y="2675929"/>
                    <a:pt x="4310924" y="2660648"/>
                    <a:pt x="4329770" y="2660648"/>
                  </a:cubicBezTo>
                  <a:close/>
                  <a:moveTo>
                    <a:pt x="3975890" y="2657474"/>
                  </a:moveTo>
                  <a:cubicBezTo>
                    <a:pt x="3994726" y="2657474"/>
                    <a:pt x="4009986" y="2672756"/>
                    <a:pt x="4009986" y="2691608"/>
                  </a:cubicBezTo>
                  <a:cubicBezTo>
                    <a:pt x="4009986" y="2710459"/>
                    <a:pt x="3994726" y="2725739"/>
                    <a:pt x="3975890" y="2725739"/>
                  </a:cubicBezTo>
                  <a:cubicBezTo>
                    <a:pt x="3957035" y="2725739"/>
                    <a:pt x="3941753" y="2710459"/>
                    <a:pt x="3941753" y="2691608"/>
                  </a:cubicBezTo>
                  <a:cubicBezTo>
                    <a:pt x="3941753" y="2672756"/>
                    <a:pt x="3957035" y="2657474"/>
                    <a:pt x="3975890" y="2657474"/>
                  </a:cubicBezTo>
                  <a:close/>
                  <a:moveTo>
                    <a:pt x="5579931" y="2655887"/>
                  </a:moveTo>
                  <a:cubicBezTo>
                    <a:pt x="5599214" y="2655887"/>
                    <a:pt x="5614850" y="2671527"/>
                    <a:pt x="5614850" y="2690814"/>
                  </a:cubicBezTo>
                  <a:cubicBezTo>
                    <a:pt x="5614850" y="2710102"/>
                    <a:pt x="5599214" y="2725737"/>
                    <a:pt x="5579931" y="2725737"/>
                  </a:cubicBezTo>
                  <a:cubicBezTo>
                    <a:pt x="5560647" y="2725737"/>
                    <a:pt x="5545011" y="2710102"/>
                    <a:pt x="5545011" y="2690814"/>
                  </a:cubicBezTo>
                  <a:cubicBezTo>
                    <a:pt x="5545011" y="2671527"/>
                    <a:pt x="5560647" y="2655887"/>
                    <a:pt x="5579931" y="2655887"/>
                  </a:cubicBezTo>
                  <a:close/>
                  <a:moveTo>
                    <a:pt x="7680926" y="2649538"/>
                  </a:moveTo>
                  <a:cubicBezTo>
                    <a:pt x="7699777" y="2649538"/>
                    <a:pt x="7715058" y="2664816"/>
                    <a:pt x="7715058" y="2683667"/>
                  </a:cubicBezTo>
                  <a:cubicBezTo>
                    <a:pt x="7715058" y="2702518"/>
                    <a:pt x="7699777" y="2717800"/>
                    <a:pt x="7680926" y="2717800"/>
                  </a:cubicBezTo>
                  <a:cubicBezTo>
                    <a:pt x="7662075" y="2717800"/>
                    <a:pt x="7646794" y="2702518"/>
                    <a:pt x="7646794" y="2683667"/>
                  </a:cubicBezTo>
                  <a:cubicBezTo>
                    <a:pt x="7646794" y="2664816"/>
                    <a:pt x="7662075" y="2649538"/>
                    <a:pt x="7680926" y="2649538"/>
                  </a:cubicBezTo>
                  <a:close/>
                  <a:moveTo>
                    <a:pt x="7136414" y="2649538"/>
                  </a:moveTo>
                  <a:cubicBezTo>
                    <a:pt x="7156141" y="2649538"/>
                    <a:pt x="7172133" y="2664816"/>
                    <a:pt x="7172133" y="2683667"/>
                  </a:cubicBezTo>
                  <a:cubicBezTo>
                    <a:pt x="7172133" y="2702519"/>
                    <a:pt x="7156141" y="2717799"/>
                    <a:pt x="7136414" y="2717799"/>
                  </a:cubicBezTo>
                  <a:cubicBezTo>
                    <a:pt x="7116687" y="2717799"/>
                    <a:pt x="7100695" y="2702519"/>
                    <a:pt x="7100695" y="2683667"/>
                  </a:cubicBezTo>
                  <a:cubicBezTo>
                    <a:pt x="7100695" y="2664816"/>
                    <a:pt x="7116687" y="2649538"/>
                    <a:pt x="7136414" y="2649538"/>
                  </a:cubicBezTo>
                  <a:close/>
                  <a:moveTo>
                    <a:pt x="1608894" y="2644780"/>
                  </a:moveTo>
                  <a:cubicBezTo>
                    <a:pt x="1627745" y="2644780"/>
                    <a:pt x="1643026" y="2660055"/>
                    <a:pt x="1643026" y="2678906"/>
                  </a:cubicBezTo>
                  <a:cubicBezTo>
                    <a:pt x="1643026" y="2697759"/>
                    <a:pt x="1627745" y="2713039"/>
                    <a:pt x="1608894" y="2713039"/>
                  </a:cubicBezTo>
                  <a:cubicBezTo>
                    <a:pt x="1590043" y="2713039"/>
                    <a:pt x="1574763" y="2697759"/>
                    <a:pt x="1574763" y="2678906"/>
                  </a:cubicBezTo>
                  <a:cubicBezTo>
                    <a:pt x="1574763" y="2660055"/>
                    <a:pt x="1590043" y="2644780"/>
                    <a:pt x="1608894" y="2644780"/>
                  </a:cubicBezTo>
                  <a:close/>
                  <a:moveTo>
                    <a:pt x="7503919" y="2636837"/>
                  </a:moveTo>
                  <a:cubicBezTo>
                    <a:pt x="7523208" y="2636837"/>
                    <a:pt x="7538844" y="2651765"/>
                    <a:pt x="7538844" y="2670176"/>
                  </a:cubicBezTo>
                  <a:cubicBezTo>
                    <a:pt x="7538844" y="2688590"/>
                    <a:pt x="7523208" y="2703511"/>
                    <a:pt x="7503919" y="2703511"/>
                  </a:cubicBezTo>
                  <a:cubicBezTo>
                    <a:pt x="7484630" y="2703511"/>
                    <a:pt x="7468994" y="2688590"/>
                    <a:pt x="7468994" y="2670176"/>
                  </a:cubicBezTo>
                  <a:cubicBezTo>
                    <a:pt x="7468994" y="2651765"/>
                    <a:pt x="7484630" y="2636837"/>
                    <a:pt x="7503919" y="2636837"/>
                  </a:cubicBezTo>
                  <a:close/>
                  <a:moveTo>
                    <a:pt x="3703652" y="2622552"/>
                  </a:moveTo>
                  <a:cubicBezTo>
                    <a:pt x="3722069" y="2622552"/>
                    <a:pt x="3736999" y="2638544"/>
                    <a:pt x="3736999" y="2658271"/>
                  </a:cubicBezTo>
                  <a:cubicBezTo>
                    <a:pt x="3736999" y="2677997"/>
                    <a:pt x="3722069" y="2693988"/>
                    <a:pt x="3703652" y="2693988"/>
                  </a:cubicBezTo>
                  <a:cubicBezTo>
                    <a:pt x="3685237" y="2693988"/>
                    <a:pt x="3670306" y="2677997"/>
                    <a:pt x="3670306" y="2658271"/>
                  </a:cubicBezTo>
                  <a:cubicBezTo>
                    <a:pt x="3670306" y="2638544"/>
                    <a:pt x="3685237" y="2622552"/>
                    <a:pt x="3703652" y="2622552"/>
                  </a:cubicBezTo>
                  <a:close/>
                  <a:moveTo>
                    <a:pt x="2141550" y="2622552"/>
                  </a:moveTo>
                  <a:cubicBezTo>
                    <a:pt x="2159967" y="2622552"/>
                    <a:pt x="2174892" y="2638544"/>
                    <a:pt x="2174892" y="2658271"/>
                  </a:cubicBezTo>
                  <a:cubicBezTo>
                    <a:pt x="2174892" y="2677997"/>
                    <a:pt x="2159967" y="2693988"/>
                    <a:pt x="2141550" y="2693988"/>
                  </a:cubicBezTo>
                  <a:cubicBezTo>
                    <a:pt x="2123144" y="2693988"/>
                    <a:pt x="2108216" y="2677997"/>
                    <a:pt x="2108216" y="2658271"/>
                  </a:cubicBezTo>
                  <a:cubicBezTo>
                    <a:pt x="2108216" y="2638544"/>
                    <a:pt x="2123144" y="2622552"/>
                    <a:pt x="2141550" y="2622552"/>
                  </a:cubicBezTo>
                  <a:close/>
                  <a:moveTo>
                    <a:pt x="9627995" y="2622547"/>
                  </a:moveTo>
                  <a:cubicBezTo>
                    <a:pt x="9647284" y="2622547"/>
                    <a:pt x="9662920" y="2637829"/>
                    <a:pt x="9662920" y="2656680"/>
                  </a:cubicBezTo>
                  <a:cubicBezTo>
                    <a:pt x="9662920" y="2675530"/>
                    <a:pt x="9647284" y="2690811"/>
                    <a:pt x="9627995" y="2690811"/>
                  </a:cubicBezTo>
                  <a:cubicBezTo>
                    <a:pt x="9608706" y="2690811"/>
                    <a:pt x="9593070" y="2675530"/>
                    <a:pt x="9593070" y="2656680"/>
                  </a:cubicBezTo>
                  <a:cubicBezTo>
                    <a:pt x="9593070" y="2637829"/>
                    <a:pt x="9608706" y="2622547"/>
                    <a:pt x="9627995" y="2622547"/>
                  </a:cubicBezTo>
                  <a:close/>
                  <a:moveTo>
                    <a:pt x="5202897" y="2620964"/>
                  </a:moveTo>
                  <a:cubicBezTo>
                    <a:pt x="5221738" y="2620964"/>
                    <a:pt x="5237022" y="2636597"/>
                    <a:pt x="5237022" y="2655887"/>
                  </a:cubicBezTo>
                  <a:cubicBezTo>
                    <a:pt x="5237022" y="2675175"/>
                    <a:pt x="5221738" y="2690811"/>
                    <a:pt x="5202897" y="2690811"/>
                  </a:cubicBezTo>
                  <a:cubicBezTo>
                    <a:pt x="5184048" y="2690811"/>
                    <a:pt x="5168760" y="2675175"/>
                    <a:pt x="5168760" y="2655887"/>
                  </a:cubicBezTo>
                  <a:cubicBezTo>
                    <a:pt x="5168760" y="2636597"/>
                    <a:pt x="5184048" y="2620964"/>
                    <a:pt x="5202897" y="2620964"/>
                  </a:cubicBezTo>
                  <a:close/>
                  <a:moveTo>
                    <a:pt x="9074752" y="2614609"/>
                  </a:moveTo>
                  <a:cubicBezTo>
                    <a:pt x="9093603" y="2614609"/>
                    <a:pt x="9108884" y="2630247"/>
                    <a:pt x="9108884" y="2649539"/>
                  </a:cubicBezTo>
                  <a:cubicBezTo>
                    <a:pt x="9108884" y="2668825"/>
                    <a:pt x="9093603" y="2684459"/>
                    <a:pt x="9074752" y="2684459"/>
                  </a:cubicBezTo>
                  <a:cubicBezTo>
                    <a:pt x="9055901" y="2684459"/>
                    <a:pt x="9040620" y="2668825"/>
                    <a:pt x="9040620" y="2649539"/>
                  </a:cubicBezTo>
                  <a:cubicBezTo>
                    <a:pt x="9040620" y="2630247"/>
                    <a:pt x="9055901" y="2614609"/>
                    <a:pt x="9074752" y="2614609"/>
                  </a:cubicBezTo>
                  <a:close/>
                  <a:moveTo>
                    <a:pt x="4163826" y="2614609"/>
                  </a:moveTo>
                  <a:cubicBezTo>
                    <a:pt x="4183115" y="2614609"/>
                    <a:pt x="4198752" y="2630246"/>
                    <a:pt x="4198752" y="2649536"/>
                  </a:cubicBezTo>
                  <a:cubicBezTo>
                    <a:pt x="4198752" y="2668823"/>
                    <a:pt x="4183115" y="2684459"/>
                    <a:pt x="4163826" y="2684459"/>
                  </a:cubicBezTo>
                  <a:cubicBezTo>
                    <a:pt x="4144537" y="2684459"/>
                    <a:pt x="4128900" y="2668823"/>
                    <a:pt x="4128900" y="2649536"/>
                  </a:cubicBezTo>
                  <a:cubicBezTo>
                    <a:pt x="4128900" y="2630246"/>
                    <a:pt x="4144537" y="2614609"/>
                    <a:pt x="4163826" y="2614609"/>
                  </a:cubicBezTo>
                  <a:close/>
                  <a:moveTo>
                    <a:pt x="10658282" y="2609849"/>
                  </a:moveTo>
                  <a:cubicBezTo>
                    <a:pt x="10676694" y="2609849"/>
                    <a:pt x="10691620" y="2624781"/>
                    <a:pt x="10691620" y="2643188"/>
                  </a:cubicBezTo>
                  <a:cubicBezTo>
                    <a:pt x="10691620" y="2661599"/>
                    <a:pt x="10676694" y="2676526"/>
                    <a:pt x="10658282" y="2676526"/>
                  </a:cubicBezTo>
                  <a:cubicBezTo>
                    <a:pt x="10639870" y="2676526"/>
                    <a:pt x="10624944" y="2661599"/>
                    <a:pt x="10624944" y="2643188"/>
                  </a:cubicBezTo>
                  <a:cubicBezTo>
                    <a:pt x="10624944" y="2624781"/>
                    <a:pt x="10639870" y="2609849"/>
                    <a:pt x="10658282" y="2609849"/>
                  </a:cubicBezTo>
                  <a:close/>
                  <a:moveTo>
                    <a:pt x="5970396" y="2609847"/>
                  </a:moveTo>
                  <a:cubicBezTo>
                    <a:pt x="5988807" y="2609847"/>
                    <a:pt x="6003733" y="2624773"/>
                    <a:pt x="6003733" y="2643185"/>
                  </a:cubicBezTo>
                  <a:cubicBezTo>
                    <a:pt x="6003733" y="2661597"/>
                    <a:pt x="5988807" y="2676523"/>
                    <a:pt x="5970396" y="2676523"/>
                  </a:cubicBezTo>
                  <a:cubicBezTo>
                    <a:pt x="5951984" y="2676523"/>
                    <a:pt x="5937058" y="2661597"/>
                    <a:pt x="5937058" y="2643185"/>
                  </a:cubicBezTo>
                  <a:cubicBezTo>
                    <a:pt x="5937058" y="2624773"/>
                    <a:pt x="5951984" y="2609847"/>
                    <a:pt x="5970396" y="2609847"/>
                  </a:cubicBezTo>
                  <a:close/>
                  <a:moveTo>
                    <a:pt x="8310370" y="2603500"/>
                  </a:moveTo>
                  <a:cubicBezTo>
                    <a:pt x="8328782" y="2603500"/>
                    <a:pt x="8343708" y="2618780"/>
                    <a:pt x="8343708" y="2637632"/>
                  </a:cubicBezTo>
                  <a:cubicBezTo>
                    <a:pt x="8343708" y="2656482"/>
                    <a:pt x="8328782" y="2671769"/>
                    <a:pt x="8310370" y="2671769"/>
                  </a:cubicBezTo>
                  <a:cubicBezTo>
                    <a:pt x="8291958" y="2671769"/>
                    <a:pt x="8277032" y="2656482"/>
                    <a:pt x="8277032" y="2637632"/>
                  </a:cubicBezTo>
                  <a:cubicBezTo>
                    <a:pt x="8277032" y="2618780"/>
                    <a:pt x="8291958" y="2603500"/>
                    <a:pt x="8310370" y="2603500"/>
                  </a:cubicBezTo>
                  <a:close/>
                  <a:moveTo>
                    <a:pt x="9418445" y="2601911"/>
                  </a:moveTo>
                  <a:cubicBezTo>
                    <a:pt x="9436857" y="2601911"/>
                    <a:pt x="9451783" y="2616836"/>
                    <a:pt x="9451783" y="2635249"/>
                  </a:cubicBezTo>
                  <a:cubicBezTo>
                    <a:pt x="9451783" y="2653661"/>
                    <a:pt x="9436857" y="2668586"/>
                    <a:pt x="9418445" y="2668586"/>
                  </a:cubicBezTo>
                  <a:cubicBezTo>
                    <a:pt x="9400033" y="2668586"/>
                    <a:pt x="9385107" y="2653661"/>
                    <a:pt x="9385107" y="2635249"/>
                  </a:cubicBezTo>
                  <a:cubicBezTo>
                    <a:pt x="9385107" y="2616836"/>
                    <a:pt x="9400033" y="2601911"/>
                    <a:pt x="9418445" y="2601911"/>
                  </a:cubicBezTo>
                  <a:close/>
                  <a:moveTo>
                    <a:pt x="5749743" y="2590798"/>
                  </a:moveTo>
                  <a:cubicBezTo>
                    <a:pt x="5769031" y="2590798"/>
                    <a:pt x="5784667" y="2605725"/>
                    <a:pt x="5784667" y="2624137"/>
                  </a:cubicBezTo>
                  <a:cubicBezTo>
                    <a:pt x="5784667" y="2642553"/>
                    <a:pt x="5769031" y="2657474"/>
                    <a:pt x="5749743" y="2657474"/>
                  </a:cubicBezTo>
                  <a:cubicBezTo>
                    <a:pt x="5730455" y="2657474"/>
                    <a:pt x="5714821" y="2642553"/>
                    <a:pt x="5714821" y="2624137"/>
                  </a:cubicBezTo>
                  <a:cubicBezTo>
                    <a:pt x="5714821" y="2605725"/>
                    <a:pt x="5730455" y="2590798"/>
                    <a:pt x="5749743" y="2590798"/>
                  </a:cubicBezTo>
                  <a:close/>
                  <a:moveTo>
                    <a:pt x="8772332" y="2590797"/>
                  </a:moveTo>
                  <a:cubicBezTo>
                    <a:pt x="8790744" y="2590797"/>
                    <a:pt x="8805670" y="2605723"/>
                    <a:pt x="8805670" y="2624135"/>
                  </a:cubicBezTo>
                  <a:cubicBezTo>
                    <a:pt x="8805670" y="2642547"/>
                    <a:pt x="8790744" y="2657473"/>
                    <a:pt x="8772332" y="2657473"/>
                  </a:cubicBezTo>
                  <a:cubicBezTo>
                    <a:pt x="8753920" y="2657473"/>
                    <a:pt x="8738994" y="2642547"/>
                    <a:pt x="8738994" y="2624135"/>
                  </a:cubicBezTo>
                  <a:cubicBezTo>
                    <a:pt x="8738994" y="2605723"/>
                    <a:pt x="8753920" y="2590797"/>
                    <a:pt x="8772332" y="2590797"/>
                  </a:cubicBezTo>
                  <a:close/>
                  <a:moveTo>
                    <a:pt x="2980562" y="2584450"/>
                  </a:moveTo>
                  <a:cubicBezTo>
                    <a:pt x="3000299" y="2584450"/>
                    <a:pt x="3016299" y="2599731"/>
                    <a:pt x="3016299" y="2618582"/>
                  </a:cubicBezTo>
                  <a:cubicBezTo>
                    <a:pt x="3016299" y="2637433"/>
                    <a:pt x="3000299" y="2652712"/>
                    <a:pt x="2980562" y="2652712"/>
                  </a:cubicBezTo>
                  <a:cubicBezTo>
                    <a:pt x="2960837" y="2652712"/>
                    <a:pt x="2944844" y="2637433"/>
                    <a:pt x="2944844" y="2618582"/>
                  </a:cubicBezTo>
                  <a:cubicBezTo>
                    <a:pt x="2944844" y="2599731"/>
                    <a:pt x="2960837" y="2584450"/>
                    <a:pt x="2980562" y="2584450"/>
                  </a:cubicBezTo>
                  <a:close/>
                  <a:moveTo>
                    <a:pt x="6841932" y="2582862"/>
                  </a:moveTo>
                  <a:cubicBezTo>
                    <a:pt x="6861221" y="2582862"/>
                    <a:pt x="6876857" y="2597787"/>
                    <a:pt x="6876857" y="2616198"/>
                  </a:cubicBezTo>
                  <a:cubicBezTo>
                    <a:pt x="6876857" y="2634612"/>
                    <a:pt x="6861221" y="2649538"/>
                    <a:pt x="6841932" y="2649538"/>
                  </a:cubicBezTo>
                  <a:cubicBezTo>
                    <a:pt x="6822643" y="2649538"/>
                    <a:pt x="6807007" y="2634612"/>
                    <a:pt x="6807007" y="2616198"/>
                  </a:cubicBezTo>
                  <a:cubicBezTo>
                    <a:pt x="6807007" y="2597787"/>
                    <a:pt x="6822643" y="2582862"/>
                    <a:pt x="6841932" y="2582862"/>
                  </a:cubicBezTo>
                  <a:close/>
                  <a:moveTo>
                    <a:pt x="1806470" y="2582862"/>
                  </a:moveTo>
                  <a:cubicBezTo>
                    <a:pt x="1824887" y="2582862"/>
                    <a:pt x="1839815" y="2598496"/>
                    <a:pt x="1839815" y="2617784"/>
                  </a:cubicBezTo>
                  <a:cubicBezTo>
                    <a:pt x="1839815" y="2637075"/>
                    <a:pt x="1824887" y="2652709"/>
                    <a:pt x="1806470" y="2652709"/>
                  </a:cubicBezTo>
                  <a:cubicBezTo>
                    <a:pt x="1788059" y="2652709"/>
                    <a:pt x="1773133" y="2637075"/>
                    <a:pt x="1773133" y="2617784"/>
                  </a:cubicBezTo>
                  <a:cubicBezTo>
                    <a:pt x="1773133" y="2598496"/>
                    <a:pt x="1788059" y="2582862"/>
                    <a:pt x="1806470" y="2582862"/>
                  </a:cubicBezTo>
                  <a:close/>
                  <a:moveTo>
                    <a:pt x="7981757" y="2579688"/>
                  </a:moveTo>
                  <a:cubicBezTo>
                    <a:pt x="8001046" y="2579688"/>
                    <a:pt x="8016682" y="2594969"/>
                    <a:pt x="8016682" y="2613821"/>
                  </a:cubicBezTo>
                  <a:cubicBezTo>
                    <a:pt x="8016682" y="2632673"/>
                    <a:pt x="8001046" y="2647954"/>
                    <a:pt x="7981757" y="2647954"/>
                  </a:cubicBezTo>
                  <a:cubicBezTo>
                    <a:pt x="7962468" y="2647954"/>
                    <a:pt x="7946832" y="2632673"/>
                    <a:pt x="7946832" y="2613821"/>
                  </a:cubicBezTo>
                  <a:cubicBezTo>
                    <a:pt x="7946832" y="2594969"/>
                    <a:pt x="7962468" y="2579688"/>
                    <a:pt x="7981757" y="2579688"/>
                  </a:cubicBezTo>
                  <a:close/>
                  <a:moveTo>
                    <a:pt x="8158764" y="2574922"/>
                  </a:moveTo>
                  <a:cubicBezTo>
                    <a:pt x="8177615" y="2574922"/>
                    <a:pt x="8192896" y="2589850"/>
                    <a:pt x="8192896" y="2608263"/>
                  </a:cubicBezTo>
                  <a:cubicBezTo>
                    <a:pt x="8192896" y="2626675"/>
                    <a:pt x="8177615" y="2641608"/>
                    <a:pt x="8158764" y="2641608"/>
                  </a:cubicBezTo>
                  <a:cubicBezTo>
                    <a:pt x="8139913" y="2641608"/>
                    <a:pt x="8124632" y="2626675"/>
                    <a:pt x="8124632" y="2608263"/>
                  </a:cubicBezTo>
                  <a:cubicBezTo>
                    <a:pt x="8124632" y="2589850"/>
                    <a:pt x="8139913" y="2574922"/>
                    <a:pt x="8158764" y="2574922"/>
                  </a:cubicBezTo>
                  <a:close/>
                  <a:moveTo>
                    <a:pt x="2691455" y="2571748"/>
                  </a:moveTo>
                  <a:cubicBezTo>
                    <a:pt x="2711184" y="2571748"/>
                    <a:pt x="2727180" y="2587384"/>
                    <a:pt x="2727180" y="2606673"/>
                  </a:cubicBezTo>
                  <a:cubicBezTo>
                    <a:pt x="2727180" y="2625963"/>
                    <a:pt x="2711184" y="2641597"/>
                    <a:pt x="2691455" y="2641597"/>
                  </a:cubicBezTo>
                  <a:cubicBezTo>
                    <a:pt x="2671732" y="2641597"/>
                    <a:pt x="2655743" y="2625963"/>
                    <a:pt x="2655743" y="2606673"/>
                  </a:cubicBezTo>
                  <a:cubicBezTo>
                    <a:pt x="2655743" y="2587384"/>
                    <a:pt x="2671732" y="2571748"/>
                    <a:pt x="2691455" y="2571748"/>
                  </a:cubicBezTo>
                  <a:close/>
                  <a:moveTo>
                    <a:pt x="7009414" y="2566987"/>
                  </a:moveTo>
                  <a:cubicBezTo>
                    <a:pt x="7029141" y="2566987"/>
                    <a:pt x="7045133" y="2581916"/>
                    <a:pt x="7045133" y="2600327"/>
                  </a:cubicBezTo>
                  <a:cubicBezTo>
                    <a:pt x="7045133" y="2618739"/>
                    <a:pt x="7029141" y="2633668"/>
                    <a:pt x="7009414" y="2633668"/>
                  </a:cubicBezTo>
                  <a:cubicBezTo>
                    <a:pt x="6989687" y="2633668"/>
                    <a:pt x="6973695" y="2618739"/>
                    <a:pt x="6973695" y="2600327"/>
                  </a:cubicBezTo>
                  <a:cubicBezTo>
                    <a:pt x="6973695" y="2581916"/>
                    <a:pt x="6989687" y="2566987"/>
                    <a:pt x="7009414" y="2566987"/>
                  </a:cubicBezTo>
                  <a:close/>
                  <a:moveTo>
                    <a:pt x="6364889" y="2563809"/>
                  </a:moveTo>
                  <a:cubicBezTo>
                    <a:pt x="6383740" y="2563809"/>
                    <a:pt x="6399021" y="2578735"/>
                    <a:pt x="6399021" y="2597147"/>
                  </a:cubicBezTo>
                  <a:cubicBezTo>
                    <a:pt x="6399021" y="2615559"/>
                    <a:pt x="6383740" y="2630486"/>
                    <a:pt x="6364889" y="2630486"/>
                  </a:cubicBezTo>
                  <a:cubicBezTo>
                    <a:pt x="6346038" y="2630486"/>
                    <a:pt x="6330757" y="2615559"/>
                    <a:pt x="6330757" y="2597147"/>
                  </a:cubicBezTo>
                  <a:cubicBezTo>
                    <a:pt x="6330757" y="2578735"/>
                    <a:pt x="6346038" y="2563809"/>
                    <a:pt x="6364889" y="2563809"/>
                  </a:cubicBezTo>
                  <a:close/>
                  <a:moveTo>
                    <a:pt x="2449356" y="2560635"/>
                  </a:moveTo>
                  <a:cubicBezTo>
                    <a:pt x="2467766" y="2560635"/>
                    <a:pt x="2482693" y="2575917"/>
                    <a:pt x="2482693" y="2594767"/>
                  </a:cubicBezTo>
                  <a:cubicBezTo>
                    <a:pt x="2482693" y="2613618"/>
                    <a:pt x="2467766" y="2628900"/>
                    <a:pt x="2449356" y="2628900"/>
                  </a:cubicBezTo>
                  <a:cubicBezTo>
                    <a:pt x="2430943" y="2628900"/>
                    <a:pt x="2416017" y="2613618"/>
                    <a:pt x="2416017" y="2594767"/>
                  </a:cubicBezTo>
                  <a:cubicBezTo>
                    <a:pt x="2416017" y="2575917"/>
                    <a:pt x="2430943" y="2560635"/>
                    <a:pt x="2449356" y="2560635"/>
                  </a:cubicBezTo>
                  <a:close/>
                  <a:moveTo>
                    <a:pt x="8451657" y="2557461"/>
                  </a:moveTo>
                  <a:cubicBezTo>
                    <a:pt x="8470946" y="2557461"/>
                    <a:pt x="8486582" y="2572742"/>
                    <a:pt x="8486582" y="2591593"/>
                  </a:cubicBezTo>
                  <a:cubicBezTo>
                    <a:pt x="8486582" y="2610444"/>
                    <a:pt x="8470946" y="2625726"/>
                    <a:pt x="8451657" y="2625726"/>
                  </a:cubicBezTo>
                  <a:cubicBezTo>
                    <a:pt x="8432368" y="2625726"/>
                    <a:pt x="8416732" y="2610444"/>
                    <a:pt x="8416732" y="2591593"/>
                  </a:cubicBezTo>
                  <a:cubicBezTo>
                    <a:pt x="8416732" y="2572742"/>
                    <a:pt x="8432368" y="2557461"/>
                    <a:pt x="8451657" y="2557461"/>
                  </a:cubicBezTo>
                  <a:close/>
                  <a:moveTo>
                    <a:pt x="7315007" y="2555874"/>
                  </a:moveTo>
                  <a:cubicBezTo>
                    <a:pt x="7334296" y="2555874"/>
                    <a:pt x="7349932" y="2570800"/>
                    <a:pt x="7349932" y="2589212"/>
                  </a:cubicBezTo>
                  <a:cubicBezTo>
                    <a:pt x="7349932" y="2607623"/>
                    <a:pt x="7334296" y="2622552"/>
                    <a:pt x="7315007" y="2622552"/>
                  </a:cubicBezTo>
                  <a:cubicBezTo>
                    <a:pt x="7295718" y="2622552"/>
                    <a:pt x="7280082" y="2607623"/>
                    <a:pt x="7280082" y="2589212"/>
                  </a:cubicBezTo>
                  <a:cubicBezTo>
                    <a:pt x="7280082" y="2570800"/>
                    <a:pt x="7295718" y="2555874"/>
                    <a:pt x="7315007" y="2555874"/>
                  </a:cubicBezTo>
                  <a:close/>
                  <a:moveTo>
                    <a:pt x="3371036" y="2555874"/>
                  </a:moveTo>
                  <a:cubicBezTo>
                    <a:pt x="3389881" y="2555874"/>
                    <a:pt x="3405157" y="2570801"/>
                    <a:pt x="3405157" y="2589214"/>
                  </a:cubicBezTo>
                  <a:cubicBezTo>
                    <a:pt x="3405157" y="2607624"/>
                    <a:pt x="3389881" y="2622552"/>
                    <a:pt x="3371036" y="2622552"/>
                  </a:cubicBezTo>
                  <a:cubicBezTo>
                    <a:pt x="3352191" y="2622552"/>
                    <a:pt x="3336916" y="2607624"/>
                    <a:pt x="3336916" y="2589214"/>
                  </a:cubicBezTo>
                  <a:cubicBezTo>
                    <a:pt x="3336916" y="2570801"/>
                    <a:pt x="3352191" y="2555874"/>
                    <a:pt x="3371036" y="2555874"/>
                  </a:cubicBezTo>
                  <a:close/>
                  <a:moveTo>
                    <a:pt x="1987480" y="2555874"/>
                  </a:moveTo>
                  <a:cubicBezTo>
                    <a:pt x="2005919" y="2555874"/>
                    <a:pt x="2020834" y="2571514"/>
                    <a:pt x="2020834" y="2590799"/>
                  </a:cubicBezTo>
                  <a:cubicBezTo>
                    <a:pt x="2020834" y="2610088"/>
                    <a:pt x="2005919" y="2625728"/>
                    <a:pt x="1987480" y="2625728"/>
                  </a:cubicBezTo>
                  <a:cubicBezTo>
                    <a:pt x="1969065" y="2625728"/>
                    <a:pt x="1954141" y="2610088"/>
                    <a:pt x="1954141" y="2590799"/>
                  </a:cubicBezTo>
                  <a:cubicBezTo>
                    <a:pt x="1954141" y="2571514"/>
                    <a:pt x="1969065" y="2555874"/>
                    <a:pt x="1987480" y="2555874"/>
                  </a:cubicBezTo>
                  <a:close/>
                  <a:moveTo>
                    <a:pt x="10023283" y="2555874"/>
                  </a:moveTo>
                  <a:cubicBezTo>
                    <a:pt x="10041695" y="2555874"/>
                    <a:pt x="10056621" y="2571509"/>
                    <a:pt x="10056621" y="2590798"/>
                  </a:cubicBezTo>
                  <a:cubicBezTo>
                    <a:pt x="10056621" y="2610087"/>
                    <a:pt x="10041695" y="2625723"/>
                    <a:pt x="10023283" y="2625723"/>
                  </a:cubicBezTo>
                  <a:cubicBezTo>
                    <a:pt x="10004871" y="2625723"/>
                    <a:pt x="9989945" y="2610087"/>
                    <a:pt x="9989945" y="2590798"/>
                  </a:cubicBezTo>
                  <a:cubicBezTo>
                    <a:pt x="9989945" y="2571509"/>
                    <a:pt x="10004871" y="2555874"/>
                    <a:pt x="10023283" y="2555874"/>
                  </a:cubicBezTo>
                  <a:close/>
                  <a:moveTo>
                    <a:pt x="5374302" y="2552698"/>
                  </a:moveTo>
                  <a:cubicBezTo>
                    <a:pt x="5394029" y="2552698"/>
                    <a:pt x="5410021" y="2568333"/>
                    <a:pt x="5410021" y="2587623"/>
                  </a:cubicBezTo>
                  <a:cubicBezTo>
                    <a:pt x="5410021" y="2606911"/>
                    <a:pt x="5394029" y="2622547"/>
                    <a:pt x="5374302" y="2622547"/>
                  </a:cubicBezTo>
                  <a:cubicBezTo>
                    <a:pt x="5354576" y="2622547"/>
                    <a:pt x="5338582" y="2606911"/>
                    <a:pt x="5338582" y="2587623"/>
                  </a:cubicBezTo>
                  <a:cubicBezTo>
                    <a:pt x="5338582" y="2568333"/>
                    <a:pt x="5354576" y="2552698"/>
                    <a:pt x="5374302" y="2552698"/>
                  </a:cubicBezTo>
                  <a:close/>
                  <a:moveTo>
                    <a:pt x="3830460" y="2552698"/>
                  </a:moveTo>
                  <a:cubicBezTo>
                    <a:pt x="3848873" y="2552698"/>
                    <a:pt x="3863799" y="2567978"/>
                    <a:pt x="3863799" y="2586830"/>
                  </a:cubicBezTo>
                  <a:cubicBezTo>
                    <a:pt x="3863799" y="2605680"/>
                    <a:pt x="3848873" y="2620961"/>
                    <a:pt x="3830460" y="2620961"/>
                  </a:cubicBezTo>
                  <a:cubicBezTo>
                    <a:pt x="3812048" y="2620961"/>
                    <a:pt x="3797122" y="2605680"/>
                    <a:pt x="3797122" y="2586830"/>
                  </a:cubicBezTo>
                  <a:cubicBezTo>
                    <a:pt x="3797122" y="2567978"/>
                    <a:pt x="3812048" y="2552698"/>
                    <a:pt x="3830460" y="2552698"/>
                  </a:cubicBezTo>
                  <a:close/>
                  <a:moveTo>
                    <a:pt x="6184707" y="2549525"/>
                  </a:moveTo>
                  <a:cubicBezTo>
                    <a:pt x="6203996" y="2549525"/>
                    <a:pt x="6219632" y="2564808"/>
                    <a:pt x="6219632" y="2583657"/>
                  </a:cubicBezTo>
                  <a:cubicBezTo>
                    <a:pt x="6219632" y="2602508"/>
                    <a:pt x="6203996" y="2617787"/>
                    <a:pt x="6184707" y="2617787"/>
                  </a:cubicBezTo>
                  <a:cubicBezTo>
                    <a:pt x="6165418" y="2617787"/>
                    <a:pt x="6149782" y="2602508"/>
                    <a:pt x="6149782" y="2583657"/>
                  </a:cubicBezTo>
                  <a:cubicBezTo>
                    <a:pt x="6149782" y="2564808"/>
                    <a:pt x="6165418" y="2549525"/>
                    <a:pt x="6184707" y="2549525"/>
                  </a:cubicBezTo>
                  <a:close/>
                  <a:moveTo>
                    <a:pt x="3532813" y="2547935"/>
                  </a:moveTo>
                  <a:cubicBezTo>
                    <a:pt x="3551665" y="2547935"/>
                    <a:pt x="3566947" y="2562861"/>
                    <a:pt x="3566947" y="2581274"/>
                  </a:cubicBezTo>
                  <a:cubicBezTo>
                    <a:pt x="3566947" y="2599686"/>
                    <a:pt x="3551665" y="2614611"/>
                    <a:pt x="3532813" y="2614611"/>
                  </a:cubicBezTo>
                  <a:cubicBezTo>
                    <a:pt x="3513961" y="2614611"/>
                    <a:pt x="3498681" y="2599686"/>
                    <a:pt x="3498681" y="2581274"/>
                  </a:cubicBezTo>
                  <a:cubicBezTo>
                    <a:pt x="3498681" y="2562861"/>
                    <a:pt x="3513961" y="2547935"/>
                    <a:pt x="3532813" y="2547935"/>
                  </a:cubicBezTo>
                  <a:close/>
                  <a:moveTo>
                    <a:pt x="10850370" y="2541584"/>
                  </a:moveTo>
                  <a:cubicBezTo>
                    <a:pt x="10868782" y="2541584"/>
                    <a:pt x="10883708" y="2556865"/>
                    <a:pt x="10883708" y="2575716"/>
                  </a:cubicBezTo>
                  <a:cubicBezTo>
                    <a:pt x="10883708" y="2594567"/>
                    <a:pt x="10868782" y="2609848"/>
                    <a:pt x="10850370" y="2609848"/>
                  </a:cubicBezTo>
                  <a:cubicBezTo>
                    <a:pt x="10831958" y="2609848"/>
                    <a:pt x="10817032" y="2594567"/>
                    <a:pt x="10817032" y="2575716"/>
                  </a:cubicBezTo>
                  <a:cubicBezTo>
                    <a:pt x="10817032" y="2556865"/>
                    <a:pt x="10831958" y="2541584"/>
                    <a:pt x="10850370" y="2541584"/>
                  </a:cubicBezTo>
                  <a:close/>
                  <a:moveTo>
                    <a:pt x="10259819" y="2536823"/>
                  </a:moveTo>
                  <a:cubicBezTo>
                    <a:pt x="10279108" y="2536823"/>
                    <a:pt x="10294744" y="2551748"/>
                    <a:pt x="10294744" y="2570161"/>
                  </a:cubicBezTo>
                  <a:cubicBezTo>
                    <a:pt x="10294744" y="2588572"/>
                    <a:pt x="10279108" y="2603498"/>
                    <a:pt x="10259819" y="2603498"/>
                  </a:cubicBezTo>
                  <a:cubicBezTo>
                    <a:pt x="10240530" y="2603498"/>
                    <a:pt x="10224894" y="2588572"/>
                    <a:pt x="10224894" y="2570161"/>
                  </a:cubicBezTo>
                  <a:cubicBezTo>
                    <a:pt x="10224894" y="2551748"/>
                    <a:pt x="10240530" y="2536823"/>
                    <a:pt x="10259819" y="2536823"/>
                  </a:cubicBezTo>
                  <a:close/>
                  <a:moveTo>
                    <a:pt x="4450366" y="2533647"/>
                  </a:moveTo>
                  <a:cubicBezTo>
                    <a:pt x="4470096" y="2533647"/>
                    <a:pt x="4486086" y="2549283"/>
                    <a:pt x="4486086" y="2568572"/>
                  </a:cubicBezTo>
                  <a:cubicBezTo>
                    <a:pt x="4486086" y="2587861"/>
                    <a:pt x="4470096" y="2603497"/>
                    <a:pt x="4450366" y="2603497"/>
                  </a:cubicBezTo>
                  <a:cubicBezTo>
                    <a:pt x="4430639" y="2603497"/>
                    <a:pt x="4414646" y="2587861"/>
                    <a:pt x="4414646" y="2568572"/>
                  </a:cubicBezTo>
                  <a:cubicBezTo>
                    <a:pt x="4414646" y="2549283"/>
                    <a:pt x="4430639" y="2533647"/>
                    <a:pt x="4450366" y="2533647"/>
                  </a:cubicBezTo>
                  <a:close/>
                  <a:moveTo>
                    <a:pt x="5021866" y="2520947"/>
                  </a:moveTo>
                  <a:cubicBezTo>
                    <a:pt x="5040721" y="2520947"/>
                    <a:pt x="5055999" y="2535873"/>
                    <a:pt x="5055999" y="2554285"/>
                  </a:cubicBezTo>
                  <a:cubicBezTo>
                    <a:pt x="5055999" y="2572697"/>
                    <a:pt x="5040721" y="2587623"/>
                    <a:pt x="5021866" y="2587623"/>
                  </a:cubicBezTo>
                  <a:cubicBezTo>
                    <a:pt x="5003019" y="2587623"/>
                    <a:pt x="4987736" y="2572697"/>
                    <a:pt x="4987736" y="2554285"/>
                  </a:cubicBezTo>
                  <a:cubicBezTo>
                    <a:pt x="4987736" y="2535873"/>
                    <a:pt x="5003019" y="2520947"/>
                    <a:pt x="5021866" y="2520947"/>
                  </a:cubicBezTo>
                  <a:close/>
                  <a:moveTo>
                    <a:pt x="7815864" y="2517774"/>
                  </a:moveTo>
                  <a:cubicBezTo>
                    <a:pt x="7834715" y="2517774"/>
                    <a:pt x="7849996" y="2533413"/>
                    <a:pt x="7849996" y="2552702"/>
                  </a:cubicBezTo>
                  <a:cubicBezTo>
                    <a:pt x="7849996" y="2571990"/>
                    <a:pt x="7834715" y="2587623"/>
                    <a:pt x="7815864" y="2587623"/>
                  </a:cubicBezTo>
                  <a:cubicBezTo>
                    <a:pt x="7797013" y="2587623"/>
                    <a:pt x="7781732" y="2571990"/>
                    <a:pt x="7781732" y="2552702"/>
                  </a:cubicBezTo>
                  <a:cubicBezTo>
                    <a:pt x="7781732" y="2533413"/>
                    <a:pt x="7797013" y="2517774"/>
                    <a:pt x="7815864" y="2517774"/>
                  </a:cubicBezTo>
                  <a:close/>
                  <a:moveTo>
                    <a:pt x="6553801" y="2517774"/>
                  </a:moveTo>
                  <a:cubicBezTo>
                    <a:pt x="6572652" y="2517774"/>
                    <a:pt x="6587933" y="2532700"/>
                    <a:pt x="6587933" y="2551112"/>
                  </a:cubicBezTo>
                  <a:cubicBezTo>
                    <a:pt x="6587933" y="2569524"/>
                    <a:pt x="6572652" y="2584449"/>
                    <a:pt x="6553801" y="2584449"/>
                  </a:cubicBezTo>
                  <a:cubicBezTo>
                    <a:pt x="6534950" y="2584449"/>
                    <a:pt x="6519669" y="2569524"/>
                    <a:pt x="6519669" y="2551112"/>
                  </a:cubicBezTo>
                  <a:cubicBezTo>
                    <a:pt x="6519669" y="2532700"/>
                    <a:pt x="6534950" y="2517774"/>
                    <a:pt x="6553801" y="2517774"/>
                  </a:cubicBezTo>
                  <a:close/>
                  <a:moveTo>
                    <a:pt x="4850426" y="2514597"/>
                  </a:moveTo>
                  <a:cubicBezTo>
                    <a:pt x="4870159" y="2514597"/>
                    <a:pt x="4886149" y="2529879"/>
                    <a:pt x="4886149" y="2548729"/>
                  </a:cubicBezTo>
                  <a:cubicBezTo>
                    <a:pt x="4886149" y="2567581"/>
                    <a:pt x="4870159" y="2582862"/>
                    <a:pt x="4850426" y="2582862"/>
                  </a:cubicBezTo>
                  <a:cubicBezTo>
                    <a:pt x="4830703" y="2582862"/>
                    <a:pt x="4814712" y="2567581"/>
                    <a:pt x="4814712" y="2548729"/>
                  </a:cubicBezTo>
                  <a:cubicBezTo>
                    <a:pt x="4814712" y="2529879"/>
                    <a:pt x="4830703" y="2514597"/>
                    <a:pt x="4850426" y="2514597"/>
                  </a:cubicBezTo>
                  <a:close/>
                  <a:moveTo>
                    <a:pt x="2278078" y="2511424"/>
                  </a:moveTo>
                  <a:cubicBezTo>
                    <a:pt x="2297368" y="2511424"/>
                    <a:pt x="2313004" y="2526705"/>
                    <a:pt x="2313004" y="2545559"/>
                  </a:cubicBezTo>
                  <a:cubicBezTo>
                    <a:pt x="2313004" y="2564410"/>
                    <a:pt x="2297368" y="2579691"/>
                    <a:pt x="2278078" y="2579691"/>
                  </a:cubicBezTo>
                  <a:cubicBezTo>
                    <a:pt x="2258789" y="2579691"/>
                    <a:pt x="2243154" y="2564410"/>
                    <a:pt x="2243154" y="2545559"/>
                  </a:cubicBezTo>
                  <a:cubicBezTo>
                    <a:pt x="2243154" y="2526705"/>
                    <a:pt x="2258789" y="2511424"/>
                    <a:pt x="2278078" y="2511424"/>
                  </a:cubicBezTo>
                  <a:close/>
                  <a:moveTo>
                    <a:pt x="9807383" y="2509835"/>
                  </a:moveTo>
                  <a:cubicBezTo>
                    <a:pt x="9825795" y="2509835"/>
                    <a:pt x="9840721" y="2524760"/>
                    <a:pt x="9840721" y="2543176"/>
                  </a:cubicBezTo>
                  <a:cubicBezTo>
                    <a:pt x="9840721" y="2561586"/>
                    <a:pt x="9825795" y="2576511"/>
                    <a:pt x="9807383" y="2576511"/>
                  </a:cubicBezTo>
                  <a:cubicBezTo>
                    <a:pt x="9788971" y="2576511"/>
                    <a:pt x="9774045" y="2561586"/>
                    <a:pt x="9774045" y="2543176"/>
                  </a:cubicBezTo>
                  <a:cubicBezTo>
                    <a:pt x="9774045" y="2524760"/>
                    <a:pt x="9788971" y="2509835"/>
                    <a:pt x="9807383" y="2509835"/>
                  </a:cubicBezTo>
                  <a:close/>
                  <a:moveTo>
                    <a:pt x="9254932" y="2501899"/>
                  </a:moveTo>
                  <a:cubicBezTo>
                    <a:pt x="9274221" y="2501899"/>
                    <a:pt x="9289857" y="2516823"/>
                    <a:pt x="9289857" y="2535236"/>
                  </a:cubicBezTo>
                  <a:cubicBezTo>
                    <a:pt x="9289857" y="2553647"/>
                    <a:pt x="9274221" y="2568574"/>
                    <a:pt x="9254932" y="2568574"/>
                  </a:cubicBezTo>
                  <a:cubicBezTo>
                    <a:pt x="9235643" y="2568574"/>
                    <a:pt x="9220007" y="2553647"/>
                    <a:pt x="9220007" y="2535236"/>
                  </a:cubicBezTo>
                  <a:cubicBezTo>
                    <a:pt x="9220007" y="2516823"/>
                    <a:pt x="9235643" y="2501899"/>
                    <a:pt x="9254932" y="2501899"/>
                  </a:cubicBezTo>
                  <a:close/>
                  <a:moveTo>
                    <a:pt x="3194056" y="2495550"/>
                  </a:moveTo>
                  <a:cubicBezTo>
                    <a:pt x="3213340" y="2495550"/>
                    <a:pt x="3228970" y="2510832"/>
                    <a:pt x="3228970" y="2529684"/>
                  </a:cubicBezTo>
                  <a:cubicBezTo>
                    <a:pt x="3228970" y="2548534"/>
                    <a:pt x="3213340" y="2563814"/>
                    <a:pt x="3194056" y="2563814"/>
                  </a:cubicBezTo>
                  <a:cubicBezTo>
                    <a:pt x="3174771" y="2563814"/>
                    <a:pt x="3159141" y="2548534"/>
                    <a:pt x="3159141" y="2529684"/>
                  </a:cubicBezTo>
                  <a:cubicBezTo>
                    <a:pt x="3159141" y="2510832"/>
                    <a:pt x="3174771" y="2495550"/>
                    <a:pt x="3194056" y="2495550"/>
                  </a:cubicBezTo>
                  <a:close/>
                  <a:moveTo>
                    <a:pt x="4646432" y="2495547"/>
                  </a:moveTo>
                  <a:cubicBezTo>
                    <a:pt x="4664845" y="2495547"/>
                    <a:pt x="4679773" y="2511539"/>
                    <a:pt x="4679773" y="2531266"/>
                  </a:cubicBezTo>
                  <a:cubicBezTo>
                    <a:pt x="4679773" y="2550994"/>
                    <a:pt x="4664845" y="2566986"/>
                    <a:pt x="4646432" y="2566986"/>
                  </a:cubicBezTo>
                  <a:cubicBezTo>
                    <a:pt x="4628020" y="2566986"/>
                    <a:pt x="4613093" y="2550994"/>
                    <a:pt x="4613093" y="2531266"/>
                  </a:cubicBezTo>
                  <a:cubicBezTo>
                    <a:pt x="4613093" y="2511539"/>
                    <a:pt x="4628020" y="2495547"/>
                    <a:pt x="4646432" y="2495547"/>
                  </a:cubicBezTo>
                  <a:close/>
                  <a:moveTo>
                    <a:pt x="8591357" y="2482852"/>
                  </a:moveTo>
                  <a:cubicBezTo>
                    <a:pt x="8609769" y="2482852"/>
                    <a:pt x="8624695" y="2497777"/>
                    <a:pt x="8624695" y="2516189"/>
                  </a:cubicBezTo>
                  <a:cubicBezTo>
                    <a:pt x="8624695" y="2534603"/>
                    <a:pt x="8609769" y="2549526"/>
                    <a:pt x="8591357" y="2549526"/>
                  </a:cubicBezTo>
                  <a:cubicBezTo>
                    <a:pt x="8572945" y="2549526"/>
                    <a:pt x="8558019" y="2534603"/>
                    <a:pt x="8558019" y="2516189"/>
                  </a:cubicBezTo>
                  <a:cubicBezTo>
                    <a:pt x="8558019" y="2497777"/>
                    <a:pt x="8572945" y="2482852"/>
                    <a:pt x="8591357" y="2482852"/>
                  </a:cubicBezTo>
                  <a:close/>
                  <a:moveTo>
                    <a:pt x="5533864" y="2479674"/>
                  </a:moveTo>
                  <a:cubicBezTo>
                    <a:pt x="5553152" y="2479674"/>
                    <a:pt x="5568787" y="2494956"/>
                    <a:pt x="5568787" y="2513805"/>
                  </a:cubicBezTo>
                  <a:cubicBezTo>
                    <a:pt x="5568787" y="2532657"/>
                    <a:pt x="5553152" y="2547937"/>
                    <a:pt x="5533864" y="2547937"/>
                  </a:cubicBezTo>
                  <a:cubicBezTo>
                    <a:pt x="5514576" y="2547937"/>
                    <a:pt x="5498942" y="2532657"/>
                    <a:pt x="5498942" y="2513805"/>
                  </a:cubicBezTo>
                  <a:cubicBezTo>
                    <a:pt x="5498942" y="2494956"/>
                    <a:pt x="5514576" y="2479674"/>
                    <a:pt x="5533864" y="2479674"/>
                  </a:cubicBezTo>
                  <a:close/>
                  <a:moveTo>
                    <a:pt x="9545445" y="2474911"/>
                  </a:moveTo>
                  <a:cubicBezTo>
                    <a:pt x="9563857" y="2474911"/>
                    <a:pt x="9578783" y="2490546"/>
                    <a:pt x="9578783" y="2509835"/>
                  </a:cubicBezTo>
                  <a:cubicBezTo>
                    <a:pt x="9578783" y="2529125"/>
                    <a:pt x="9563857" y="2544760"/>
                    <a:pt x="9545445" y="2544760"/>
                  </a:cubicBezTo>
                  <a:cubicBezTo>
                    <a:pt x="9527033" y="2544760"/>
                    <a:pt x="9512107" y="2529125"/>
                    <a:pt x="9512107" y="2509835"/>
                  </a:cubicBezTo>
                  <a:cubicBezTo>
                    <a:pt x="9512107" y="2490546"/>
                    <a:pt x="9527033" y="2474911"/>
                    <a:pt x="9545445" y="2474911"/>
                  </a:cubicBezTo>
                  <a:close/>
                  <a:moveTo>
                    <a:pt x="1646921" y="2471736"/>
                  </a:moveTo>
                  <a:cubicBezTo>
                    <a:pt x="1665772" y="2471736"/>
                    <a:pt x="1681053" y="2486661"/>
                    <a:pt x="1681053" y="2505072"/>
                  </a:cubicBezTo>
                  <a:cubicBezTo>
                    <a:pt x="1681053" y="2523485"/>
                    <a:pt x="1665772" y="2538412"/>
                    <a:pt x="1646921" y="2538412"/>
                  </a:cubicBezTo>
                  <a:cubicBezTo>
                    <a:pt x="1628070" y="2538412"/>
                    <a:pt x="1612789" y="2523485"/>
                    <a:pt x="1612789" y="2505072"/>
                  </a:cubicBezTo>
                  <a:cubicBezTo>
                    <a:pt x="1612789" y="2486661"/>
                    <a:pt x="1628070" y="2471736"/>
                    <a:pt x="1646921" y="2471736"/>
                  </a:cubicBezTo>
                  <a:close/>
                  <a:moveTo>
                    <a:pt x="7462645" y="2468560"/>
                  </a:moveTo>
                  <a:cubicBezTo>
                    <a:pt x="7481934" y="2468560"/>
                    <a:pt x="7497570" y="2484197"/>
                    <a:pt x="7497570" y="2503486"/>
                  </a:cubicBezTo>
                  <a:cubicBezTo>
                    <a:pt x="7497570" y="2522774"/>
                    <a:pt x="7481934" y="2538411"/>
                    <a:pt x="7462645" y="2538411"/>
                  </a:cubicBezTo>
                  <a:cubicBezTo>
                    <a:pt x="7443356" y="2538411"/>
                    <a:pt x="7427720" y="2522774"/>
                    <a:pt x="7427720" y="2503486"/>
                  </a:cubicBezTo>
                  <a:cubicBezTo>
                    <a:pt x="7427720" y="2484197"/>
                    <a:pt x="7443356" y="2468560"/>
                    <a:pt x="7462645" y="2468560"/>
                  </a:cubicBezTo>
                  <a:close/>
                  <a:moveTo>
                    <a:pt x="5883882" y="2468560"/>
                  </a:moveTo>
                  <a:cubicBezTo>
                    <a:pt x="5902730" y="2468560"/>
                    <a:pt x="5918010" y="2484200"/>
                    <a:pt x="5918010" y="2503488"/>
                  </a:cubicBezTo>
                  <a:cubicBezTo>
                    <a:pt x="5918010" y="2522776"/>
                    <a:pt x="5902730" y="2538412"/>
                    <a:pt x="5883882" y="2538412"/>
                  </a:cubicBezTo>
                  <a:cubicBezTo>
                    <a:pt x="5865033" y="2538412"/>
                    <a:pt x="5849754" y="2522776"/>
                    <a:pt x="5849754" y="2503488"/>
                  </a:cubicBezTo>
                  <a:cubicBezTo>
                    <a:pt x="5849754" y="2484200"/>
                    <a:pt x="5865033" y="2468560"/>
                    <a:pt x="5883882" y="2468560"/>
                  </a:cubicBezTo>
                  <a:close/>
                  <a:moveTo>
                    <a:pt x="2870987" y="2468560"/>
                  </a:moveTo>
                  <a:cubicBezTo>
                    <a:pt x="2889837" y="2468560"/>
                    <a:pt x="2905122" y="2483844"/>
                    <a:pt x="2905122" y="2502695"/>
                  </a:cubicBezTo>
                  <a:cubicBezTo>
                    <a:pt x="2905122" y="2521545"/>
                    <a:pt x="2889837" y="2536828"/>
                    <a:pt x="2870987" y="2536828"/>
                  </a:cubicBezTo>
                  <a:cubicBezTo>
                    <a:pt x="2852132" y="2536828"/>
                    <a:pt x="2836848" y="2521545"/>
                    <a:pt x="2836848" y="2502695"/>
                  </a:cubicBezTo>
                  <a:cubicBezTo>
                    <a:pt x="2836848" y="2483844"/>
                    <a:pt x="2852132" y="2468560"/>
                    <a:pt x="2870987" y="2468560"/>
                  </a:cubicBezTo>
                  <a:close/>
                  <a:moveTo>
                    <a:pt x="10610657" y="2468559"/>
                  </a:moveTo>
                  <a:cubicBezTo>
                    <a:pt x="10629946" y="2468559"/>
                    <a:pt x="10645582" y="2484198"/>
                    <a:pt x="10645582" y="2503486"/>
                  </a:cubicBezTo>
                  <a:cubicBezTo>
                    <a:pt x="10645582" y="2522774"/>
                    <a:pt x="10629946" y="2538411"/>
                    <a:pt x="10610657" y="2538411"/>
                  </a:cubicBezTo>
                  <a:cubicBezTo>
                    <a:pt x="10591368" y="2538411"/>
                    <a:pt x="10575732" y="2522774"/>
                    <a:pt x="10575732" y="2503486"/>
                  </a:cubicBezTo>
                  <a:cubicBezTo>
                    <a:pt x="10575732" y="2484198"/>
                    <a:pt x="10591368" y="2468559"/>
                    <a:pt x="10610657" y="2468559"/>
                  </a:cubicBezTo>
                  <a:close/>
                  <a:moveTo>
                    <a:pt x="8927907" y="2463801"/>
                  </a:moveTo>
                  <a:cubicBezTo>
                    <a:pt x="8947196" y="2463801"/>
                    <a:pt x="8962832" y="2478725"/>
                    <a:pt x="8962832" y="2497138"/>
                  </a:cubicBezTo>
                  <a:cubicBezTo>
                    <a:pt x="8962832" y="2515551"/>
                    <a:pt x="8947196" y="2530474"/>
                    <a:pt x="8927907" y="2530474"/>
                  </a:cubicBezTo>
                  <a:cubicBezTo>
                    <a:pt x="8908618" y="2530474"/>
                    <a:pt x="8892982" y="2515551"/>
                    <a:pt x="8892982" y="2497138"/>
                  </a:cubicBezTo>
                  <a:cubicBezTo>
                    <a:pt x="8892982" y="2478725"/>
                    <a:pt x="8908618" y="2463801"/>
                    <a:pt x="8927907" y="2463801"/>
                  </a:cubicBezTo>
                  <a:close/>
                  <a:moveTo>
                    <a:pt x="10447939" y="2460625"/>
                  </a:moveTo>
                  <a:cubicBezTo>
                    <a:pt x="10466790" y="2460625"/>
                    <a:pt x="10482071" y="2475909"/>
                    <a:pt x="10482071" y="2494758"/>
                  </a:cubicBezTo>
                  <a:cubicBezTo>
                    <a:pt x="10482071" y="2513608"/>
                    <a:pt x="10466790" y="2528890"/>
                    <a:pt x="10447939" y="2528890"/>
                  </a:cubicBezTo>
                  <a:cubicBezTo>
                    <a:pt x="10429088" y="2528890"/>
                    <a:pt x="10413807" y="2513608"/>
                    <a:pt x="10413807" y="2494758"/>
                  </a:cubicBezTo>
                  <a:cubicBezTo>
                    <a:pt x="10413807" y="2475909"/>
                    <a:pt x="10429088" y="2460625"/>
                    <a:pt x="10447939" y="2460625"/>
                  </a:cubicBezTo>
                  <a:close/>
                  <a:moveTo>
                    <a:pt x="4138472" y="2457451"/>
                  </a:moveTo>
                  <a:cubicBezTo>
                    <a:pt x="4156889" y="2457451"/>
                    <a:pt x="4171817" y="2472731"/>
                    <a:pt x="4171817" y="2491583"/>
                  </a:cubicBezTo>
                  <a:cubicBezTo>
                    <a:pt x="4171817" y="2510434"/>
                    <a:pt x="4156889" y="2525714"/>
                    <a:pt x="4138472" y="2525714"/>
                  </a:cubicBezTo>
                  <a:cubicBezTo>
                    <a:pt x="4120055" y="2525714"/>
                    <a:pt x="4105125" y="2510434"/>
                    <a:pt x="4105125" y="2491583"/>
                  </a:cubicBezTo>
                  <a:cubicBezTo>
                    <a:pt x="4105125" y="2472731"/>
                    <a:pt x="4120055" y="2457451"/>
                    <a:pt x="4138472" y="2457451"/>
                  </a:cubicBezTo>
                  <a:close/>
                  <a:moveTo>
                    <a:pt x="7640445" y="2449511"/>
                  </a:moveTo>
                  <a:cubicBezTo>
                    <a:pt x="7658857" y="2449511"/>
                    <a:pt x="7673783" y="2465503"/>
                    <a:pt x="7673783" y="2485229"/>
                  </a:cubicBezTo>
                  <a:cubicBezTo>
                    <a:pt x="7673783" y="2504956"/>
                    <a:pt x="7658857" y="2520948"/>
                    <a:pt x="7640445" y="2520948"/>
                  </a:cubicBezTo>
                  <a:cubicBezTo>
                    <a:pt x="7622033" y="2520948"/>
                    <a:pt x="7607107" y="2504956"/>
                    <a:pt x="7607107" y="2485229"/>
                  </a:cubicBezTo>
                  <a:cubicBezTo>
                    <a:pt x="7607107" y="2465503"/>
                    <a:pt x="7622033" y="2449511"/>
                    <a:pt x="7640445" y="2449511"/>
                  </a:cubicBezTo>
                  <a:close/>
                  <a:moveTo>
                    <a:pt x="3971867" y="2449511"/>
                  </a:moveTo>
                  <a:cubicBezTo>
                    <a:pt x="3991151" y="2449511"/>
                    <a:pt x="4006778" y="2465503"/>
                    <a:pt x="4006778" y="2485231"/>
                  </a:cubicBezTo>
                  <a:cubicBezTo>
                    <a:pt x="4006778" y="2504956"/>
                    <a:pt x="3991151" y="2520949"/>
                    <a:pt x="3971867" y="2520949"/>
                  </a:cubicBezTo>
                  <a:cubicBezTo>
                    <a:pt x="3952579" y="2520949"/>
                    <a:pt x="3936937" y="2504956"/>
                    <a:pt x="3936937" y="2485231"/>
                  </a:cubicBezTo>
                  <a:cubicBezTo>
                    <a:pt x="3936937" y="2465503"/>
                    <a:pt x="3952579" y="2449511"/>
                    <a:pt x="3971867" y="2449511"/>
                  </a:cubicBezTo>
                  <a:close/>
                  <a:moveTo>
                    <a:pt x="9088245" y="2447923"/>
                  </a:moveTo>
                  <a:cubicBezTo>
                    <a:pt x="9106657" y="2447923"/>
                    <a:pt x="9121583" y="2462852"/>
                    <a:pt x="9121583" y="2481262"/>
                  </a:cubicBezTo>
                  <a:cubicBezTo>
                    <a:pt x="9121583" y="2499677"/>
                    <a:pt x="9106657" y="2514598"/>
                    <a:pt x="9088245" y="2514598"/>
                  </a:cubicBezTo>
                  <a:cubicBezTo>
                    <a:pt x="9069833" y="2514598"/>
                    <a:pt x="9054907" y="2499677"/>
                    <a:pt x="9054907" y="2481262"/>
                  </a:cubicBezTo>
                  <a:cubicBezTo>
                    <a:pt x="9054907" y="2462852"/>
                    <a:pt x="9069833" y="2447923"/>
                    <a:pt x="9088245" y="2447923"/>
                  </a:cubicBezTo>
                  <a:close/>
                  <a:moveTo>
                    <a:pt x="6697470" y="2441574"/>
                  </a:moveTo>
                  <a:cubicBezTo>
                    <a:pt x="6715882" y="2441574"/>
                    <a:pt x="6730808" y="2456854"/>
                    <a:pt x="6730808" y="2475708"/>
                  </a:cubicBezTo>
                  <a:cubicBezTo>
                    <a:pt x="6730808" y="2494558"/>
                    <a:pt x="6715882" y="2509839"/>
                    <a:pt x="6697470" y="2509839"/>
                  </a:cubicBezTo>
                  <a:cubicBezTo>
                    <a:pt x="6679058" y="2509839"/>
                    <a:pt x="6664132" y="2494558"/>
                    <a:pt x="6664132" y="2475708"/>
                  </a:cubicBezTo>
                  <a:cubicBezTo>
                    <a:pt x="6664132" y="2456854"/>
                    <a:pt x="6679058" y="2441574"/>
                    <a:pt x="6697470" y="2441574"/>
                  </a:cubicBezTo>
                  <a:close/>
                  <a:moveTo>
                    <a:pt x="6070408" y="2441572"/>
                  </a:moveTo>
                  <a:cubicBezTo>
                    <a:pt x="6088820" y="2441572"/>
                    <a:pt x="6103746" y="2456853"/>
                    <a:pt x="6103746" y="2475705"/>
                  </a:cubicBezTo>
                  <a:cubicBezTo>
                    <a:pt x="6103746" y="2494556"/>
                    <a:pt x="6088820" y="2509837"/>
                    <a:pt x="6070408" y="2509837"/>
                  </a:cubicBezTo>
                  <a:cubicBezTo>
                    <a:pt x="6051996" y="2509837"/>
                    <a:pt x="6037070" y="2494556"/>
                    <a:pt x="6037070" y="2475705"/>
                  </a:cubicBezTo>
                  <a:cubicBezTo>
                    <a:pt x="6037070" y="2456853"/>
                    <a:pt x="6051996" y="2441572"/>
                    <a:pt x="6070408" y="2441572"/>
                  </a:cubicBezTo>
                  <a:close/>
                  <a:moveTo>
                    <a:pt x="7183245" y="2438403"/>
                  </a:moveTo>
                  <a:cubicBezTo>
                    <a:pt x="7201657" y="2438403"/>
                    <a:pt x="7216583" y="2454393"/>
                    <a:pt x="7216583" y="2474119"/>
                  </a:cubicBezTo>
                  <a:cubicBezTo>
                    <a:pt x="7216583" y="2493846"/>
                    <a:pt x="7201657" y="2509839"/>
                    <a:pt x="7183245" y="2509839"/>
                  </a:cubicBezTo>
                  <a:cubicBezTo>
                    <a:pt x="7164833" y="2509839"/>
                    <a:pt x="7149907" y="2493846"/>
                    <a:pt x="7149907" y="2474119"/>
                  </a:cubicBezTo>
                  <a:cubicBezTo>
                    <a:pt x="7149907" y="2454393"/>
                    <a:pt x="7164833" y="2438403"/>
                    <a:pt x="7183245" y="2438403"/>
                  </a:cubicBezTo>
                  <a:close/>
                  <a:moveTo>
                    <a:pt x="4304396" y="2438403"/>
                  </a:moveTo>
                  <a:cubicBezTo>
                    <a:pt x="4324121" y="2438403"/>
                    <a:pt x="4340102" y="2453680"/>
                    <a:pt x="4340102" y="2472531"/>
                  </a:cubicBezTo>
                  <a:cubicBezTo>
                    <a:pt x="4340102" y="2491383"/>
                    <a:pt x="4324121" y="2506663"/>
                    <a:pt x="4304396" y="2506663"/>
                  </a:cubicBezTo>
                  <a:cubicBezTo>
                    <a:pt x="4284665" y="2506663"/>
                    <a:pt x="4268670" y="2491383"/>
                    <a:pt x="4268670" y="2472531"/>
                  </a:cubicBezTo>
                  <a:cubicBezTo>
                    <a:pt x="4268670" y="2453680"/>
                    <a:pt x="4284665" y="2438403"/>
                    <a:pt x="4304396" y="2438403"/>
                  </a:cubicBezTo>
                  <a:close/>
                  <a:moveTo>
                    <a:pt x="2593057" y="2438400"/>
                  </a:moveTo>
                  <a:cubicBezTo>
                    <a:pt x="2611906" y="2438400"/>
                    <a:pt x="2627192" y="2453680"/>
                    <a:pt x="2627192" y="2472530"/>
                  </a:cubicBezTo>
                  <a:cubicBezTo>
                    <a:pt x="2627192" y="2491381"/>
                    <a:pt x="2611906" y="2506662"/>
                    <a:pt x="2593057" y="2506662"/>
                  </a:cubicBezTo>
                  <a:cubicBezTo>
                    <a:pt x="2574203" y="2506662"/>
                    <a:pt x="2558920" y="2491381"/>
                    <a:pt x="2558920" y="2472530"/>
                  </a:cubicBezTo>
                  <a:cubicBezTo>
                    <a:pt x="2558920" y="2453680"/>
                    <a:pt x="2574203" y="2438400"/>
                    <a:pt x="2593057" y="2438400"/>
                  </a:cubicBezTo>
                  <a:close/>
                  <a:moveTo>
                    <a:pt x="5160051" y="2428876"/>
                  </a:moveTo>
                  <a:cubicBezTo>
                    <a:pt x="5178917" y="2428876"/>
                    <a:pt x="5194204" y="2443803"/>
                    <a:pt x="5194204" y="2462212"/>
                  </a:cubicBezTo>
                  <a:cubicBezTo>
                    <a:pt x="5194204" y="2480623"/>
                    <a:pt x="5178917" y="2495551"/>
                    <a:pt x="5160051" y="2495551"/>
                  </a:cubicBezTo>
                  <a:cubicBezTo>
                    <a:pt x="5141185" y="2495551"/>
                    <a:pt x="5125895" y="2480623"/>
                    <a:pt x="5125895" y="2462212"/>
                  </a:cubicBezTo>
                  <a:cubicBezTo>
                    <a:pt x="5125895" y="2443803"/>
                    <a:pt x="5141185" y="2428876"/>
                    <a:pt x="5160051" y="2428876"/>
                  </a:cubicBezTo>
                  <a:close/>
                  <a:moveTo>
                    <a:pt x="8041289" y="2420940"/>
                  </a:moveTo>
                  <a:cubicBezTo>
                    <a:pt x="8061016" y="2420940"/>
                    <a:pt x="8077008" y="2435863"/>
                    <a:pt x="8077008" y="2454273"/>
                  </a:cubicBezTo>
                  <a:cubicBezTo>
                    <a:pt x="8077008" y="2472686"/>
                    <a:pt x="8061016" y="2487612"/>
                    <a:pt x="8041289" y="2487612"/>
                  </a:cubicBezTo>
                  <a:cubicBezTo>
                    <a:pt x="8021562" y="2487612"/>
                    <a:pt x="8005570" y="2472686"/>
                    <a:pt x="8005570" y="2454273"/>
                  </a:cubicBezTo>
                  <a:cubicBezTo>
                    <a:pt x="8005570" y="2435863"/>
                    <a:pt x="8021562" y="2420940"/>
                    <a:pt x="8041289" y="2420940"/>
                  </a:cubicBezTo>
                  <a:close/>
                  <a:moveTo>
                    <a:pt x="8758045" y="2414589"/>
                  </a:moveTo>
                  <a:cubicBezTo>
                    <a:pt x="8777334" y="2414589"/>
                    <a:pt x="8792970" y="2430222"/>
                    <a:pt x="8792970" y="2449511"/>
                  </a:cubicBezTo>
                  <a:cubicBezTo>
                    <a:pt x="8792970" y="2468798"/>
                    <a:pt x="8777334" y="2484437"/>
                    <a:pt x="8758045" y="2484437"/>
                  </a:cubicBezTo>
                  <a:cubicBezTo>
                    <a:pt x="8738756" y="2484437"/>
                    <a:pt x="8723120" y="2468798"/>
                    <a:pt x="8723120" y="2449511"/>
                  </a:cubicBezTo>
                  <a:cubicBezTo>
                    <a:pt x="8723120" y="2430222"/>
                    <a:pt x="8738756" y="2414589"/>
                    <a:pt x="8758045" y="2414589"/>
                  </a:cubicBezTo>
                  <a:close/>
                  <a:moveTo>
                    <a:pt x="5676731" y="2414589"/>
                  </a:moveTo>
                  <a:cubicBezTo>
                    <a:pt x="5696019" y="2414589"/>
                    <a:pt x="5711653" y="2429867"/>
                    <a:pt x="5711653" y="2448718"/>
                  </a:cubicBezTo>
                  <a:cubicBezTo>
                    <a:pt x="5711653" y="2467569"/>
                    <a:pt x="5696019" y="2482852"/>
                    <a:pt x="5676731" y="2482852"/>
                  </a:cubicBezTo>
                  <a:cubicBezTo>
                    <a:pt x="5657444" y="2482852"/>
                    <a:pt x="5641810" y="2467569"/>
                    <a:pt x="5641810" y="2448718"/>
                  </a:cubicBezTo>
                  <a:cubicBezTo>
                    <a:pt x="5641810" y="2429867"/>
                    <a:pt x="5657444" y="2414589"/>
                    <a:pt x="5676731" y="2414589"/>
                  </a:cubicBezTo>
                  <a:close/>
                  <a:moveTo>
                    <a:pt x="3667733" y="2414584"/>
                  </a:moveTo>
                  <a:cubicBezTo>
                    <a:pt x="3686585" y="2414584"/>
                    <a:pt x="3701866" y="2430220"/>
                    <a:pt x="3701866" y="2449510"/>
                  </a:cubicBezTo>
                  <a:cubicBezTo>
                    <a:pt x="3701866" y="2468798"/>
                    <a:pt x="3686585" y="2484434"/>
                    <a:pt x="3667733" y="2484434"/>
                  </a:cubicBezTo>
                  <a:cubicBezTo>
                    <a:pt x="3648882" y="2484434"/>
                    <a:pt x="3633601" y="2468798"/>
                    <a:pt x="3633601" y="2449510"/>
                  </a:cubicBezTo>
                  <a:cubicBezTo>
                    <a:pt x="3633601" y="2430220"/>
                    <a:pt x="3648882" y="2414584"/>
                    <a:pt x="3667733" y="2414584"/>
                  </a:cubicBezTo>
                  <a:close/>
                  <a:moveTo>
                    <a:pt x="6942739" y="2409831"/>
                  </a:moveTo>
                  <a:cubicBezTo>
                    <a:pt x="6961590" y="2409831"/>
                    <a:pt x="6976871" y="2425464"/>
                    <a:pt x="6976871" y="2444752"/>
                  </a:cubicBezTo>
                  <a:cubicBezTo>
                    <a:pt x="6976871" y="2464039"/>
                    <a:pt x="6961590" y="2479674"/>
                    <a:pt x="6942739" y="2479674"/>
                  </a:cubicBezTo>
                  <a:cubicBezTo>
                    <a:pt x="6923888" y="2479674"/>
                    <a:pt x="6908607" y="2464039"/>
                    <a:pt x="6908607" y="2444752"/>
                  </a:cubicBezTo>
                  <a:cubicBezTo>
                    <a:pt x="6908607" y="2425464"/>
                    <a:pt x="6923888" y="2409831"/>
                    <a:pt x="6942739" y="2409831"/>
                  </a:cubicBezTo>
                  <a:close/>
                  <a:moveTo>
                    <a:pt x="1849341" y="2406652"/>
                  </a:moveTo>
                  <a:cubicBezTo>
                    <a:pt x="1867748" y="2406652"/>
                    <a:pt x="1882685" y="2421931"/>
                    <a:pt x="1882685" y="2440782"/>
                  </a:cubicBezTo>
                  <a:cubicBezTo>
                    <a:pt x="1882685" y="2459633"/>
                    <a:pt x="1867748" y="2474912"/>
                    <a:pt x="1849341" y="2474912"/>
                  </a:cubicBezTo>
                  <a:cubicBezTo>
                    <a:pt x="1830925" y="2474912"/>
                    <a:pt x="1815996" y="2459633"/>
                    <a:pt x="1815996" y="2440782"/>
                  </a:cubicBezTo>
                  <a:cubicBezTo>
                    <a:pt x="1815996" y="2421931"/>
                    <a:pt x="1830925" y="2406652"/>
                    <a:pt x="1849341" y="2406652"/>
                  </a:cubicBezTo>
                  <a:close/>
                  <a:moveTo>
                    <a:pt x="2074764" y="2403474"/>
                  </a:moveTo>
                  <a:cubicBezTo>
                    <a:pt x="2094052" y="2403474"/>
                    <a:pt x="2109686" y="2418756"/>
                    <a:pt x="2109686" y="2437610"/>
                  </a:cubicBezTo>
                  <a:cubicBezTo>
                    <a:pt x="2109686" y="2456455"/>
                    <a:pt x="2094052" y="2471738"/>
                    <a:pt x="2074764" y="2471738"/>
                  </a:cubicBezTo>
                  <a:cubicBezTo>
                    <a:pt x="2055478" y="2471738"/>
                    <a:pt x="2039840" y="2456455"/>
                    <a:pt x="2039840" y="2437610"/>
                  </a:cubicBezTo>
                  <a:cubicBezTo>
                    <a:pt x="2039840" y="2418756"/>
                    <a:pt x="2055478" y="2403474"/>
                    <a:pt x="2074764" y="2403474"/>
                  </a:cubicBezTo>
                  <a:close/>
                  <a:moveTo>
                    <a:pt x="9399395" y="2403472"/>
                  </a:moveTo>
                  <a:cubicBezTo>
                    <a:pt x="9417807" y="2403472"/>
                    <a:pt x="9432733" y="2419464"/>
                    <a:pt x="9432733" y="2439191"/>
                  </a:cubicBezTo>
                  <a:cubicBezTo>
                    <a:pt x="9432733" y="2458919"/>
                    <a:pt x="9417807" y="2474910"/>
                    <a:pt x="9399395" y="2474910"/>
                  </a:cubicBezTo>
                  <a:cubicBezTo>
                    <a:pt x="9380983" y="2474910"/>
                    <a:pt x="9366057" y="2458919"/>
                    <a:pt x="9366057" y="2439191"/>
                  </a:cubicBezTo>
                  <a:cubicBezTo>
                    <a:pt x="9366057" y="2419464"/>
                    <a:pt x="9380983" y="2403472"/>
                    <a:pt x="9399395" y="2403472"/>
                  </a:cubicBezTo>
                  <a:close/>
                  <a:moveTo>
                    <a:pt x="10085989" y="2401888"/>
                  </a:moveTo>
                  <a:cubicBezTo>
                    <a:pt x="10104840" y="2401888"/>
                    <a:pt x="10120121" y="2417524"/>
                    <a:pt x="10120121" y="2436816"/>
                  </a:cubicBezTo>
                  <a:cubicBezTo>
                    <a:pt x="10120121" y="2456099"/>
                    <a:pt x="10104840" y="2471738"/>
                    <a:pt x="10085989" y="2471738"/>
                  </a:cubicBezTo>
                  <a:cubicBezTo>
                    <a:pt x="10067138" y="2471738"/>
                    <a:pt x="10051857" y="2456099"/>
                    <a:pt x="10051857" y="2436816"/>
                  </a:cubicBezTo>
                  <a:cubicBezTo>
                    <a:pt x="10051857" y="2417524"/>
                    <a:pt x="10067138" y="2401888"/>
                    <a:pt x="10085989" y="2401888"/>
                  </a:cubicBezTo>
                  <a:close/>
                  <a:moveTo>
                    <a:pt x="3059939" y="2401888"/>
                  </a:moveTo>
                  <a:cubicBezTo>
                    <a:pt x="3078800" y="2401888"/>
                    <a:pt x="3094080" y="2417526"/>
                    <a:pt x="3094080" y="2436814"/>
                  </a:cubicBezTo>
                  <a:cubicBezTo>
                    <a:pt x="3094080" y="2456101"/>
                    <a:pt x="3078800" y="2471738"/>
                    <a:pt x="3059939" y="2471738"/>
                  </a:cubicBezTo>
                  <a:cubicBezTo>
                    <a:pt x="3041080" y="2471738"/>
                    <a:pt x="3025793" y="2456101"/>
                    <a:pt x="3025793" y="2436814"/>
                  </a:cubicBezTo>
                  <a:cubicBezTo>
                    <a:pt x="3025793" y="2417526"/>
                    <a:pt x="3041080" y="2401888"/>
                    <a:pt x="3059939" y="2401888"/>
                  </a:cubicBezTo>
                  <a:close/>
                  <a:moveTo>
                    <a:pt x="10274901" y="2395537"/>
                  </a:moveTo>
                  <a:cubicBezTo>
                    <a:pt x="10293752" y="2395537"/>
                    <a:pt x="10309033" y="2410826"/>
                    <a:pt x="10309033" y="2429669"/>
                  </a:cubicBezTo>
                  <a:cubicBezTo>
                    <a:pt x="10309033" y="2448522"/>
                    <a:pt x="10293752" y="2463803"/>
                    <a:pt x="10274901" y="2463803"/>
                  </a:cubicBezTo>
                  <a:cubicBezTo>
                    <a:pt x="10256050" y="2463803"/>
                    <a:pt x="10240769" y="2448522"/>
                    <a:pt x="10240769" y="2429669"/>
                  </a:cubicBezTo>
                  <a:cubicBezTo>
                    <a:pt x="10240769" y="2410826"/>
                    <a:pt x="10256050" y="2395537"/>
                    <a:pt x="10274901" y="2395537"/>
                  </a:cubicBezTo>
                  <a:close/>
                  <a:moveTo>
                    <a:pt x="6429977" y="2392360"/>
                  </a:moveTo>
                  <a:cubicBezTo>
                    <a:pt x="6448828" y="2392360"/>
                    <a:pt x="6464109" y="2407642"/>
                    <a:pt x="6464109" y="2426493"/>
                  </a:cubicBezTo>
                  <a:cubicBezTo>
                    <a:pt x="6464109" y="2445344"/>
                    <a:pt x="6448828" y="2460625"/>
                    <a:pt x="6429977" y="2460625"/>
                  </a:cubicBezTo>
                  <a:cubicBezTo>
                    <a:pt x="6411126" y="2460625"/>
                    <a:pt x="6395845" y="2445344"/>
                    <a:pt x="6395845" y="2426493"/>
                  </a:cubicBezTo>
                  <a:cubicBezTo>
                    <a:pt x="6395845" y="2407642"/>
                    <a:pt x="6411126" y="2392360"/>
                    <a:pt x="6429977" y="2392360"/>
                  </a:cubicBezTo>
                  <a:close/>
                  <a:moveTo>
                    <a:pt x="8338944" y="2387599"/>
                  </a:moveTo>
                  <a:cubicBezTo>
                    <a:pt x="8358233" y="2387599"/>
                    <a:pt x="8373869" y="2403236"/>
                    <a:pt x="8373869" y="2422528"/>
                  </a:cubicBezTo>
                  <a:cubicBezTo>
                    <a:pt x="8373869" y="2441813"/>
                    <a:pt x="8358233" y="2457449"/>
                    <a:pt x="8338944" y="2457449"/>
                  </a:cubicBezTo>
                  <a:cubicBezTo>
                    <a:pt x="8319655" y="2457449"/>
                    <a:pt x="8304019" y="2441813"/>
                    <a:pt x="8304019" y="2422528"/>
                  </a:cubicBezTo>
                  <a:cubicBezTo>
                    <a:pt x="8304019" y="2403236"/>
                    <a:pt x="8319655" y="2387599"/>
                    <a:pt x="8338944" y="2387599"/>
                  </a:cubicBezTo>
                  <a:close/>
                  <a:moveTo>
                    <a:pt x="9672445" y="2384422"/>
                  </a:moveTo>
                  <a:cubicBezTo>
                    <a:pt x="9690857" y="2384422"/>
                    <a:pt x="9705783" y="2399703"/>
                    <a:pt x="9705783" y="2418554"/>
                  </a:cubicBezTo>
                  <a:cubicBezTo>
                    <a:pt x="9705783" y="2437406"/>
                    <a:pt x="9690857" y="2452686"/>
                    <a:pt x="9672445" y="2452686"/>
                  </a:cubicBezTo>
                  <a:cubicBezTo>
                    <a:pt x="9654033" y="2452686"/>
                    <a:pt x="9639107" y="2437406"/>
                    <a:pt x="9639107" y="2418554"/>
                  </a:cubicBezTo>
                  <a:cubicBezTo>
                    <a:pt x="9639107" y="2399703"/>
                    <a:pt x="9654033" y="2384422"/>
                    <a:pt x="9672445" y="2384422"/>
                  </a:cubicBezTo>
                  <a:close/>
                  <a:moveTo>
                    <a:pt x="9894694" y="2384422"/>
                  </a:moveTo>
                  <a:cubicBezTo>
                    <a:pt x="9913983" y="2384422"/>
                    <a:pt x="9929619" y="2400414"/>
                    <a:pt x="9929619" y="2420141"/>
                  </a:cubicBezTo>
                  <a:cubicBezTo>
                    <a:pt x="9929619" y="2439868"/>
                    <a:pt x="9913983" y="2455860"/>
                    <a:pt x="9894694" y="2455860"/>
                  </a:cubicBezTo>
                  <a:cubicBezTo>
                    <a:pt x="9875405" y="2455860"/>
                    <a:pt x="9859769" y="2439868"/>
                    <a:pt x="9859769" y="2420141"/>
                  </a:cubicBezTo>
                  <a:cubicBezTo>
                    <a:pt x="9859769" y="2400414"/>
                    <a:pt x="9875405" y="2384422"/>
                    <a:pt x="9894694" y="2384422"/>
                  </a:cubicBezTo>
                  <a:close/>
                  <a:moveTo>
                    <a:pt x="5341041" y="2374900"/>
                  </a:moveTo>
                  <a:cubicBezTo>
                    <a:pt x="5359898" y="2374900"/>
                    <a:pt x="5375177" y="2389825"/>
                    <a:pt x="5375177" y="2408245"/>
                  </a:cubicBezTo>
                  <a:cubicBezTo>
                    <a:pt x="5375177" y="2426650"/>
                    <a:pt x="5359898" y="2441576"/>
                    <a:pt x="5341041" y="2441576"/>
                  </a:cubicBezTo>
                  <a:cubicBezTo>
                    <a:pt x="5322191" y="2441576"/>
                    <a:pt x="5306912" y="2426650"/>
                    <a:pt x="5306912" y="2408245"/>
                  </a:cubicBezTo>
                  <a:cubicBezTo>
                    <a:pt x="5306912" y="2389825"/>
                    <a:pt x="5322191" y="2374900"/>
                    <a:pt x="5341041" y="2374900"/>
                  </a:cubicBezTo>
                  <a:close/>
                  <a:moveTo>
                    <a:pt x="4529806" y="2363788"/>
                  </a:moveTo>
                  <a:cubicBezTo>
                    <a:pt x="4548668" y="2363788"/>
                    <a:pt x="4563958" y="2379424"/>
                    <a:pt x="4563958" y="2398712"/>
                  </a:cubicBezTo>
                  <a:cubicBezTo>
                    <a:pt x="4563958" y="2418004"/>
                    <a:pt x="4548668" y="2433639"/>
                    <a:pt x="4529806" y="2433639"/>
                  </a:cubicBezTo>
                  <a:cubicBezTo>
                    <a:pt x="4510948" y="2433639"/>
                    <a:pt x="4495659" y="2418004"/>
                    <a:pt x="4495659" y="2398712"/>
                  </a:cubicBezTo>
                  <a:cubicBezTo>
                    <a:pt x="4495659" y="2379424"/>
                    <a:pt x="4510948" y="2363788"/>
                    <a:pt x="4529806" y="2363788"/>
                  </a:cubicBezTo>
                  <a:close/>
                  <a:moveTo>
                    <a:pt x="2241413" y="2363786"/>
                  </a:moveTo>
                  <a:cubicBezTo>
                    <a:pt x="2259825" y="2363786"/>
                    <a:pt x="2274752" y="2378712"/>
                    <a:pt x="2274752" y="2397123"/>
                  </a:cubicBezTo>
                  <a:cubicBezTo>
                    <a:pt x="2274752" y="2415539"/>
                    <a:pt x="2259825" y="2430463"/>
                    <a:pt x="2241413" y="2430463"/>
                  </a:cubicBezTo>
                  <a:cubicBezTo>
                    <a:pt x="2223001" y="2430463"/>
                    <a:pt x="2208074" y="2415539"/>
                    <a:pt x="2208074" y="2397123"/>
                  </a:cubicBezTo>
                  <a:cubicBezTo>
                    <a:pt x="2208074" y="2378712"/>
                    <a:pt x="2223001" y="2363786"/>
                    <a:pt x="2241413" y="2363786"/>
                  </a:cubicBezTo>
                  <a:close/>
                  <a:moveTo>
                    <a:pt x="2451888" y="2360612"/>
                  </a:moveTo>
                  <a:cubicBezTo>
                    <a:pt x="2470739" y="2360612"/>
                    <a:pt x="2486023" y="2375894"/>
                    <a:pt x="2486023" y="2394743"/>
                  </a:cubicBezTo>
                  <a:cubicBezTo>
                    <a:pt x="2486023" y="2413598"/>
                    <a:pt x="2470739" y="2428878"/>
                    <a:pt x="2451888" y="2428878"/>
                  </a:cubicBezTo>
                  <a:cubicBezTo>
                    <a:pt x="2433038" y="2428878"/>
                    <a:pt x="2417754" y="2413598"/>
                    <a:pt x="2417754" y="2394743"/>
                  </a:cubicBezTo>
                  <a:cubicBezTo>
                    <a:pt x="2417754" y="2375894"/>
                    <a:pt x="2433038" y="2360612"/>
                    <a:pt x="2451888" y="2360612"/>
                  </a:cubicBezTo>
                  <a:close/>
                  <a:moveTo>
                    <a:pt x="4752022" y="2357436"/>
                  </a:moveTo>
                  <a:cubicBezTo>
                    <a:pt x="4770877" y="2357436"/>
                    <a:pt x="4786158" y="2373427"/>
                    <a:pt x="4786158" y="2393154"/>
                  </a:cubicBezTo>
                  <a:cubicBezTo>
                    <a:pt x="4786158" y="2412885"/>
                    <a:pt x="4770877" y="2428874"/>
                    <a:pt x="4752022" y="2428874"/>
                  </a:cubicBezTo>
                  <a:cubicBezTo>
                    <a:pt x="4733165" y="2428874"/>
                    <a:pt x="4717891" y="2412885"/>
                    <a:pt x="4717891" y="2393154"/>
                  </a:cubicBezTo>
                  <a:cubicBezTo>
                    <a:pt x="4717891" y="2373427"/>
                    <a:pt x="4733165" y="2357436"/>
                    <a:pt x="4752022" y="2357436"/>
                  </a:cubicBezTo>
                  <a:close/>
                  <a:moveTo>
                    <a:pt x="2755758" y="2355848"/>
                  </a:moveTo>
                  <a:cubicBezTo>
                    <a:pt x="2775046" y="2355848"/>
                    <a:pt x="2790683" y="2371484"/>
                    <a:pt x="2790683" y="2390773"/>
                  </a:cubicBezTo>
                  <a:cubicBezTo>
                    <a:pt x="2790683" y="2410064"/>
                    <a:pt x="2775046" y="2425698"/>
                    <a:pt x="2755758" y="2425698"/>
                  </a:cubicBezTo>
                  <a:cubicBezTo>
                    <a:pt x="2736469" y="2425698"/>
                    <a:pt x="2720833" y="2410064"/>
                    <a:pt x="2720833" y="2390773"/>
                  </a:cubicBezTo>
                  <a:cubicBezTo>
                    <a:pt x="2720833" y="2371484"/>
                    <a:pt x="2736469" y="2355848"/>
                    <a:pt x="2755758" y="2355848"/>
                  </a:cubicBezTo>
                  <a:close/>
                  <a:moveTo>
                    <a:pt x="6264876" y="2352677"/>
                  </a:moveTo>
                  <a:cubicBezTo>
                    <a:pt x="6283727" y="2352677"/>
                    <a:pt x="6299008" y="2367956"/>
                    <a:pt x="6299008" y="2386806"/>
                  </a:cubicBezTo>
                  <a:cubicBezTo>
                    <a:pt x="6299008" y="2405663"/>
                    <a:pt x="6283727" y="2420943"/>
                    <a:pt x="6264876" y="2420943"/>
                  </a:cubicBezTo>
                  <a:cubicBezTo>
                    <a:pt x="6246025" y="2420943"/>
                    <a:pt x="6230744" y="2405663"/>
                    <a:pt x="6230744" y="2386806"/>
                  </a:cubicBezTo>
                  <a:cubicBezTo>
                    <a:pt x="6230744" y="2367956"/>
                    <a:pt x="6246025" y="2352677"/>
                    <a:pt x="6264876" y="2352677"/>
                  </a:cubicBezTo>
                  <a:close/>
                  <a:moveTo>
                    <a:pt x="3465498" y="2352677"/>
                  </a:moveTo>
                  <a:cubicBezTo>
                    <a:pt x="3483906" y="2352677"/>
                    <a:pt x="3498828" y="2367956"/>
                    <a:pt x="3498828" y="2386806"/>
                  </a:cubicBezTo>
                  <a:cubicBezTo>
                    <a:pt x="3498828" y="2405665"/>
                    <a:pt x="3483906" y="2420943"/>
                    <a:pt x="3465498" y="2420943"/>
                  </a:cubicBezTo>
                  <a:cubicBezTo>
                    <a:pt x="3447092" y="2420943"/>
                    <a:pt x="3432170" y="2405665"/>
                    <a:pt x="3432170" y="2386806"/>
                  </a:cubicBezTo>
                  <a:cubicBezTo>
                    <a:pt x="3432170" y="2367956"/>
                    <a:pt x="3447092" y="2352677"/>
                    <a:pt x="3465498" y="2352677"/>
                  </a:cubicBezTo>
                  <a:close/>
                  <a:moveTo>
                    <a:pt x="7888889" y="2352674"/>
                  </a:moveTo>
                  <a:cubicBezTo>
                    <a:pt x="7907740" y="2352674"/>
                    <a:pt x="7923021" y="2367954"/>
                    <a:pt x="7923021" y="2386805"/>
                  </a:cubicBezTo>
                  <a:cubicBezTo>
                    <a:pt x="7923021" y="2405656"/>
                    <a:pt x="7907740" y="2420940"/>
                    <a:pt x="7888889" y="2420940"/>
                  </a:cubicBezTo>
                  <a:cubicBezTo>
                    <a:pt x="7870038" y="2420940"/>
                    <a:pt x="7854757" y="2405656"/>
                    <a:pt x="7854757" y="2386805"/>
                  </a:cubicBezTo>
                  <a:cubicBezTo>
                    <a:pt x="7854757" y="2367954"/>
                    <a:pt x="7870038" y="2352674"/>
                    <a:pt x="7888889" y="2352674"/>
                  </a:cubicBezTo>
                  <a:close/>
                  <a:moveTo>
                    <a:pt x="8179401" y="2349500"/>
                  </a:moveTo>
                  <a:cubicBezTo>
                    <a:pt x="8199128" y="2349500"/>
                    <a:pt x="8215120" y="2365493"/>
                    <a:pt x="8215120" y="2385219"/>
                  </a:cubicBezTo>
                  <a:cubicBezTo>
                    <a:pt x="8215120" y="2404948"/>
                    <a:pt x="8199128" y="2420943"/>
                    <a:pt x="8179401" y="2420943"/>
                  </a:cubicBezTo>
                  <a:cubicBezTo>
                    <a:pt x="8159674" y="2420943"/>
                    <a:pt x="8143682" y="2404948"/>
                    <a:pt x="8143682" y="2385219"/>
                  </a:cubicBezTo>
                  <a:cubicBezTo>
                    <a:pt x="8143682" y="2365493"/>
                    <a:pt x="8159674" y="2349500"/>
                    <a:pt x="8179401" y="2349500"/>
                  </a:cubicBezTo>
                  <a:close/>
                  <a:moveTo>
                    <a:pt x="3290043" y="2349500"/>
                  </a:moveTo>
                  <a:cubicBezTo>
                    <a:pt x="3308889" y="2349500"/>
                    <a:pt x="3324167" y="2365492"/>
                    <a:pt x="3324167" y="2385218"/>
                  </a:cubicBezTo>
                  <a:cubicBezTo>
                    <a:pt x="3324167" y="2404948"/>
                    <a:pt x="3308889" y="2420943"/>
                    <a:pt x="3290043" y="2420943"/>
                  </a:cubicBezTo>
                  <a:cubicBezTo>
                    <a:pt x="3271195" y="2420943"/>
                    <a:pt x="3255919" y="2404948"/>
                    <a:pt x="3255919" y="2385218"/>
                  </a:cubicBezTo>
                  <a:cubicBezTo>
                    <a:pt x="3255919" y="2365492"/>
                    <a:pt x="3271195" y="2349500"/>
                    <a:pt x="3290043" y="2349500"/>
                  </a:cubicBezTo>
                  <a:close/>
                  <a:moveTo>
                    <a:pt x="4998921" y="2336800"/>
                  </a:moveTo>
                  <a:cubicBezTo>
                    <a:pt x="5018228" y="2336800"/>
                    <a:pt x="5033850" y="2351726"/>
                    <a:pt x="5033850" y="2370139"/>
                  </a:cubicBezTo>
                  <a:cubicBezTo>
                    <a:pt x="5033850" y="2388549"/>
                    <a:pt x="5018228" y="2403478"/>
                    <a:pt x="4998921" y="2403478"/>
                  </a:cubicBezTo>
                  <a:cubicBezTo>
                    <a:pt x="4979624" y="2403478"/>
                    <a:pt x="4963980" y="2388549"/>
                    <a:pt x="4963980" y="2370139"/>
                  </a:cubicBezTo>
                  <a:cubicBezTo>
                    <a:pt x="4963980" y="2351726"/>
                    <a:pt x="4979624" y="2336800"/>
                    <a:pt x="4998921" y="2336800"/>
                  </a:cubicBezTo>
                  <a:close/>
                  <a:moveTo>
                    <a:pt x="3813873" y="2336798"/>
                  </a:moveTo>
                  <a:cubicBezTo>
                    <a:pt x="3832726" y="2336798"/>
                    <a:pt x="3848008" y="2351726"/>
                    <a:pt x="3848008" y="2370137"/>
                  </a:cubicBezTo>
                  <a:cubicBezTo>
                    <a:pt x="3848008" y="2388548"/>
                    <a:pt x="3832726" y="2403474"/>
                    <a:pt x="3813873" y="2403474"/>
                  </a:cubicBezTo>
                  <a:cubicBezTo>
                    <a:pt x="3795019" y="2403474"/>
                    <a:pt x="3779737" y="2388548"/>
                    <a:pt x="3779737" y="2370137"/>
                  </a:cubicBezTo>
                  <a:cubicBezTo>
                    <a:pt x="3779737" y="2351726"/>
                    <a:pt x="3795019" y="2336798"/>
                    <a:pt x="3813873" y="2336798"/>
                  </a:cubicBezTo>
                  <a:close/>
                  <a:moveTo>
                    <a:pt x="7317389" y="2325689"/>
                  </a:moveTo>
                  <a:cubicBezTo>
                    <a:pt x="7337116" y="2325689"/>
                    <a:pt x="7353108" y="2341326"/>
                    <a:pt x="7353108" y="2360612"/>
                  </a:cubicBezTo>
                  <a:cubicBezTo>
                    <a:pt x="7353108" y="2379903"/>
                    <a:pt x="7337116" y="2395537"/>
                    <a:pt x="7317389" y="2395537"/>
                  </a:cubicBezTo>
                  <a:cubicBezTo>
                    <a:pt x="7297662" y="2395537"/>
                    <a:pt x="7281670" y="2379903"/>
                    <a:pt x="7281670" y="2360612"/>
                  </a:cubicBezTo>
                  <a:cubicBezTo>
                    <a:pt x="7281670" y="2341326"/>
                    <a:pt x="7297662" y="2325689"/>
                    <a:pt x="7317389" y="2325689"/>
                  </a:cubicBezTo>
                  <a:close/>
                  <a:moveTo>
                    <a:pt x="8515951" y="2319334"/>
                  </a:moveTo>
                  <a:cubicBezTo>
                    <a:pt x="8534802" y="2319334"/>
                    <a:pt x="8550083" y="2335326"/>
                    <a:pt x="8550083" y="2355054"/>
                  </a:cubicBezTo>
                  <a:cubicBezTo>
                    <a:pt x="8550083" y="2374781"/>
                    <a:pt x="8534802" y="2390772"/>
                    <a:pt x="8515951" y="2390772"/>
                  </a:cubicBezTo>
                  <a:cubicBezTo>
                    <a:pt x="8497100" y="2390772"/>
                    <a:pt x="8481819" y="2374781"/>
                    <a:pt x="8481819" y="2355054"/>
                  </a:cubicBezTo>
                  <a:cubicBezTo>
                    <a:pt x="8481819" y="2335326"/>
                    <a:pt x="8497100" y="2319334"/>
                    <a:pt x="8515951" y="2319334"/>
                  </a:cubicBezTo>
                  <a:close/>
                  <a:moveTo>
                    <a:pt x="6783989" y="2309812"/>
                  </a:moveTo>
                  <a:cubicBezTo>
                    <a:pt x="6802840" y="2309812"/>
                    <a:pt x="6818121" y="2324739"/>
                    <a:pt x="6818121" y="2343154"/>
                  </a:cubicBezTo>
                  <a:cubicBezTo>
                    <a:pt x="6818121" y="2361562"/>
                    <a:pt x="6802840" y="2376488"/>
                    <a:pt x="6783989" y="2376488"/>
                  </a:cubicBezTo>
                  <a:cubicBezTo>
                    <a:pt x="6765138" y="2376488"/>
                    <a:pt x="6749857" y="2361562"/>
                    <a:pt x="6749857" y="2343154"/>
                  </a:cubicBezTo>
                  <a:cubicBezTo>
                    <a:pt x="6749857" y="2324739"/>
                    <a:pt x="6765138" y="2309812"/>
                    <a:pt x="6783989" y="2309812"/>
                  </a:cubicBezTo>
                  <a:close/>
                  <a:moveTo>
                    <a:pt x="7083232" y="2306638"/>
                  </a:moveTo>
                  <a:cubicBezTo>
                    <a:pt x="7101644" y="2306638"/>
                    <a:pt x="7116570" y="2322274"/>
                    <a:pt x="7116570" y="2341563"/>
                  </a:cubicBezTo>
                  <a:cubicBezTo>
                    <a:pt x="7116570" y="2360850"/>
                    <a:pt x="7101644" y="2376487"/>
                    <a:pt x="7083232" y="2376487"/>
                  </a:cubicBezTo>
                  <a:cubicBezTo>
                    <a:pt x="7064820" y="2376487"/>
                    <a:pt x="7049894" y="2360850"/>
                    <a:pt x="7049894" y="2341563"/>
                  </a:cubicBezTo>
                  <a:cubicBezTo>
                    <a:pt x="7049894" y="2322274"/>
                    <a:pt x="7064820" y="2306638"/>
                    <a:pt x="7083232" y="2306638"/>
                  </a:cubicBezTo>
                  <a:close/>
                  <a:moveTo>
                    <a:pt x="1671607" y="2301875"/>
                  </a:moveTo>
                  <a:cubicBezTo>
                    <a:pt x="1690019" y="2301875"/>
                    <a:pt x="1704945" y="2316800"/>
                    <a:pt x="1704945" y="2335213"/>
                  </a:cubicBezTo>
                  <a:cubicBezTo>
                    <a:pt x="1704945" y="2353626"/>
                    <a:pt x="1690019" y="2368550"/>
                    <a:pt x="1671607" y="2368550"/>
                  </a:cubicBezTo>
                  <a:cubicBezTo>
                    <a:pt x="1653196" y="2368550"/>
                    <a:pt x="1638270" y="2353626"/>
                    <a:pt x="1638270" y="2335213"/>
                  </a:cubicBezTo>
                  <a:cubicBezTo>
                    <a:pt x="1638270" y="2316800"/>
                    <a:pt x="1653196" y="2301875"/>
                    <a:pt x="1671607" y="2301875"/>
                  </a:cubicBezTo>
                  <a:close/>
                  <a:moveTo>
                    <a:pt x="5891816" y="2295523"/>
                  </a:moveTo>
                  <a:cubicBezTo>
                    <a:pt x="5910666" y="2295523"/>
                    <a:pt x="5925947" y="2311159"/>
                    <a:pt x="5925947" y="2330448"/>
                  </a:cubicBezTo>
                  <a:cubicBezTo>
                    <a:pt x="5925947" y="2349737"/>
                    <a:pt x="5910666" y="2365372"/>
                    <a:pt x="5891816" y="2365372"/>
                  </a:cubicBezTo>
                  <a:cubicBezTo>
                    <a:pt x="5872965" y="2365372"/>
                    <a:pt x="5857685" y="2349737"/>
                    <a:pt x="5857685" y="2330448"/>
                  </a:cubicBezTo>
                  <a:cubicBezTo>
                    <a:pt x="5857685" y="2311159"/>
                    <a:pt x="5872965" y="2295523"/>
                    <a:pt x="5891816" y="2295523"/>
                  </a:cubicBezTo>
                  <a:close/>
                  <a:moveTo>
                    <a:pt x="7694420" y="2295523"/>
                  </a:moveTo>
                  <a:cubicBezTo>
                    <a:pt x="7712832" y="2295523"/>
                    <a:pt x="7727758" y="2310804"/>
                    <a:pt x="7727758" y="2329655"/>
                  </a:cubicBezTo>
                  <a:cubicBezTo>
                    <a:pt x="7727758" y="2348505"/>
                    <a:pt x="7712832" y="2363787"/>
                    <a:pt x="7694420" y="2363787"/>
                  </a:cubicBezTo>
                  <a:cubicBezTo>
                    <a:pt x="7676008" y="2363787"/>
                    <a:pt x="7661082" y="2348505"/>
                    <a:pt x="7661082" y="2329655"/>
                  </a:cubicBezTo>
                  <a:cubicBezTo>
                    <a:pt x="7661082" y="2310804"/>
                    <a:pt x="7676008" y="2295523"/>
                    <a:pt x="7694420" y="2295523"/>
                  </a:cubicBezTo>
                  <a:close/>
                  <a:moveTo>
                    <a:pt x="5483059" y="2292348"/>
                  </a:moveTo>
                  <a:cubicBezTo>
                    <a:pt x="5502347" y="2292348"/>
                    <a:pt x="5517981" y="2307629"/>
                    <a:pt x="5517981" y="2326480"/>
                  </a:cubicBezTo>
                  <a:cubicBezTo>
                    <a:pt x="5517981" y="2345331"/>
                    <a:pt x="5502347" y="2360612"/>
                    <a:pt x="5483059" y="2360612"/>
                  </a:cubicBezTo>
                  <a:cubicBezTo>
                    <a:pt x="5463771" y="2360612"/>
                    <a:pt x="5448135" y="2345331"/>
                    <a:pt x="5448135" y="2326480"/>
                  </a:cubicBezTo>
                  <a:cubicBezTo>
                    <a:pt x="5448135" y="2307629"/>
                    <a:pt x="5463771" y="2292348"/>
                    <a:pt x="5483059" y="2292348"/>
                  </a:cubicBezTo>
                  <a:close/>
                  <a:moveTo>
                    <a:pt x="9146982" y="2292347"/>
                  </a:moveTo>
                  <a:cubicBezTo>
                    <a:pt x="9166271" y="2292347"/>
                    <a:pt x="9181907" y="2308339"/>
                    <a:pt x="9181907" y="2328066"/>
                  </a:cubicBezTo>
                  <a:cubicBezTo>
                    <a:pt x="9181907" y="2347793"/>
                    <a:pt x="9166271" y="2363785"/>
                    <a:pt x="9146982" y="2363785"/>
                  </a:cubicBezTo>
                  <a:cubicBezTo>
                    <a:pt x="9127693" y="2363785"/>
                    <a:pt x="9112057" y="2347793"/>
                    <a:pt x="9112057" y="2328066"/>
                  </a:cubicBezTo>
                  <a:cubicBezTo>
                    <a:pt x="9112057" y="2308339"/>
                    <a:pt x="9127693" y="2292347"/>
                    <a:pt x="9146982" y="2292347"/>
                  </a:cubicBezTo>
                  <a:close/>
                  <a:moveTo>
                    <a:pt x="7486457" y="2290766"/>
                  </a:moveTo>
                  <a:cubicBezTo>
                    <a:pt x="7504869" y="2290766"/>
                    <a:pt x="7519795" y="2305689"/>
                    <a:pt x="7519795" y="2324101"/>
                  </a:cubicBezTo>
                  <a:cubicBezTo>
                    <a:pt x="7519795" y="2342515"/>
                    <a:pt x="7504869" y="2357439"/>
                    <a:pt x="7486457" y="2357439"/>
                  </a:cubicBezTo>
                  <a:cubicBezTo>
                    <a:pt x="7468045" y="2357439"/>
                    <a:pt x="7453119" y="2342515"/>
                    <a:pt x="7453119" y="2324101"/>
                  </a:cubicBezTo>
                  <a:cubicBezTo>
                    <a:pt x="7453119" y="2305689"/>
                    <a:pt x="7468045" y="2290766"/>
                    <a:pt x="7486457" y="2290766"/>
                  </a:cubicBezTo>
                  <a:close/>
                  <a:moveTo>
                    <a:pt x="6078345" y="2284411"/>
                  </a:moveTo>
                  <a:cubicBezTo>
                    <a:pt x="6096757" y="2284411"/>
                    <a:pt x="6111683" y="2300407"/>
                    <a:pt x="6111683" y="2320133"/>
                  </a:cubicBezTo>
                  <a:cubicBezTo>
                    <a:pt x="6111683" y="2339860"/>
                    <a:pt x="6096757" y="2355850"/>
                    <a:pt x="6078345" y="2355850"/>
                  </a:cubicBezTo>
                  <a:cubicBezTo>
                    <a:pt x="6059933" y="2355850"/>
                    <a:pt x="6045007" y="2339860"/>
                    <a:pt x="6045007" y="2320133"/>
                  </a:cubicBezTo>
                  <a:cubicBezTo>
                    <a:pt x="6045007" y="2300407"/>
                    <a:pt x="6059933" y="2284411"/>
                    <a:pt x="6078345" y="2284411"/>
                  </a:cubicBezTo>
                  <a:close/>
                  <a:moveTo>
                    <a:pt x="4389302" y="2276475"/>
                  </a:moveTo>
                  <a:cubicBezTo>
                    <a:pt x="4407699" y="2276475"/>
                    <a:pt x="4422598" y="2291754"/>
                    <a:pt x="4422598" y="2310606"/>
                  </a:cubicBezTo>
                  <a:cubicBezTo>
                    <a:pt x="4422598" y="2329456"/>
                    <a:pt x="4407699" y="2344739"/>
                    <a:pt x="4389302" y="2344739"/>
                  </a:cubicBezTo>
                  <a:cubicBezTo>
                    <a:pt x="4370881" y="2344739"/>
                    <a:pt x="4355959" y="2329456"/>
                    <a:pt x="4355959" y="2310606"/>
                  </a:cubicBezTo>
                  <a:cubicBezTo>
                    <a:pt x="4355959" y="2291754"/>
                    <a:pt x="4370881" y="2276475"/>
                    <a:pt x="4389302" y="2276475"/>
                  </a:cubicBezTo>
                  <a:close/>
                  <a:moveTo>
                    <a:pt x="4128951" y="2276475"/>
                  </a:moveTo>
                  <a:cubicBezTo>
                    <a:pt x="4148243" y="2276475"/>
                    <a:pt x="4163882" y="2291757"/>
                    <a:pt x="4163882" y="2310607"/>
                  </a:cubicBezTo>
                  <a:cubicBezTo>
                    <a:pt x="4163882" y="2329459"/>
                    <a:pt x="4148243" y="2344740"/>
                    <a:pt x="4128951" y="2344740"/>
                  </a:cubicBezTo>
                  <a:cubicBezTo>
                    <a:pt x="4109657" y="2344740"/>
                    <a:pt x="4094015" y="2329459"/>
                    <a:pt x="4094015" y="2310607"/>
                  </a:cubicBezTo>
                  <a:cubicBezTo>
                    <a:pt x="4094015" y="2291757"/>
                    <a:pt x="4109657" y="2276475"/>
                    <a:pt x="4128951" y="2276475"/>
                  </a:cubicBezTo>
                  <a:close/>
                  <a:moveTo>
                    <a:pt x="6583964" y="2274889"/>
                  </a:moveTo>
                  <a:cubicBezTo>
                    <a:pt x="6602815" y="2274889"/>
                    <a:pt x="6618096" y="2289817"/>
                    <a:pt x="6618096" y="2308227"/>
                  </a:cubicBezTo>
                  <a:cubicBezTo>
                    <a:pt x="6618096" y="2326638"/>
                    <a:pt x="6602815" y="2341566"/>
                    <a:pt x="6583964" y="2341566"/>
                  </a:cubicBezTo>
                  <a:cubicBezTo>
                    <a:pt x="6565113" y="2341566"/>
                    <a:pt x="6549832" y="2326638"/>
                    <a:pt x="6549832" y="2308227"/>
                  </a:cubicBezTo>
                  <a:cubicBezTo>
                    <a:pt x="6549832" y="2289817"/>
                    <a:pt x="6565113" y="2274889"/>
                    <a:pt x="6583964" y="2274889"/>
                  </a:cubicBezTo>
                  <a:close/>
                  <a:moveTo>
                    <a:pt x="8776301" y="2268536"/>
                  </a:moveTo>
                  <a:cubicBezTo>
                    <a:pt x="8796028" y="2268536"/>
                    <a:pt x="8812020" y="2283816"/>
                    <a:pt x="8812020" y="2302667"/>
                  </a:cubicBezTo>
                  <a:cubicBezTo>
                    <a:pt x="8812020" y="2321519"/>
                    <a:pt x="8796028" y="2336800"/>
                    <a:pt x="8776301" y="2336800"/>
                  </a:cubicBezTo>
                  <a:cubicBezTo>
                    <a:pt x="8756574" y="2336800"/>
                    <a:pt x="8740582" y="2321519"/>
                    <a:pt x="8740582" y="2302667"/>
                  </a:cubicBezTo>
                  <a:cubicBezTo>
                    <a:pt x="8740582" y="2283816"/>
                    <a:pt x="8756574" y="2268536"/>
                    <a:pt x="8776301" y="2268536"/>
                  </a:cubicBezTo>
                  <a:close/>
                  <a:moveTo>
                    <a:pt x="3975963" y="2255836"/>
                  </a:moveTo>
                  <a:cubicBezTo>
                    <a:pt x="3994791" y="2255836"/>
                    <a:pt x="4010048" y="2270764"/>
                    <a:pt x="4010048" y="2289176"/>
                  </a:cubicBezTo>
                  <a:cubicBezTo>
                    <a:pt x="4010048" y="2307585"/>
                    <a:pt x="3994791" y="2322514"/>
                    <a:pt x="3975963" y="2322514"/>
                  </a:cubicBezTo>
                  <a:cubicBezTo>
                    <a:pt x="3957100" y="2322514"/>
                    <a:pt x="3941820" y="2307585"/>
                    <a:pt x="3941820" y="2289176"/>
                  </a:cubicBezTo>
                  <a:cubicBezTo>
                    <a:pt x="3941820" y="2270764"/>
                    <a:pt x="3957100" y="2255836"/>
                    <a:pt x="3975963" y="2255836"/>
                  </a:cubicBezTo>
                  <a:close/>
                  <a:moveTo>
                    <a:pt x="2003428" y="2252662"/>
                  </a:moveTo>
                  <a:cubicBezTo>
                    <a:pt x="2021831" y="2252662"/>
                    <a:pt x="2036769" y="2267588"/>
                    <a:pt x="2036769" y="2286001"/>
                  </a:cubicBezTo>
                  <a:cubicBezTo>
                    <a:pt x="2036769" y="2304413"/>
                    <a:pt x="2021831" y="2319339"/>
                    <a:pt x="2003428" y="2319339"/>
                  </a:cubicBezTo>
                  <a:cubicBezTo>
                    <a:pt x="1984982" y="2319339"/>
                    <a:pt x="1970053" y="2304413"/>
                    <a:pt x="1970053" y="2286001"/>
                  </a:cubicBezTo>
                  <a:cubicBezTo>
                    <a:pt x="1970053" y="2267588"/>
                    <a:pt x="1984982" y="2252662"/>
                    <a:pt x="2003428" y="2252662"/>
                  </a:cubicBezTo>
                  <a:close/>
                  <a:moveTo>
                    <a:pt x="5720397" y="2249491"/>
                  </a:moveTo>
                  <a:cubicBezTo>
                    <a:pt x="5740121" y="2249491"/>
                    <a:pt x="5756111" y="2264769"/>
                    <a:pt x="5756111" y="2283617"/>
                  </a:cubicBezTo>
                  <a:cubicBezTo>
                    <a:pt x="5756111" y="2302469"/>
                    <a:pt x="5740121" y="2317752"/>
                    <a:pt x="5720397" y="2317752"/>
                  </a:cubicBezTo>
                  <a:cubicBezTo>
                    <a:pt x="5700673" y="2317752"/>
                    <a:pt x="5684685" y="2302469"/>
                    <a:pt x="5684685" y="2283617"/>
                  </a:cubicBezTo>
                  <a:cubicBezTo>
                    <a:pt x="5684685" y="2264769"/>
                    <a:pt x="5700673" y="2249491"/>
                    <a:pt x="5720397" y="2249491"/>
                  </a:cubicBezTo>
                  <a:close/>
                  <a:moveTo>
                    <a:pt x="8977914" y="2246313"/>
                  </a:moveTo>
                  <a:cubicBezTo>
                    <a:pt x="8996765" y="2246313"/>
                    <a:pt x="9012046" y="2261594"/>
                    <a:pt x="9012046" y="2280443"/>
                  </a:cubicBezTo>
                  <a:cubicBezTo>
                    <a:pt x="9012046" y="2299298"/>
                    <a:pt x="8996765" y="2314575"/>
                    <a:pt x="8977914" y="2314575"/>
                  </a:cubicBezTo>
                  <a:cubicBezTo>
                    <a:pt x="8959063" y="2314575"/>
                    <a:pt x="8943782" y="2299298"/>
                    <a:pt x="8943782" y="2280443"/>
                  </a:cubicBezTo>
                  <a:cubicBezTo>
                    <a:pt x="8943782" y="2261594"/>
                    <a:pt x="8959063" y="2246313"/>
                    <a:pt x="8977914" y="2246313"/>
                  </a:cubicBezTo>
                  <a:close/>
                  <a:moveTo>
                    <a:pt x="2616928" y="2241550"/>
                  </a:moveTo>
                  <a:cubicBezTo>
                    <a:pt x="2635786" y="2241550"/>
                    <a:pt x="2651059" y="2256829"/>
                    <a:pt x="2651059" y="2275681"/>
                  </a:cubicBezTo>
                  <a:cubicBezTo>
                    <a:pt x="2651059" y="2294533"/>
                    <a:pt x="2635786" y="2309813"/>
                    <a:pt x="2616928" y="2309813"/>
                  </a:cubicBezTo>
                  <a:cubicBezTo>
                    <a:pt x="2598075" y="2309813"/>
                    <a:pt x="2582793" y="2294533"/>
                    <a:pt x="2582793" y="2275681"/>
                  </a:cubicBezTo>
                  <a:cubicBezTo>
                    <a:pt x="2582793" y="2256829"/>
                    <a:pt x="2598075" y="2241550"/>
                    <a:pt x="2616928" y="2241550"/>
                  </a:cubicBezTo>
                  <a:close/>
                  <a:moveTo>
                    <a:pt x="9304939" y="2241547"/>
                  </a:moveTo>
                  <a:cubicBezTo>
                    <a:pt x="9323790" y="2241547"/>
                    <a:pt x="9339071" y="2256828"/>
                    <a:pt x="9339071" y="2275679"/>
                  </a:cubicBezTo>
                  <a:cubicBezTo>
                    <a:pt x="9339071" y="2294530"/>
                    <a:pt x="9323790" y="2309812"/>
                    <a:pt x="9304939" y="2309812"/>
                  </a:cubicBezTo>
                  <a:cubicBezTo>
                    <a:pt x="9286088" y="2309812"/>
                    <a:pt x="9270807" y="2294530"/>
                    <a:pt x="9270807" y="2275679"/>
                  </a:cubicBezTo>
                  <a:cubicBezTo>
                    <a:pt x="9270807" y="2256828"/>
                    <a:pt x="9286088" y="2241547"/>
                    <a:pt x="9304939" y="2241547"/>
                  </a:cubicBezTo>
                  <a:close/>
                  <a:moveTo>
                    <a:pt x="5254487" y="2238376"/>
                  </a:moveTo>
                  <a:cubicBezTo>
                    <a:pt x="5272914" y="2238376"/>
                    <a:pt x="5287841" y="2253657"/>
                    <a:pt x="5287841" y="2272507"/>
                  </a:cubicBezTo>
                  <a:cubicBezTo>
                    <a:pt x="5287841" y="2291360"/>
                    <a:pt x="5272914" y="2306638"/>
                    <a:pt x="5254487" y="2306638"/>
                  </a:cubicBezTo>
                  <a:cubicBezTo>
                    <a:pt x="5236088" y="2306638"/>
                    <a:pt x="5221160" y="2291360"/>
                    <a:pt x="5221160" y="2272507"/>
                  </a:cubicBezTo>
                  <a:cubicBezTo>
                    <a:pt x="5221160" y="2253657"/>
                    <a:pt x="5236088" y="2238376"/>
                    <a:pt x="5254487" y="2238376"/>
                  </a:cubicBezTo>
                  <a:close/>
                  <a:moveTo>
                    <a:pt x="4871906" y="2236787"/>
                  </a:moveTo>
                  <a:cubicBezTo>
                    <a:pt x="4891194" y="2236787"/>
                    <a:pt x="4906836" y="2252425"/>
                    <a:pt x="4906836" y="2271712"/>
                  </a:cubicBezTo>
                  <a:cubicBezTo>
                    <a:pt x="4906836" y="2291003"/>
                    <a:pt x="4891194" y="2306638"/>
                    <a:pt x="4871906" y="2306638"/>
                  </a:cubicBezTo>
                  <a:cubicBezTo>
                    <a:pt x="4852618" y="2306638"/>
                    <a:pt x="4836980" y="2291003"/>
                    <a:pt x="4836980" y="2271712"/>
                  </a:cubicBezTo>
                  <a:cubicBezTo>
                    <a:pt x="4836980" y="2252425"/>
                    <a:pt x="4852618" y="2236787"/>
                    <a:pt x="4871906" y="2236787"/>
                  </a:cubicBezTo>
                  <a:close/>
                  <a:moveTo>
                    <a:pt x="3622487" y="2236784"/>
                  </a:moveTo>
                  <a:cubicBezTo>
                    <a:pt x="3640899" y="2236784"/>
                    <a:pt x="3655825" y="2251710"/>
                    <a:pt x="3655825" y="2270122"/>
                  </a:cubicBezTo>
                  <a:cubicBezTo>
                    <a:pt x="3655825" y="2288534"/>
                    <a:pt x="3640899" y="2303460"/>
                    <a:pt x="3622487" y="2303460"/>
                  </a:cubicBezTo>
                  <a:cubicBezTo>
                    <a:pt x="3604075" y="2303460"/>
                    <a:pt x="3589149" y="2288534"/>
                    <a:pt x="3589149" y="2270122"/>
                  </a:cubicBezTo>
                  <a:cubicBezTo>
                    <a:pt x="3589149" y="2251710"/>
                    <a:pt x="3604075" y="2236784"/>
                    <a:pt x="3622487" y="2236784"/>
                  </a:cubicBezTo>
                  <a:close/>
                  <a:moveTo>
                    <a:pt x="2343031" y="2233612"/>
                  </a:moveTo>
                  <a:cubicBezTo>
                    <a:pt x="2362320" y="2233612"/>
                    <a:pt x="2377957" y="2249247"/>
                    <a:pt x="2377957" y="2268535"/>
                  </a:cubicBezTo>
                  <a:cubicBezTo>
                    <a:pt x="2377957" y="2287825"/>
                    <a:pt x="2362320" y="2303460"/>
                    <a:pt x="2343031" y="2303460"/>
                  </a:cubicBezTo>
                  <a:cubicBezTo>
                    <a:pt x="2323742" y="2303460"/>
                    <a:pt x="2308105" y="2287825"/>
                    <a:pt x="2308105" y="2268535"/>
                  </a:cubicBezTo>
                  <a:cubicBezTo>
                    <a:pt x="2308105" y="2249247"/>
                    <a:pt x="2323742" y="2233612"/>
                    <a:pt x="2343031" y="2233612"/>
                  </a:cubicBezTo>
                  <a:close/>
                  <a:moveTo>
                    <a:pt x="2895443" y="2233610"/>
                  </a:moveTo>
                  <a:cubicBezTo>
                    <a:pt x="2913855" y="2233610"/>
                    <a:pt x="2928782" y="2248891"/>
                    <a:pt x="2928782" y="2267742"/>
                  </a:cubicBezTo>
                  <a:cubicBezTo>
                    <a:pt x="2928782" y="2286593"/>
                    <a:pt x="2913855" y="2301875"/>
                    <a:pt x="2895443" y="2301875"/>
                  </a:cubicBezTo>
                  <a:cubicBezTo>
                    <a:pt x="2877031" y="2301875"/>
                    <a:pt x="2862105" y="2286593"/>
                    <a:pt x="2862105" y="2267742"/>
                  </a:cubicBezTo>
                  <a:cubicBezTo>
                    <a:pt x="2862105" y="2248891"/>
                    <a:pt x="2877031" y="2233610"/>
                    <a:pt x="2895443" y="2233610"/>
                  </a:cubicBezTo>
                  <a:close/>
                  <a:moveTo>
                    <a:pt x="3036941" y="2228848"/>
                  </a:moveTo>
                  <a:cubicBezTo>
                    <a:pt x="3056240" y="2228848"/>
                    <a:pt x="3071884" y="2243775"/>
                    <a:pt x="3071884" y="2262190"/>
                  </a:cubicBezTo>
                  <a:cubicBezTo>
                    <a:pt x="3071884" y="2280601"/>
                    <a:pt x="3056240" y="2295529"/>
                    <a:pt x="3036941" y="2295529"/>
                  </a:cubicBezTo>
                  <a:cubicBezTo>
                    <a:pt x="3017642" y="2295529"/>
                    <a:pt x="3001998" y="2280601"/>
                    <a:pt x="3001998" y="2262190"/>
                  </a:cubicBezTo>
                  <a:cubicBezTo>
                    <a:pt x="3001998" y="2243775"/>
                    <a:pt x="3017642" y="2228848"/>
                    <a:pt x="3036941" y="2228848"/>
                  </a:cubicBezTo>
                  <a:close/>
                  <a:moveTo>
                    <a:pt x="1835894" y="2225675"/>
                  </a:moveTo>
                  <a:cubicBezTo>
                    <a:pt x="1854745" y="2225675"/>
                    <a:pt x="1870026" y="2240604"/>
                    <a:pt x="1870026" y="2259014"/>
                  </a:cubicBezTo>
                  <a:cubicBezTo>
                    <a:pt x="1870026" y="2277425"/>
                    <a:pt x="1854745" y="2292352"/>
                    <a:pt x="1835894" y="2292352"/>
                  </a:cubicBezTo>
                  <a:cubicBezTo>
                    <a:pt x="1817042" y="2292352"/>
                    <a:pt x="1801756" y="2277425"/>
                    <a:pt x="1801756" y="2259014"/>
                  </a:cubicBezTo>
                  <a:cubicBezTo>
                    <a:pt x="1801756" y="2240604"/>
                    <a:pt x="1817042" y="2225675"/>
                    <a:pt x="1835894" y="2225675"/>
                  </a:cubicBezTo>
                  <a:close/>
                  <a:moveTo>
                    <a:pt x="6426801" y="2209801"/>
                  </a:moveTo>
                  <a:cubicBezTo>
                    <a:pt x="6445652" y="2209801"/>
                    <a:pt x="6460933" y="2225439"/>
                    <a:pt x="6460933" y="2244725"/>
                  </a:cubicBezTo>
                  <a:cubicBezTo>
                    <a:pt x="6460933" y="2264017"/>
                    <a:pt x="6445652" y="2279650"/>
                    <a:pt x="6426801" y="2279650"/>
                  </a:cubicBezTo>
                  <a:cubicBezTo>
                    <a:pt x="6407950" y="2279650"/>
                    <a:pt x="6392669" y="2264017"/>
                    <a:pt x="6392669" y="2244725"/>
                  </a:cubicBezTo>
                  <a:cubicBezTo>
                    <a:pt x="6392669" y="2225439"/>
                    <a:pt x="6407950" y="2209801"/>
                    <a:pt x="6426801" y="2209801"/>
                  </a:cubicBezTo>
                  <a:close/>
                  <a:moveTo>
                    <a:pt x="8329420" y="2206623"/>
                  </a:moveTo>
                  <a:cubicBezTo>
                    <a:pt x="8347832" y="2206623"/>
                    <a:pt x="8362758" y="2221907"/>
                    <a:pt x="8362758" y="2240756"/>
                  </a:cubicBezTo>
                  <a:cubicBezTo>
                    <a:pt x="8362758" y="2259607"/>
                    <a:pt x="8347832" y="2274889"/>
                    <a:pt x="8329420" y="2274889"/>
                  </a:cubicBezTo>
                  <a:cubicBezTo>
                    <a:pt x="8311008" y="2274889"/>
                    <a:pt x="8296082" y="2259607"/>
                    <a:pt x="8296082" y="2240756"/>
                  </a:cubicBezTo>
                  <a:cubicBezTo>
                    <a:pt x="8296082" y="2221907"/>
                    <a:pt x="8311008" y="2206623"/>
                    <a:pt x="8329420" y="2206623"/>
                  </a:cubicBezTo>
                  <a:close/>
                  <a:moveTo>
                    <a:pt x="7958739" y="2198688"/>
                  </a:moveTo>
                  <a:cubicBezTo>
                    <a:pt x="7977590" y="2198688"/>
                    <a:pt x="7992871" y="2213615"/>
                    <a:pt x="7992871" y="2232028"/>
                  </a:cubicBezTo>
                  <a:cubicBezTo>
                    <a:pt x="7992871" y="2250440"/>
                    <a:pt x="7977590" y="2265368"/>
                    <a:pt x="7958739" y="2265368"/>
                  </a:cubicBezTo>
                  <a:cubicBezTo>
                    <a:pt x="7939888" y="2265368"/>
                    <a:pt x="7924607" y="2250440"/>
                    <a:pt x="7924607" y="2232028"/>
                  </a:cubicBezTo>
                  <a:cubicBezTo>
                    <a:pt x="7924607" y="2213615"/>
                    <a:pt x="7939888" y="2198688"/>
                    <a:pt x="7958739" y="2198688"/>
                  </a:cubicBezTo>
                  <a:close/>
                  <a:moveTo>
                    <a:pt x="3186198" y="2198687"/>
                  </a:moveTo>
                  <a:cubicBezTo>
                    <a:pt x="3205480" y="2198687"/>
                    <a:pt x="3221110" y="2213615"/>
                    <a:pt x="3221110" y="2232024"/>
                  </a:cubicBezTo>
                  <a:cubicBezTo>
                    <a:pt x="3221110" y="2250438"/>
                    <a:pt x="3205480" y="2265367"/>
                    <a:pt x="3186198" y="2265367"/>
                  </a:cubicBezTo>
                  <a:cubicBezTo>
                    <a:pt x="3166917" y="2265367"/>
                    <a:pt x="3151287" y="2250438"/>
                    <a:pt x="3151287" y="2232024"/>
                  </a:cubicBezTo>
                  <a:cubicBezTo>
                    <a:pt x="3151287" y="2213615"/>
                    <a:pt x="3166917" y="2198687"/>
                    <a:pt x="3186198" y="2198687"/>
                  </a:cubicBezTo>
                  <a:close/>
                  <a:moveTo>
                    <a:pt x="4670345" y="2195512"/>
                  </a:moveTo>
                  <a:cubicBezTo>
                    <a:pt x="4688772" y="2195512"/>
                    <a:pt x="4703720" y="2211147"/>
                    <a:pt x="4703720" y="2230441"/>
                  </a:cubicBezTo>
                  <a:cubicBezTo>
                    <a:pt x="4703720" y="2249732"/>
                    <a:pt x="4688772" y="2265365"/>
                    <a:pt x="4670345" y="2265365"/>
                  </a:cubicBezTo>
                  <a:cubicBezTo>
                    <a:pt x="4651930" y="2265365"/>
                    <a:pt x="4637004" y="2249732"/>
                    <a:pt x="4637004" y="2230441"/>
                  </a:cubicBezTo>
                  <a:cubicBezTo>
                    <a:pt x="4637004" y="2211147"/>
                    <a:pt x="4651930" y="2195512"/>
                    <a:pt x="4670345" y="2195512"/>
                  </a:cubicBezTo>
                  <a:close/>
                  <a:moveTo>
                    <a:pt x="4260746" y="2192336"/>
                  </a:moveTo>
                  <a:cubicBezTo>
                    <a:pt x="4280038" y="2192336"/>
                    <a:pt x="4295678" y="2208328"/>
                    <a:pt x="4295678" y="2228056"/>
                  </a:cubicBezTo>
                  <a:cubicBezTo>
                    <a:pt x="4295678" y="2247783"/>
                    <a:pt x="4280038" y="2263777"/>
                    <a:pt x="4260746" y="2263777"/>
                  </a:cubicBezTo>
                  <a:cubicBezTo>
                    <a:pt x="4241453" y="2263777"/>
                    <a:pt x="4225815" y="2247783"/>
                    <a:pt x="4225815" y="2228056"/>
                  </a:cubicBezTo>
                  <a:cubicBezTo>
                    <a:pt x="4225815" y="2208328"/>
                    <a:pt x="4241453" y="2192336"/>
                    <a:pt x="4260746" y="2192336"/>
                  </a:cubicBezTo>
                  <a:close/>
                  <a:moveTo>
                    <a:pt x="8123839" y="2182812"/>
                  </a:moveTo>
                  <a:cubicBezTo>
                    <a:pt x="8142690" y="2182812"/>
                    <a:pt x="8157971" y="2197738"/>
                    <a:pt x="8157971" y="2216154"/>
                  </a:cubicBezTo>
                  <a:cubicBezTo>
                    <a:pt x="8157971" y="2234566"/>
                    <a:pt x="8142690" y="2249491"/>
                    <a:pt x="8123839" y="2249491"/>
                  </a:cubicBezTo>
                  <a:cubicBezTo>
                    <a:pt x="8104988" y="2249491"/>
                    <a:pt x="8089707" y="2234566"/>
                    <a:pt x="8089707" y="2216154"/>
                  </a:cubicBezTo>
                  <a:cubicBezTo>
                    <a:pt x="8089707" y="2197738"/>
                    <a:pt x="8104988" y="2182812"/>
                    <a:pt x="8123839" y="2182812"/>
                  </a:cubicBezTo>
                  <a:close/>
                  <a:moveTo>
                    <a:pt x="6913370" y="2173291"/>
                  </a:moveTo>
                  <a:cubicBezTo>
                    <a:pt x="6931782" y="2173291"/>
                    <a:pt x="6946708" y="2188568"/>
                    <a:pt x="6946708" y="2207420"/>
                  </a:cubicBezTo>
                  <a:cubicBezTo>
                    <a:pt x="6946708" y="2226275"/>
                    <a:pt x="6931782" y="2241553"/>
                    <a:pt x="6913370" y="2241553"/>
                  </a:cubicBezTo>
                  <a:cubicBezTo>
                    <a:pt x="6894958" y="2241553"/>
                    <a:pt x="6880032" y="2226275"/>
                    <a:pt x="6880032" y="2207420"/>
                  </a:cubicBezTo>
                  <a:cubicBezTo>
                    <a:pt x="6880032" y="2188568"/>
                    <a:pt x="6894958" y="2173291"/>
                    <a:pt x="6913370" y="2173291"/>
                  </a:cubicBezTo>
                  <a:close/>
                  <a:moveTo>
                    <a:pt x="8631044" y="2171698"/>
                  </a:moveTo>
                  <a:cubicBezTo>
                    <a:pt x="8650333" y="2171698"/>
                    <a:pt x="8665969" y="2186625"/>
                    <a:pt x="8665969" y="2205036"/>
                  </a:cubicBezTo>
                  <a:cubicBezTo>
                    <a:pt x="8665969" y="2223448"/>
                    <a:pt x="8650333" y="2238374"/>
                    <a:pt x="8631044" y="2238374"/>
                  </a:cubicBezTo>
                  <a:cubicBezTo>
                    <a:pt x="8611755" y="2238374"/>
                    <a:pt x="8596119" y="2223448"/>
                    <a:pt x="8596119" y="2205036"/>
                  </a:cubicBezTo>
                  <a:cubicBezTo>
                    <a:pt x="8596119" y="2186625"/>
                    <a:pt x="8611755" y="2171698"/>
                    <a:pt x="8631044" y="2171698"/>
                  </a:cubicBezTo>
                  <a:close/>
                  <a:moveTo>
                    <a:pt x="2147929" y="2168525"/>
                  </a:moveTo>
                  <a:cubicBezTo>
                    <a:pt x="2167213" y="2168525"/>
                    <a:pt x="2182852" y="2184160"/>
                    <a:pt x="2182852" y="2203450"/>
                  </a:cubicBezTo>
                  <a:cubicBezTo>
                    <a:pt x="2182852" y="2222741"/>
                    <a:pt x="2167213" y="2238376"/>
                    <a:pt x="2147929" y="2238376"/>
                  </a:cubicBezTo>
                  <a:cubicBezTo>
                    <a:pt x="2128637" y="2238376"/>
                    <a:pt x="2113002" y="2222741"/>
                    <a:pt x="2113002" y="2203450"/>
                  </a:cubicBezTo>
                  <a:cubicBezTo>
                    <a:pt x="2113002" y="2184160"/>
                    <a:pt x="2128637" y="2168525"/>
                    <a:pt x="2147929" y="2168525"/>
                  </a:cubicBezTo>
                  <a:close/>
                  <a:moveTo>
                    <a:pt x="7310245" y="2165351"/>
                  </a:moveTo>
                  <a:cubicBezTo>
                    <a:pt x="7328657" y="2165351"/>
                    <a:pt x="7343583" y="2180632"/>
                    <a:pt x="7343583" y="2199482"/>
                  </a:cubicBezTo>
                  <a:cubicBezTo>
                    <a:pt x="7343583" y="2218337"/>
                    <a:pt x="7328657" y="2233616"/>
                    <a:pt x="7310245" y="2233616"/>
                  </a:cubicBezTo>
                  <a:cubicBezTo>
                    <a:pt x="7291833" y="2233616"/>
                    <a:pt x="7276907" y="2218337"/>
                    <a:pt x="7276907" y="2199482"/>
                  </a:cubicBezTo>
                  <a:cubicBezTo>
                    <a:pt x="7276907" y="2180632"/>
                    <a:pt x="7291833" y="2165351"/>
                    <a:pt x="7310245" y="2165351"/>
                  </a:cubicBezTo>
                  <a:close/>
                  <a:moveTo>
                    <a:pt x="3365364" y="2163760"/>
                  </a:moveTo>
                  <a:cubicBezTo>
                    <a:pt x="3383774" y="2163760"/>
                    <a:pt x="3398699" y="2178687"/>
                    <a:pt x="3398699" y="2197099"/>
                  </a:cubicBezTo>
                  <a:cubicBezTo>
                    <a:pt x="3398699" y="2215512"/>
                    <a:pt x="3383774" y="2230438"/>
                    <a:pt x="3365364" y="2230438"/>
                  </a:cubicBezTo>
                  <a:cubicBezTo>
                    <a:pt x="3346955" y="2230438"/>
                    <a:pt x="3332030" y="2215512"/>
                    <a:pt x="3332030" y="2197099"/>
                  </a:cubicBezTo>
                  <a:cubicBezTo>
                    <a:pt x="3332030" y="2178687"/>
                    <a:pt x="3346955" y="2163760"/>
                    <a:pt x="3365364" y="2163760"/>
                  </a:cubicBezTo>
                  <a:close/>
                  <a:moveTo>
                    <a:pt x="7769032" y="2157412"/>
                  </a:moveTo>
                  <a:cubicBezTo>
                    <a:pt x="7788321" y="2157412"/>
                    <a:pt x="7803957" y="2172694"/>
                    <a:pt x="7803957" y="2191543"/>
                  </a:cubicBezTo>
                  <a:cubicBezTo>
                    <a:pt x="7803957" y="2210392"/>
                    <a:pt x="7788321" y="2225681"/>
                    <a:pt x="7769032" y="2225681"/>
                  </a:cubicBezTo>
                  <a:cubicBezTo>
                    <a:pt x="7749743" y="2225681"/>
                    <a:pt x="7734107" y="2210392"/>
                    <a:pt x="7734107" y="2191543"/>
                  </a:cubicBezTo>
                  <a:cubicBezTo>
                    <a:pt x="7734107" y="2172694"/>
                    <a:pt x="7749743" y="2157412"/>
                    <a:pt x="7769032" y="2157412"/>
                  </a:cubicBezTo>
                  <a:close/>
                  <a:moveTo>
                    <a:pt x="5106018" y="2157412"/>
                  </a:moveTo>
                  <a:cubicBezTo>
                    <a:pt x="5124872" y="2157412"/>
                    <a:pt x="5140157" y="2173404"/>
                    <a:pt x="5140157" y="2193130"/>
                  </a:cubicBezTo>
                  <a:cubicBezTo>
                    <a:pt x="5140157" y="2212856"/>
                    <a:pt x="5124872" y="2228848"/>
                    <a:pt x="5106018" y="2228848"/>
                  </a:cubicBezTo>
                  <a:cubicBezTo>
                    <a:pt x="5087163" y="2228848"/>
                    <a:pt x="5071879" y="2212856"/>
                    <a:pt x="5071879" y="2193130"/>
                  </a:cubicBezTo>
                  <a:cubicBezTo>
                    <a:pt x="5071879" y="2173404"/>
                    <a:pt x="5087163" y="2157412"/>
                    <a:pt x="5106018" y="2157412"/>
                  </a:cubicBezTo>
                  <a:close/>
                  <a:moveTo>
                    <a:pt x="3809845" y="2155822"/>
                  </a:moveTo>
                  <a:cubicBezTo>
                    <a:pt x="3829135" y="2155822"/>
                    <a:pt x="3844771" y="2170749"/>
                    <a:pt x="3844771" y="2189160"/>
                  </a:cubicBezTo>
                  <a:cubicBezTo>
                    <a:pt x="3844771" y="2207572"/>
                    <a:pt x="3829135" y="2222498"/>
                    <a:pt x="3809845" y="2222498"/>
                  </a:cubicBezTo>
                  <a:cubicBezTo>
                    <a:pt x="3790555" y="2222498"/>
                    <a:pt x="3774919" y="2207572"/>
                    <a:pt x="3774919" y="2189160"/>
                  </a:cubicBezTo>
                  <a:cubicBezTo>
                    <a:pt x="3774919" y="2170749"/>
                    <a:pt x="3790555" y="2155822"/>
                    <a:pt x="3809845" y="2155822"/>
                  </a:cubicBezTo>
                  <a:close/>
                  <a:moveTo>
                    <a:pt x="7075295" y="2152650"/>
                  </a:moveTo>
                  <a:cubicBezTo>
                    <a:pt x="7093707" y="2152650"/>
                    <a:pt x="7108633" y="2168286"/>
                    <a:pt x="7108633" y="2187575"/>
                  </a:cubicBezTo>
                  <a:cubicBezTo>
                    <a:pt x="7108633" y="2206865"/>
                    <a:pt x="7093707" y="2222503"/>
                    <a:pt x="7075295" y="2222503"/>
                  </a:cubicBezTo>
                  <a:cubicBezTo>
                    <a:pt x="7056883" y="2222503"/>
                    <a:pt x="7041957" y="2206865"/>
                    <a:pt x="7041957" y="2187575"/>
                  </a:cubicBezTo>
                  <a:cubicBezTo>
                    <a:pt x="7041957" y="2168286"/>
                    <a:pt x="7056883" y="2152650"/>
                    <a:pt x="7075295" y="2152650"/>
                  </a:cubicBezTo>
                  <a:close/>
                  <a:moveTo>
                    <a:pt x="5614005" y="2144709"/>
                  </a:moveTo>
                  <a:cubicBezTo>
                    <a:pt x="5632856" y="2144709"/>
                    <a:pt x="5648136" y="2160345"/>
                    <a:pt x="5648136" y="2179634"/>
                  </a:cubicBezTo>
                  <a:cubicBezTo>
                    <a:pt x="5648136" y="2198923"/>
                    <a:pt x="5632856" y="2214559"/>
                    <a:pt x="5614005" y="2214559"/>
                  </a:cubicBezTo>
                  <a:cubicBezTo>
                    <a:pt x="5595154" y="2214559"/>
                    <a:pt x="5579872" y="2198923"/>
                    <a:pt x="5579872" y="2179634"/>
                  </a:cubicBezTo>
                  <a:cubicBezTo>
                    <a:pt x="5579872" y="2160345"/>
                    <a:pt x="5595154" y="2144709"/>
                    <a:pt x="5614005" y="2144709"/>
                  </a:cubicBezTo>
                  <a:close/>
                  <a:moveTo>
                    <a:pt x="4490857" y="2141535"/>
                  </a:moveTo>
                  <a:cubicBezTo>
                    <a:pt x="4510146" y="2141535"/>
                    <a:pt x="4525783" y="2156817"/>
                    <a:pt x="4525783" y="2175667"/>
                  </a:cubicBezTo>
                  <a:cubicBezTo>
                    <a:pt x="4525783" y="2194518"/>
                    <a:pt x="4510146" y="2209799"/>
                    <a:pt x="4490857" y="2209799"/>
                  </a:cubicBezTo>
                  <a:cubicBezTo>
                    <a:pt x="4471569" y="2209799"/>
                    <a:pt x="4455934" y="2194518"/>
                    <a:pt x="4455934" y="2175667"/>
                  </a:cubicBezTo>
                  <a:cubicBezTo>
                    <a:pt x="4455934" y="2156817"/>
                    <a:pt x="4471569" y="2141535"/>
                    <a:pt x="4490857" y="2141535"/>
                  </a:cubicBezTo>
                  <a:close/>
                  <a:moveTo>
                    <a:pt x="7553927" y="2138361"/>
                  </a:moveTo>
                  <a:cubicBezTo>
                    <a:pt x="7572778" y="2138361"/>
                    <a:pt x="7588059" y="2153642"/>
                    <a:pt x="7588059" y="2172494"/>
                  </a:cubicBezTo>
                  <a:cubicBezTo>
                    <a:pt x="7588059" y="2191343"/>
                    <a:pt x="7572778" y="2206624"/>
                    <a:pt x="7553927" y="2206624"/>
                  </a:cubicBezTo>
                  <a:cubicBezTo>
                    <a:pt x="7535076" y="2206624"/>
                    <a:pt x="7519795" y="2191343"/>
                    <a:pt x="7519795" y="2172494"/>
                  </a:cubicBezTo>
                  <a:cubicBezTo>
                    <a:pt x="7519795" y="2153642"/>
                    <a:pt x="7535076" y="2138361"/>
                    <a:pt x="7553927" y="2138361"/>
                  </a:cubicBezTo>
                  <a:close/>
                  <a:moveTo>
                    <a:pt x="6167245" y="2133603"/>
                  </a:moveTo>
                  <a:cubicBezTo>
                    <a:pt x="6185657" y="2133603"/>
                    <a:pt x="6200583" y="2148880"/>
                    <a:pt x="6200583" y="2167731"/>
                  </a:cubicBezTo>
                  <a:cubicBezTo>
                    <a:pt x="6200583" y="2186582"/>
                    <a:pt x="6185657" y="2201863"/>
                    <a:pt x="6167245" y="2201863"/>
                  </a:cubicBezTo>
                  <a:cubicBezTo>
                    <a:pt x="6148833" y="2201863"/>
                    <a:pt x="6133907" y="2186582"/>
                    <a:pt x="6133907" y="2167731"/>
                  </a:cubicBezTo>
                  <a:cubicBezTo>
                    <a:pt x="6133907" y="2148880"/>
                    <a:pt x="6148833" y="2133603"/>
                    <a:pt x="6167245" y="2133603"/>
                  </a:cubicBezTo>
                  <a:close/>
                  <a:moveTo>
                    <a:pt x="2479730" y="2130431"/>
                  </a:moveTo>
                  <a:cubicBezTo>
                    <a:pt x="2498152" y="2130431"/>
                    <a:pt x="2513073" y="2145710"/>
                    <a:pt x="2513073" y="2164558"/>
                  </a:cubicBezTo>
                  <a:cubicBezTo>
                    <a:pt x="2513073" y="2183408"/>
                    <a:pt x="2498152" y="2198689"/>
                    <a:pt x="2479730" y="2198689"/>
                  </a:cubicBezTo>
                  <a:cubicBezTo>
                    <a:pt x="2461309" y="2198689"/>
                    <a:pt x="2446396" y="2183408"/>
                    <a:pt x="2446396" y="2164558"/>
                  </a:cubicBezTo>
                  <a:cubicBezTo>
                    <a:pt x="2446396" y="2145710"/>
                    <a:pt x="2461309" y="2130431"/>
                    <a:pt x="2479730" y="2130431"/>
                  </a:cubicBezTo>
                  <a:close/>
                  <a:moveTo>
                    <a:pt x="8475470" y="2128841"/>
                  </a:moveTo>
                  <a:cubicBezTo>
                    <a:pt x="8493882" y="2128841"/>
                    <a:pt x="8508808" y="2144475"/>
                    <a:pt x="8508808" y="2163763"/>
                  </a:cubicBezTo>
                  <a:cubicBezTo>
                    <a:pt x="8508808" y="2183051"/>
                    <a:pt x="8493882" y="2198687"/>
                    <a:pt x="8475470" y="2198687"/>
                  </a:cubicBezTo>
                  <a:cubicBezTo>
                    <a:pt x="8457058" y="2198687"/>
                    <a:pt x="8442132" y="2183051"/>
                    <a:pt x="8442132" y="2163763"/>
                  </a:cubicBezTo>
                  <a:cubicBezTo>
                    <a:pt x="8442132" y="2144475"/>
                    <a:pt x="8457058" y="2128841"/>
                    <a:pt x="8475470" y="2128841"/>
                  </a:cubicBezTo>
                  <a:close/>
                  <a:moveTo>
                    <a:pt x="2782028" y="2128837"/>
                  </a:moveTo>
                  <a:cubicBezTo>
                    <a:pt x="2800882" y="2128837"/>
                    <a:pt x="2816166" y="2143762"/>
                    <a:pt x="2816166" y="2162173"/>
                  </a:cubicBezTo>
                  <a:cubicBezTo>
                    <a:pt x="2816166" y="2180585"/>
                    <a:pt x="2800882" y="2195513"/>
                    <a:pt x="2782028" y="2195513"/>
                  </a:cubicBezTo>
                  <a:cubicBezTo>
                    <a:pt x="2763175" y="2195513"/>
                    <a:pt x="2747898" y="2180585"/>
                    <a:pt x="2747898" y="2162173"/>
                  </a:cubicBezTo>
                  <a:cubicBezTo>
                    <a:pt x="2747898" y="2143762"/>
                    <a:pt x="2763175" y="2128837"/>
                    <a:pt x="2782028" y="2128837"/>
                  </a:cubicBezTo>
                  <a:close/>
                  <a:moveTo>
                    <a:pt x="3511391" y="2128835"/>
                  </a:moveTo>
                  <a:cubicBezTo>
                    <a:pt x="3529803" y="2128835"/>
                    <a:pt x="3544730" y="2144472"/>
                    <a:pt x="3544730" y="2163760"/>
                  </a:cubicBezTo>
                  <a:cubicBezTo>
                    <a:pt x="3544730" y="2183050"/>
                    <a:pt x="3529803" y="2198686"/>
                    <a:pt x="3511391" y="2198686"/>
                  </a:cubicBezTo>
                  <a:cubicBezTo>
                    <a:pt x="3492979" y="2198686"/>
                    <a:pt x="3478054" y="2183050"/>
                    <a:pt x="3478054" y="2163760"/>
                  </a:cubicBezTo>
                  <a:cubicBezTo>
                    <a:pt x="3478054" y="2144472"/>
                    <a:pt x="3492979" y="2128835"/>
                    <a:pt x="3511391" y="2128835"/>
                  </a:cubicBezTo>
                  <a:close/>
                  <a:moveTo>
                    <a:pt x="1720070" y="2111375"/>
                  </a:moveTo>
                  <a:cubicBezTo>
                    <a:pt x="1738920" y="2111375"/>
                    <a:pt x="1754201" y="2126656"/>
                    <a:pt x="1754201" y="2145511"/>
                  </a:cubicBezTo>
                  <a:cubicBezTo>
                    <a:pt x="1754201" y="2164358"/>
                    <a:pt x="1738920" y="2179640"/>
                    <a:pt x="1720070" y="2179640"/>
                  </a:cubicBezTo>
                  <a:cubicBezTo>
                    <a:pt x="1701218" y="2179640"/>
                    <a:pt x="1685937" y="2164358"/>
                    <a:pt x="1685937" y="2145511"/>
                  </a:cubicBezTo>
                  <a:cubicBezTo>
                    <a:pt x="1685937" y="2126656"/>
                    <a:pt x="1701218" y="2111375"/>
                    <a:pt x="1720070" y="2111375"/>
                  </a:cubicBezTo>
                  <a:close/>
                  <a:moveTo>
                    <a:pt x="8835832" y="2109784"/>
                  </a:moveTo>
                  <a:cubicBezTo>
                    <a:pt x="8855121" y="2109784"/>
                    <a:pt x="8870757" y="2124710"/>
                    <a:pt x="8870757" y="2143122"/>
                  </a:cubicBezTo>
                  <a:cubicBezTo>
                    <a:pt x="8870757" y="2161534"/>
                    <a:pt x="8855121" y="2176460"/>
                    <a:pt x="8835832" y="2176460"/>
                  </a:cubicBezTo>
                  <a:cubicBezTo>
                    <a:pt x="8816543" y="2176460"/>
                    <a:pt x="8800907" y="2161534"/>
                    <a:pt x="8800907" y="2143122"/>
                  </a:cubicBezTo>
                  <a:cubicBezTo>
                    <a:pt x="8800907" y="2124710"/>
                    <a:pt x="8816543" y="2109784"/>
                    <a:pt x="8835832" y="2109784"/>
                  </a:cubicBezTo>
                  <a:close/>
                  <a:moveTo>
                    <a:pt x="6619682" y="2106612"/>
                  </a:moveTo>
                  <a:cubicBezTo>
                    <a:pt x="6638971" y="2106612"/>
                    <a:pt x="6654607" y="2122249"/>
                    <a:pt x="6654607" y="2141535"/>
                  </a:cubicBezTo>
                  <a:cubicBezTo>
                    <a:pt x="6654607" y="2160825"/>
                    <a:pt x="6638971" y="2176460"/>
                    <a:pt x="6619682" y="2176460"/>
                  </a:cubicBezTo>
                  <a:cubicBezTo>
                    <a:pt x="6600393" y="2176460"/>
                    <a:pt x="6584757" y="2160825"/>
                    <a:pt x="6584757" y="2141535"/>
                  </a:cubicBezTo>
                  <a:cubicBezTo>
                    <a:pt x="6584757" y="2122249"/>
                    <a:pt x="6600393" y="2106612"/>
                    <a:pt x="6619682" y="2106612"/>
                  </a:cubicBezTo>
                  <a:close/>
                  <a:moveTo>
                    <a:pt x="6337901" y="2103436"/>
                  </a:moveTo>
                  <a:cubicBezTo>
                    <a:pt x="6356752" y="2103436"/>
                    <a:pt x="6372033" y="2118717"/>
                    <a:pt x="6372033" y="2137568"/>
                  </a:cubicBezTo>
                  <a:cubicBezTo>
                    <a:pt x="6372033" y="2156418"/>
                    <a:pt x="6356752" y="2171700"/>
                    <a:pt x="6337901" y="2171700"/>
                  </a:cubicBezTo>
                  <a:cubicBezTo>
                    <a:pt x="6319050" y="2171700"/>
                    <a:pt x="6303769" y="2156418"/>
                    <a:pt x="6303769" y="2137568"/>
                  </a:cubicBezTo>
                  <a:cubicBezTo>
                    <a:pt x="6303769" y="2118717"/>
                    <a:pt x="6319050" y="2103436"/>
                    <a:pt x="6337901" y="2103436"/>
                  </a:cubicBezTo>
                  <a:close/>
                  <a:moveTo>
                    <a:pt x="5843396" y="2100259"/>
                  </a:moveTo>
                  <a:cubicBezTo>
                    <a:pt x="5861808" y="2100259"/>
                    <a:pt x="5876734" y="2115540"/>
                    <a:pt x="5876734" y="2134391"/>
                  </a:cubicBezTo>
                  <a:cubicBezTo>
                    <a:pt x="5876734" y="2153242"/>
                    <a:pt x="5861808" y="2168523"/>
                    <a:pt x="5843396" y="2168523"/>
                  </a:cubicBezTo>
                  <a:cubicBezTo>
                    <a:pt x="5824985" y="2168523"/>
                    <a:pt x="5810058" y="2153242"/>
                    <a:pt x="5810058" y="2134391"/>
                  </a:cubicBezTo>
                  <a:cubicBezTo>
                    <a:pt x="5810058" y="2115540"/>
                    <a:pt x="5824985" y="2100259"/>
                    <a:pt x="5843396" y="2100259"/>
                  </a:cubicBezTo>
                  <a:close/>
                  <a:moveTo>
                    <a:pt x="5462445" y="2095500"/>
                  </a:moveTo>
                  <a:cubicBezTo>
                    <a:pt x="5480855" y="2095500"/>
                    <a:pt x="5495780" y="2110781"/>
                    <a:pt x="5495780" y="2129634"/>
                  </a:cubicBezTo>
                  <a:cubicBezTo>
                    <a:pt x="5495780" y="2148482"/>
                    <a:pt x="5480855" y="2163764"/>
                    <a:pt x="5462445" y="2163764"/>
                  </a:cubicBezTo>
                  <a:cubicBezTo>
                    <a:pt x="5444035" y="2163764"/>
                    <a:pt x="5429111" y="2148482"/>
                    <a:pt x="5429111" y="2129634"/>
                  </a:cubicBezTo>
                  <a:cubicBezTo>
                    <a:pt x="5429111" y="2110781"/>
                    <a:pt x="5444035" y="2095500"/>
                    <a:pt x="5462445" y="2095500"/>
                  </a:cubicBezTo>
                  <a:close/>
                  <a:moveTo>
                    <a:pt x="6006907" y="2092324"/>
                  </a:moveTo>
                  <a:cubicBezTo>
                    <a:pt x="6026196" y="2092324"/>
                    <a:pt x="6041832" y="2108315"/>
                    <a:pt x="6041832" y="2128043"/>
                  </a:cubicBezTo>
                  <a:cubicBezTo>
                    <a:pt x="6041832" y="2147768"/>
                    <a:pt x="6026196" y="2163762"/>
                    <a:pt x="6006907" y="2163762"/>
                  </a:cubicBezTo>
                  <a:cubicBezTo>
                    <a:pt x="5987618" y="2163762"/>
                    <a:pt x="5971985" y="2147768"/>
                    <a:pt x="5971985" y="2128043"/>
                  </a:cubicBezTo>
                  <a:cubicBezTo>
                    <a:pt x="5971985" y="2108315"/>
                    <a:pt x="5987618" y="2092324"/>
                    <a:pt x="6006907" y="2092324"/>
                  </a:cubicBezTo>
                  <a:close/>
                  <a:moveTo>
                    <a:pt x="9243819" y="2090737"/>
                  </a:moveTo>
                  <a:cubicBezTo>
                    <a:pt x="9263108" y="2090737"/>
                    <a:pt x="9278744" y="2105661"/>
                    <a:pt x="9278744" y="2124074"/>
                  </a:cubicBezTo>
                  <a:cubicBezTo>
                    <a:pt x="9278744" y="2142488"/>
                    <a:pt x="9263108" y="2157413"/>
                    <a:pt x="9243819" y="2157413"/>
                  </a:cubicBezTo>
                  <a:cubicBezTo>
                    <a:pt x="9224530" y="2157413"/>
                    <a:pt x="9208894" y="2142488"/>
                    <a:pt x="9208894" y="2124074"/>
                  </a:cubicBezTo>
                  <a:cubicBezTo>
                    <a:pt x="9208894" y="2105661"/>
                    <a:pt x="9224530" y="2090737"/>
                    <a:pt x="9243819" y="2090737"/>
                  </a:cubicBezTo>
                  <a:close/>
                  <a:moveTo>
                    <a:pt x="6791926" y="2090737"/>
                  </a:moveTo>
                  <a:cubicBezTo>
                    <a:pt x="6810777" y="2090737"/>
                    <a:pt x="6826058" y="2105661"/>
                    <a:pt x="6826058" y="2124074"/>
                  </a:cubicBezTo>
                  <a:cubicBezTo>
                    <a:pt x="6826058" y="2142488"/>
                    <a:pt x="6810777" y="2157413"/>
                    <a:pt x="6791926" y="2157413"/>
                  </a:cubicBezTo>
                  <a:cubicBezTo>
                    <a:pt x="6773075" y="2157413"/>
                    <a:pt x="6757794" y="2142488"/>
                    <a:pt x="6757794" y="2124074"/>
                  </a:cubicBezTo>
                  <a:cubicBezTo>
                    <a:pt x="6757794" y="2105661"/>
                    <a:pt x="6773075" y="2090737"/>
                    <a:pt x="6791926" y="2090737"/>
                  </a:cubicBezTo>
                  <a:close/>
                  <a:moveTo>
                    <a:pt x="4948112" y="2084389"/>
                  </a:moveTo>
                  <a:cubicBezTo>
                    <a:pt x="4967400" y="2084389"/>
                    <a:pt x="4983045" y="2099668"/>
                    <a:pt x="4983045" y="2118519"/>
                  </a:cubicBezTo>
                  <a:cubicBezTo>
                    <a:pt x="4983045" y="2137372"/>
                    <a:pt x="4967400" y="2152650"/>
                    <a:pt x="4948112" y="2152650"/>
                  </a:cubicBezTo>
                  <a:cubicBezTo>
                    <a:pt x="4928835" y="2152650"/>
                    <a:pt x="4913206" y="2137372"/>
                    <a:pt x="4913206" y="2118519"/>
                  </a:cubicBezTo>
                  <a:cubicBezTo>
                    <a:pt x="4913206" y="2099668"/>
                    <a:pt x="4928835" y="2084389"/>
                    <a:pt x="4948112" y="2084389"/>
                  </a:cubicBezTo>
                  <a:close/>
                  <a:moveTo>
                    <a:pt x="9049351" y="2084384"/>
                  </a:moveTo>
                  <a:cubicBezTo>
                    <a:pt x="9069078" y="2084384"/>
                    <a:pt x="9085070" y="2100377"/>
                    <a:pt x="9085070" y="2120103"/>
                  </a:cubicBezTo>
                  <a:cubicBezTo>
                    <a:pt x="9085070" y="2139830"/>
                    <a:pt x="9069078" y="2155822"/>
                    <a:pt x="9049351" y="2155822"/>
                  </a:cubicBezTo>
                  <a:cubicBezTo>
                    <a:pt x="9029624" y="2155822"/>
                    <a:pt x="9013632" y="2139830"/>
                    <a:pt x="9013632" y="2120103"/>
                  </a:cubicBezTo>
                  <a:cubicBezTo>
                    <a:pt x="9013632" y="2100377"/>
                    <a:pt x="9029624" y="2084384"/>
                    <a:pt x="9049351" y="2084384"/>
                  </a:cubicBezTo>
                  <a:close/>
                  <a:moveTo>
                    <a:pt x="4038620" y="2079628"/>
                  </a:moveTo>
                  <a:cubicBezTo>
                    <a:pt x="4057059" y="2079628"/>
                    <a:pt x="4072011" y="2094552"/>
                    <a:pt x="4072011" y="2112961"/>
                  </a:cubicBezTo>
                  <a:cubicBezTo>
                    <a:pt x="4072011" y="2131376"/>
                    <a:pt x="4057059" y="2146302"/>
                    <a:pt x="4038620" y="2146302"/>
                  </a:cubicBezTo>
                  <a:cubicBezTo>
                    <a:pt x="4020184" y="2146302"/>
                    <a:pt x="4005287" y="2131376"/>
                    <a:pt x="4005287" y="2112961"/>
                  </a:cubicBezTo>
                  <a:cubicBezTo>
                    <a:pt x="4005287" y="2094552"/>
                    <a:pt x="4020184" y="2079628"/>
                    <a:pt x="4038620" y="2079628"/>
                  </a:cubicBezTo>
                  <a:close/>
                  <a:moveTo>
                    <a:pt x="5305270" y="2071686"/>
                  </a:moveTo>
                  <a:cubicBezTo>
                    <a:pt x="5323675" y="2071686"/>
                    <a:pt x="5338605" y="2086611"/>
                    <a:pt x="5338605" y="2105024"/>
                  </a:cubicBezTo>
                  <a:cubicBezTo>
                    <a:pt x="5338605" y="2123435"/>
                    <a:pt x="5323675" y="2138361"/>
                    <a:pt x="5305270" y="2138361"/>
                  </a:cubicBezTo>
                  <a:cubicBezTo>
                    <a:pt x="5286856" y="2138361"/>
                    <a:pt x="5271931" y="2123435"/>
                    <a:pt x="5271931" y="2105024"/>
                  </a:cubicBezTo>
                  <a:cubicBezTo>
                    <a:pt x="5271931" y="2086611"/>
                    <a:pt x="5286856" y="2071686"/>
                    <a:pt x="5305270" y="2071686"/>
                  </a:cubicBezTo>
                  <a:close/>
                  <a:moveTo>
                    <a:pt x="2270775" y="2068511"/>
                  </a:moveTo>
                  <a:cubicBezTo>
                    <a:pt x="2289626" y="2068511"/>
                    <a:pt x="2304908" y="2083791"/>
                    <a:pt x="2304908" y="2102643"/>
                  </a:cubicBezTo>
                  <a:cubicBezTo>
                    <a:pt x="2304908" y="2121494"/>
                    <a:pt x="2289626" y="2136775"/>
                    <a:pt x="2270775" y="2136775"/>
                  </a:cubicBezTo>
                  <a:cubicBezTo>
                    <a:pt x="2251924" y="2136775"/>
                    <a:pt x="2236643" y="2121494"/>
                    <a:pt x="2236643" y="2102643"/>
                  </a:cubicBezTo>
                  <a:cubicBezTo>
                    <a:pt x="2236643" y="2083791"/>
                    <a:pt x="2251924" y="2068511"/>
                    <a:pt x="2270775" y="2068511"/>
                  </a:cubicBezTo>
                  <a:close/>
                  <a:moveTo>
                    <a:pt x="1974725" y="2060573"/>
                  </a:moveTo>
                  <a:cubicBezTo>
                    <a:pt x="1994034" y="2060573"/>
                    <a:pt x="2009667" y="2075853"/>
                    <a:pt x="2009667" y="2094707"/>
                  </a:cubicBezTo>
                  <a:cubicBezTo>
                    <a:pt x="2009667" y="2113557"/>
                    <a:pt x="1994034" y="2128837"/>
                    <a:pt x="1974725" y="2128837"/>
                  </a:cubicBezTo>
                  <a:cubicBezTo>
                    <a:pt x="1955438" y="2128837"/>
                    <a:pt x="1939804" y="2113557"/>
                    <a:pt x="1939804" y="2094707"/>
                  </a:cubicBezTo>
                  <a:cubicBezTo>
                    <a:pt x="1939804" y="2075853"/>
                    <a:pt x="1955438" y="2060573"/>
                    <a:pt x="1974725" y="2060573"/>
                  </a:cubicBezTo>
                  <a:close/>
                  <a:moveTo>
                    <a:pt x="8275445" y="2046289"/>
                  </a:moveTo>
                  <a:cubicBezTo>
                    <a:pt x="8293857" y="2046289"/>
                    <a:pt x="8308783" y="2062280"/>
                    <a:pt x="8308783" y="2082007"/>
                  </a:cubicBezTo>
                  <a:cubicBezTo>
                    <a:pt x="8308783" y="2101735"/>
                    <a:pt x="8293857" y="2117726"/>
                    <a:pt x="8275445" y="2117726"/>
                  </a:cubicBezTo>
                  <a:cubicBezTo>
                    <a:pt x="8257033" y="2117726"/>
                    <a:pt x="8242107" y="2101735"/>
                    <a:pt x="8242107" y="2082007"/>
                  </a:cubicBezTo>
                  <a:cubicBezTo>
                    <a:pt x="8242107" y="2062280"/>
                    <a:pt x="8257033" y="2046289"/>
                    <a:pt x="8275445" y="2046289"/>
                  </a:cubicBezTo>
                  <a:close/>
                  <a:moveTo>
                    <a:pt x="4775079" y="2046289"/>
                  </a:moveTo>
                  <a:cubicBezTo>
                    <a:pt x="4794375" y="2046289"/>
                    <a:pt x="4810018" y="2061571"/>
                    <a:pt x="4810018" y="2080420"/>
                  </a:cubicBezTo>
                  <a:cubicBezTo>
                    <a:pt x="4810018" y="2099271"/>
                    <a:pt x="4794375" y="2114551"/>
                    <a:pt x="4775079" y="2114551"/>
                  </a:cubicBezTo>
                  <a:cubicBezTo>
                    <a:pt x="4755792" y="2114551"/>
                    <a:pt x="4740143" y="2099271"/>
                    <a:pt x="4740143" y="2080420"/>
                  </a:cubicBezTo>
                  <a:cubicBezTo>
                    <a:pt x="4740143" y="2061571"/>
                    <a:pt x="4755792" y="2046289"/>
                    <a:pt x="4775079" y="2046289"/>
                  </a:cubicBezTo>
                  <a:close/>
                  <a:moveTo>
                    <a:pt x="2995521" y="2046285"/>
                  </a:moveTo>
                  <a:cubicBezTo>
                    <a:pt x="3013937" y="2046285"/>
                    <a:pt x="3028866" y="2061566"/>
                    <a:pt x="3028866" y="2080419"/>
                  </a:cubicBezTo>
                  <a:cubicBezTo>
                    <a:pt x="3028866" y="2099269"/>
                    <a:pt x="3013937" y="2114549"/>
                    <a:pt x="2995521" y="2114549"/>
                  </a:cubicBezTo>
                  <a:cubicBezTo>
                    <a:pt x="2977110" y="2114549"/>
                    <a:pt x="2962183" y="2099269"/>
                    <a:pt x="2962183" y="2080419"/>
                  </a:cubicBezTo>
                  <a:cubicBezTo>
                    <a:pt x="2962183" y="2061566"/>
                    <a:pt x="2977110" y="2046285"/>
                    <a:pt x="2995521" y="2046285"/>
                  </a:cubicBezTo>
                  <a:close/>
                  <a:moveTo>
                    <a:pt x="7888889" y="2033587"/>
                  </a:moveTo>
                  <a:cubicBezTo>
                    <a:pt x="7907740" y="2033587"/>
                    <a:pt x="7923021" y="2048513"/>
                    <a:pt x="7923021" y="2066925"/>
                  </a:cubicBezTo>
                  <a:cubicBezTo>
                    <a:pt x="7923021" y="2085338"/>
                    <a:pt x="7907740" y="2100265"/>
                    <a:pt x="7888889" y="2100265"/>
                  </a:cubicBezTo>
                  <a:cubicBezTo>
                    <a:pt x="7870038" y="2100265"/>
                    <a:pt x="7854757" y="2085338"/>
                    <a:pt x="7854757" y="2066925"/>
                  </a:cubicBezTo>
                  <a:cubicBezTo>
                    <a:pt x="7854757" y="2048513"/>
                    <a:pt x="7870038" y="2033587"/>
                    <a:pt x="7888889" y="2033587"/>
                  </a:cubicBezTo>
                  <a:close/>
                  <a:moveTo>
                    <a:pt x="7230870" y="2030415"/>
                  </a:moveTo>
                  <a:cubicBezTo>
                    <a:pt x="7250159" y="2030415"/>
                    <a:pt x="7265795" y="2045695"/>
                    <a:pt x="7265795" y="2064546"/>
                  </a:cubicBezTo>
                  <a:cubicBezTo>
                    <a:pt x="7265795" y="2083398"/>
                    <a:pt x="7250159" y="2098676"/>
                    <a:pt x="7230870" y="2098676"/>
                  </a:cubicBezTo>
                  <a:cubicBezTo>
                    <a:pt x="7211581" y="2098676"/>
                    <a:pt x="7195945" y="2083398"/>
                    <a:pt x="7195945" y="2064546"/>
                  </a:cubicBezTo>
                  <a:cubicBezTo>
                    <a:pt x="7195945" y="2045695"/>
                    <a:pt x="7211581" y="2030415"/>
                    <a:pt x="7230870" y="2030415"/>
                  </a:cubicBezTo>
                  <a:close/>
                  <a:moveTo>
                    <a:pt x="4186904" y="2030415"/>
                  </a:moveTo>
                  <a:cubicBezTo>
                    <a:pt x="4205760" y="2030415"/>
                    <a:pt x="4221044" y="2046050"/>
                    <a:pt x="4221044" y="2065339"/>
                  </a:cubicBezTo>
                  <a:cubicBezTo>
                    <a:pt x="4221044" y="2084628"/>
                    <a:pt x="4205760" y="2100263"/>
                    <a:pt x="4186904" y="2100263"/>
                  </a:cubicBezTo>
                  <a:cubicBezTo>
                    <a:pt x="4168048" y="2100263"/>
                    <a:pt x="4152763" y="2084628"/>
                    <a:pt x="4152763" y="2065339"/>
                  </a:cubicBezTo>
                  <a:cubicBezTo>
                    <a:pt x="4152763" y="2046050"/>
                    <a:pt x="4168048" y="2030415"/>
                    <a:pt x="4186904" y="2030415"/>
                  </a:cubicBezTo>
                  <a:close/>
                  <a:moveTo>
                    <a:pt x="3222445" y="2027234"/>
                  </a:moveTo>
                  <a:cubicBezTo>
                    <a:pt x="3240857" y="2027234"/>
                    <a:pt x="3255783" y="2043226"/>
                    <a:pt x="3255783" y="2062953"/>
                  </a:cubicBezTo>
                  <a:cubicBezTo>
                    <a:pt x="3255783" y="2082680"/>
                    <a:pt x="3240857" y="2098672"/>
                    <a:pt x="3222445" y="2098672"/>
                  </a:cubicBezTo>
                  <a:cubicBezTo>
                    <a:pt x="3204033" y="2098672"/>
                    <a:pt x="3189107" y="2082680"/>
                    <a:pt x="3189107" y="2062953"/>
                  </a:cubicBezTo>
                  <a:cubicBezTo>
                    <a:pt x="3189107" y="2043226"/>
                    <a:pt x="3204033" y="2027234"/>
                    <a:pt x="3222445" y="2027234"/>
                  </a:cubicBezTo>
                  <a:close/>
                  <a:moveTo>
                    <a:pt x="2662228" y="2025652"/>
                  </a:moveTo>
                  <a:cubicBezTo>
                    <a:pt x="2681503" y="2025652"/>
                    <a:pt x="2697137" y="2040576"/>
                    <a:pt x="2697137" y="2058987"/>
                  </a:cubicBezTo>
                  <a:cubicBezTo>
                    <a:pt x="2697137" y="2077400"/>
                    <a:pt x="2681503" y="2092326"/>
                    <a:pt x="2662228" y="2092326"/>
                  </a:cubicBezTo>
                  <a:cubicBezTo>
                    <a:pt x="2642953" y="2092326"/>
                    <a:pt x="2627323" y="2077400"/>
                    <a:pt x="2627323" y="2058987"/>
                  </a:cubicBezTo>
                  <a:cubicBezTo>
                    <a:pt x="2627323" y="2040576"/>
                    <a:pt x="2642953" y="2025652"/>
                    <a:pt x="2662228" y="2025652"/>
                  </a:cubicBezTo>
                  <a:close/>
                  <a:moveTo>
                    <a:pt x="3733021" y="2022475"/>
                  </a:moveTo>
                  <a:cubicBezTo>
                    <a:pt x="3751876" y="2022475"/>
                    <a:pt x="3767160" y="2037756"/>
                    <a:pt x="3767160" y="2056609"/>
                  </a:cubicBezTo>
                  <a:cubicBezTo>
                    <a:pt x="3767160" y="2075457"/>
                    <a:pt x="3751876" y="2090740"/>
                    <a:pt x="3733021" y="2090740"/>
                  </a:cubicBezTo>
                  <a:cubicBezTo>
                    <a:pt x="3714165" y="2090740"/>
                    <a:pt x="3698879" y="2075457"/>
                    <a:pt x="3698879" y="2056609"/>
                  </a:cubicBezTo>
                  <a:cubicBezTo>
                    <a:pt x="3698879" y="2037756"/>
                    <a:pt x="3714165" y="2022475"/>
                    <a:pt x="3733021" y="2022475"/>
                  </a:cubicBezTo>
                  <a:close/>
                  <a:moveTo>
                    <a:pt x="4386972" y="2006599"/>
                  </a:moveTo>
                  <a:cubicBezTo>
                    <a:pt x="4405784" y="2006599"/>
                    <a:pt x="4421021" y="2021525"/>
                    <a:pt x="4421021" y="2039938"/>
                  </a:cubicBezTo>
                  <a:cubicBezTo>
                    <a:pt x="4421021" y="2058349"/>
                    <a:pt x="4405784" y="2073276"/>
                    <a:pt x="4386972" y="2073276"/>
                  </a:cubicBezTo>
                  <a:cubicBezTo>
                    <a:pt x="4368098" y="2073276"/>
                    <a:pt x="4352828" y="2058349"/>
                    <a:pt x="4352828" y="2039938"/>
                  </a:cubicBezTo>
                  <a:cubicBezTo>
                    <a:pt x="4352828" y="2021525"/>
                    <a:pt x="4368098" y="2006599"/>
                    <a:pt x="4386972" y="2006599"/>
                  </a:cubicBezTo>
                  <a:close/>
                  <a:moveTo>
                    <a:pt x="4605992" y="1995488"/>
                  </a:moveTo>
                  <a:cubicBezTo>
                    <a:pt x="4624856" y="1995488"/>
                    <a:pt x="4640130" y="2011122"/>
                    <a:pt x="4640130" y="2030413"/>
                  </a:cubicBezTo>
                  <a:cubicBezTo>
                    <a:pt x="4640130" y="2049700"/>
                    <a:pt x="4624856" y="2065337"/>
                    <a:pt x="4605992" y="2065337"/>
                  </a:cubicBezTo>
                  <a:cubicBezTo>
                    <a:pt x="4587139" y="2065337"/>
                    <a:pt x="4571867" y="2049700"/>
                    <a:pt x="4571867" y="2030413"/>
                  </a:cubicBezTo>
                  <a:cubicBezTo>
                    <a:pt x="4571867" y="2011122"/>
                    <a:pt x="4587139" y="1995488"/>
                    <a:pt x="4605992" y="1995488"/>
                  </a:cubicBezTo>
                  <a:close/>
                  <a:moveTo>
                    <a:pt x="8070657" y="1984375"/>
                  </a:moveTo>
                  <a:cubicBezTo>
                    <a:pt x="8089946" y="1984375"/>
                    <a:pt x="8105582" y="1999659"/>
                    <a:pt x="8105582" y="2018507"/>
                  </a:cubicBezTo>
                  <a:cubicBezTo>
                    <a:pt x="8105582" y="2037357"/>
                    <a:pt x="8089946" y="2052639"/>
                    <a:pt x="8070657" y="2052639"/>
                  </a:cubicBezTo>
                  <a:cubicBezTo>
                    <a:pt x="8051368" y="2052639"/>
                    <a:pt x="8035732" y="2037357"/>
                    <a:pt x="8035732" y="2018507"/>
                  </a:cubicBezTo>
                  <a:cubicBezTo>
                    <a:pt x="8035732" y="1999659"/>
                    <a:pt x="8051368" y="1984375"/>
                    <a:pt x="8070657" y="1984375"/>
                  </a:cubicBezTo>
                  <a:close/>
                  <a:moveTo>
                    <a:pt x="8707245" y="1981201"/>
                  </a:moveTo>
                  <a:cubicBezTo>
                    <a:pt x="8725657" y="1981201"/>
                    <a:pt x="8740583" y="1996482"/>
                    <a:pt x="8740583" y="2015333"/>
                  </a:cubicBezTo>
                  <a:cubicBezTo>
                    <a:pt x="8740583" y="2034183"/>
                    <a:pt x="8725657" y="2049464"/>
                    <a:pt x="8707245" y="2049464"/>
                  </a:cubicBezTo>
                  <a:cubicBezTo>
                    <a:pt x="8688833" y="2049464"/>
                    <a:pt x="8673907" y="2034183"/>
                    <a:pt x="8673907" y="2015333"/>
                  </a:cubicBezTo>
                  <a:cubicBezTo>
                    <a:pt x="8673907" y="1996482"/>
                    <a:pt x="8688833" y="1981201"/>
                    <a:pt x="8707245" y="1981201"/>
                  </a:cubicBezTo>
                  <a:close/>
                  <a:moveTo>
                    <a:pt x="7515826" y="1981201"/>
                  </a:moveTo>
                  <a:cubicBezTo>
                    <a:pt x="7534677" y="1981201"/>
                    <a:pt x="7549958" y="1996483"/>
                    <a:pt x="7549958" y="2015333"/>
                  </a:cubicBezTo>
                  <a:cubicBezTo>
                    <a:pt x="7549958" y="2034183"/>
                    <a:pt x="7534677" y="2049464"/>
                    <a:pt x="7515826" y="2049464"/>
                  </a:cubicBezTo>
                  <a:cubicBezTo>
                    <a:pt x="7496975" y="2049464"/>
                    <a:pt x="7481694" y="2034183"/>
                    <a:pt x="7481694" y="2015333"/>
                  </a:cubicBezTo>
                  <a:cubicBezTo>
                    <a:pt x="7481694" y="1996483"/>
                    <a:pt x="7496975" y="1981201"/>
                    <a:pt x="7515826" y="1981201"/>
                  </a:cubicBezTo>
                  <a:close/>
                  <a:moveTo>
                    <a:pt x="6509351" y="1979616"/>
                  </a:moveTo>
                  <a:cubicBezTo>
                    <a:pt x="6529078" y="1979616"/>
                    <a:pt x="6545070" y="1995247"/>
                    <a:pt x="6545070" y="2014537"/>
                  </a:cubicBezTo>
                  <a:cubicBezTo>
                    <a:pt x="6545070" y="2033825"/>
                    <a:pt x="6529078" y="2049463"/>
                    <a:pt x="6509351" y="2049463"/>
                  </a:cubicBezTo>
                  <a:cubicBezTo>
                    <a:pt x="6489624" y="2049463"/>
                    <a:pt x="6473632" y="2033825"/>
                    <a:pt x="6473632" y="2014537"/>
                  </a:cubicBezTo>
                  <a:cubicBezTo>
                    <a:pt x="6473632" y="1995247"/>
                    <a:pt x="6489624" y="1979616"/>
                    <a:pt x="6509351" y="1979616"/>
                  </a:cubicBezTo>
                  <a:close/>
                  <a:moveTo>
                    <a:pt x="5693384" y="1979611"/>
                  </a:moveTo>
                  <a:cubicBezTo>
                    <a:pt x="5713109" y="1979611"/>
                    <a:pt x="5729101" y="1994537"/>
                    <a:pt x="5729101" y="2012949"/>
                  </a:cubicBezTo>
                  <a:cubicBezTo>
                    <a:pt x="5729101" y="2031360"/>
                    <a:pt x="5713109" y="2046287"/>
                    <a:pt x="5693384" y="2046287"/>
                  </a:cubicBezTo>
                  <a:cubicBezTo>
                    <a:pt x="5673657" y="2046287"/>
                    <a:pt x="5657665" y="2031360"/>
                    <a:pt x="5657665" y="2012949"/>
                  </a:cubicBezTo>
                  <a:cubicBezTo>
                    <a:pt x="5657665" y="1994537"/>
                    <a:pt x="5673657" y="1979611"/>
                    <a:pt x="5693384" y="1979611"/>
                  </a:cubicBezTo>
                  <a:close/>
                  <a:moveTo>
                    <a:pt x="7692832" y="1976439"/>
                  </a:moveTo>
                  <a:cubicBezTo>
                    <a:pt x="7712121" y="1976439"/>
                    <a:pt x="7727757" y="1992071"/>
                    <a:pt x="7727757" y="2011363"/>
                  </a:cubicBezTo>
                  <a:cubicBezTo>
                    <a:pt x="7727757" y="2030654"/>
                    <a:pt x="7712121" y="2046287"/>
                    <a:pt x="7692832" y="2046287"/>
                  </a:cubicBezTo>
                  <a:cubicBezTo>
                    <a:pt x="7673543" y="2046287"/>
                    <a:pt x="7657907" y="2030654"/>
                    <a:pt x="7657907" y="2011363"/>
                  </a:cubicBezTo>
                  <a:cubicBezTo>
                    <a:pt x="7657907" y="1992071"/>
                    <a:pt x="7673543" y="1976439"/>
                    <a:pt x="7692832" y="1976439"/>
                  </a:cubicBezTo>
                  <a:close/>
                  <a:moveTo>
                    <a:pt x="3559977" y="1973263"/>
                  </a:moveTo>
                  <a:cubicBezTo>
                    <a:pt x="3578836" y="1973263"/>
                    <a:pt x="3594121" y="1988546"/>
                    <a:pt x="3594121" y="2007393"/>
                  </a:cubicBezTo>
                  <a:cubicBezTo>
                    <a:pt x="3594121" y="2026246"/>
                    <a:pt x="3578836" y="2041525"/>
                    <a:pt x="3559977" y="2041525"/>
                  </a:cubicBezTo>
                  <a:cubicBezTo>
                    <a:pt x="3541124" y="2041525"/>
                    <a:pt x="3525838" y="2026246"/>
                    <a:pt x="3525838" y="2007393"/>
                  </a:cubicBezTo>
                  <a:cubicBezTo>
                    <a:pt x="3525838" y="1988546"/>
                    <a:pt x="3541124" y="1973263"/>
                    <a:pt x="3559977" y="1973263"/>
                  </a:cubicBezTo>
                  <a:close/>
                  <a:moveTo>
                    <a:pt x="3925094" y="1971679"/>
                  </a:moveTo>
                  <a:cubicBezTo>
                    <a:pt x="3943942" y="1971679"/>
                    <a:pt x="3959214" y="1986601"/>
                    <a:pt x="3959214" y="2005011"/>
                  </a:cubicBezTo>
                  <a:cubicBezTo>
                    <a:pt x="3959214" y="2023425"/>
                    <a:pt x="3943942" y="2038352"/>
                    <a:pt x="3925094" y="2038352"/>
                  </a:cubicBezTo>
                  <a:cubicBezTo>
                    <a:pt x="3906244" y="2038352"/>
                    <a:pt x="3890963" y="2023425"/>
                    <a:pt x="3890963" y="2005011"/>
                  </a:cubicBezTo>
                  <a:cubicBezTo>
                    <a:pt x="3890963" y="1986601"/>
                    <a:pt x="3906244" y="1971679"/>
                    <a:pt x="3925094" y="1971679"/>
                  </a:cubicBezTo>
                  <a:close/>
                  <a:moveTo>
                    <a:pt x="1815946" y="1971675"/>
                  </a:moveTo>
                  <a:cubicBezTo>
                    <a:pt x="1835238" y="1971675"/>
                    <a:pt x="1850872" y="1986600"/>
                    <a:pt x="1850872" y="2005010"/>
                  </a:cubicBezTo>
                  <a:cubicBezTo>
                    <a:pt x="1850872" y="2023423"/>
                    <a:pt x="1835238" y="2038349"/>
                    <a:pt x="1815946" y="2038349"/>
                  </a:cubicBezTo>
                  <a:cubicBezTo>
                    <a:pt x="1796657" y="2038349"/>
                    <a:pt x="1781021" y="2023423"/>
                    <a:pt x="1781021" y="2005010"/>
                  </a:cubicBezTo>
                  <a:cubicBezTo>
                    <a:pt x="1781021" y="1986600"/>
                    <a:pt x="1796657" y="1971675"/>
                    <a:pt x="1815946" y="1971675"/>
                  </a:cubicBezTo>
                  <a:close/>
                  <a:moveTo>
                    <a:pt x="2493253" y="1965327"/>
                  </a:moveTo>
                  <a:cubicBezTo>
                    <a:pt x="2512104" y="1965327"/>
                    <a:pt x="2527367" y="1981316"/>
                    <a:pt x="2527367" y="2001045"/>
                  </a:cubicBezTo>
                  <a:cubicBezTo>
                    <a:pt x="2527367" y="2020769"/>
                    <a:pt x="2512104" y="2036763"/>
                    <a:pt x="2493253" y="2036763"/>
                  </a:cubicBezTo>
                  <a:cubicBezTo>
                    <a:pt x="2474395" y="2036763"/>
                    <a:pt x="2459109" y="2020769"/>
                    <a:pt x="2459109" y="2001045"/>
                  </a:cubicBezTo>
                  <a:cubicBezTo>
                    <a:pt x="2459109" y="1981316"/>
                    <a:pt x="2474395" y="1965327"/>
                    <a:pt x="2493253" y="1965327"/>
                  </a:cubicBezTo>
                  <a:close/>
                  <a:moveTo>
                    <a:pt x="8496902" y="1960567"/>
                  </a:moveTo>
                  <a:cubicBezTo>
                    <a:pt x="8515753" y="1960567"/>
                    <a:pt x="8531034" y="1975488"/>
                    <a:pt x="8531034" y="1993901"/>
                  </a:cubicBezTo>
                  <a:cubicBezTo>
                    <a:pt x="8531034" y="2012314"/>
                    <a:pt x="8515753" y="2027238"/>
                    <a:pt x="8496902" y="2027238"/>
                  </a:cubicBezTo>
                  <a:cubicBezTo>
                    <a:pt x="8478051" y="2027238"/>
                    <a:pt x="8462770" y="2012314"/>
                    <a:pt x="8462770" y="1993901"/>
                  </a:cubicBezTo>
                  <a:cubicBezTo>
                    <a:pt x="8462770" y="1975488"/>
                    <a:pt x="8478051" y="1960567"/>
                    <a:pt x="8496902" y="1960567"/>
                  </a:cubicBezTo>
                  <a:close/>
                  <a:moveTo>
                    <a:pt x="7075295" y="1960567"/>
                  </a:moveTo>
                  <a:cubicBezTo>
                    <a:pt x="7093707" y="1960567"/>
                    <a:pt x="7108633" y="1976200"/>
                    <a:pt x="7108633" y="1995488"/>
                  </a:cubicBezTo>
                  <a:cubicBezTo>
                    <a:pt x="7108633" y="2014777"/>
                    <a:pt x="7093707" y="2030415"/>
                    <a:pt x="7075295" y="2030415"/>
                  </a:cubicBezTo>
                  <a:cubicBezTo>
                    <a:pt x="7056883" y="2030415"/>
                    <a:pt x="7041957" y="2014777"/>
                    <a:pt x="7041957" y="1995488"/>
                  </a:cubicBezTo>
                  <a:cubicBezTo>
                    <a:pt x="7041957" y="1976200"/>
                    <a:pt x="7056883" y="1960567"/>
                    <a:pt x="7075295" y="1960567"/>
                  </a:cubicBezTo>
                  <a:close/>
                  <a:moveTo>
                    <a:pt x="5178270" y="1957389"/>
                  </a:moveTo>
                  <a:cubicBezTo>
                    <a:pt x="5196689" y="1957389"/>
                    <a:pt x="5211605" y="1972667"/>
                    <a:pt x="5211605" y="1991517"/>
                  </a:cubicBezTo>
                  <a:cubicBezTo>
                    <a:pt x="5211605" y="2010369"/>
                    <a:pt x="5196689" y="2025650"/>
                    <a:pt x="5178270" y="2025650"/>
                  </a:cubicBezTo>
                  <a:cubicBezTo>
                    <a:pt x="5159852" y="2025650"/>
                    <a:pt x="5144924" y="2010369"/>
                    <a:pt x="5144924" y="1991517"/>
                  </a:cubicBezTo>
                  <a:cubicBezTo>
                    <a:pt x="5144924" y="1972667"/>
                    <a:pt x="5159852" y="1957389"/>
                    <a:pt x="5178270" y="1957389"/>
                  </a:cubicBezTo>
                  <a:close/>
                  <a:moveTo>
                    <a:pt x="8949339" y="1946276"/>
                  </a:moveTo>
                  <a:cubicBezTo>
                    <a:pt x="8969066" y="1946276"/>
                    <a:pt x="8985058" y="1961554"/>
                    <a:pt x="8985058" y="1980408"/>
                  </a:cubicBezTo>
                  <a:cubicBezTo>
                    <a:pt x="8985058" y="1999259"/>
                    <a:pt x="8969066" y="2014540"/>
                    <a:pt x="8949339" y="2014540"/>
                  </a:cubicBezTo>
                  <a:cubicBezTo>
                    <a:pt x="8929612" y="2014540"/>
                    <a:pt x="8913620" y="1999259"/>
                    <a:pt x="8913620" y="1980408"/>
                  </a:cubicBezTo>
                  <a:cubicBezTo>
                    <a:pt x="8913620" y="1961554"/>
                    <a:pt x="8929612" y="1946276"/>
                    <a:pt x="8949339" y="1946276"/>
                  </a:cubicBezTo>
                  <a:close/>
                  <a:moveTo>
                    <a:pt x="6272814" y="1944688"/>
                  </a:moveTo>
                  <a:cubicBezTo>
                    <a:pt x="6291665" y="1944688"/>
                    <a:pt x="6306946" y="1960326"/>
                    <a:pt x="6306946" y="1979613"/>
                  </a:cubicBezTo>
                  <a:cubicBezTo>
                    <a:pt x="6306946" y="1998901"/>
                    <a:pt x="6291665" y="2014535"/>
                    <a:pt x="6272814" y="2014535"/>
                  </a:cubicBezTo>
                  <a:cubicBezTo>
                    <a:pt x="6253963" y="2014535"/>
                    <a:pt x="6238682" y="1998901"/>
                    <a:pt x="6238682" y="1979613"/>
                  </a:cubicBezTo>
                  <a:cubicBezTo>
                    <a:pt x="6238682" y="1960326"/>
                    <a:pt x="6253963" y="1944688"/>
                    <a:pt x="6272814" y="1944688"/>
                  </a:cubicBezTo>
                  <a:close/>
                  <a:moveTo>
                    <a:pt x="3378893" y="1944688"/>
                  </a:moveTo>
                  <a:cubicBezTo>
                    <a:pt x="3397741" y="1944688"/>
                    <a:pt x="3413019" y="1959615"/>
                    <a:pt x="3413019" y="1978022"/>
                  </a:cubicBezTo>
                  <a:cubicBezTo>
                    <a:pt x="3413019" y="1996436"/>
                    <a:pt x="3397741" y="2011361"/>
                    <a:pt x="3378893" y="2011361"/>
                  </a:cubicBezTo>
                  <a:cubicBezTo>
                    <a:pt x="3360045" y="2011361"/>
                    <a:pt x="3344766" y="1996436"/>
                    <a:pt x="3344766" y="1978022"/>
                  </a:cubicBezTo>
                  <a:cubicBezTo>
                    <a:pt x="3344766" y="1959615"/>
                    <a:pt x="3360045" y="1944688"/>
                    <a:pt x="3378893" y="1944688"/>
                  </a:cubicBezTo>
                  <a:close/>
                  <a:moveTo>
                    <a:pt x="7368982" y="1944687"/>
                  </a:moveTo>
                  <a:cubicBezTo>
                    <a:pt x="7388271" y="1944687"/>
                    <a:pt x="7403907" y="1959613"/>
                    <a:pt x="7403907" y="1978022"/>
                  </a:cubicBezTo>
                  <a:cubicBezTo>
                    <a:pt x="7403907" y="1996436"/>
                    <a:pt x="7388271" y="2011361"/>
                    <a:pt x="7368982" y="2011361"/>
                  </a:cubicBezTo>
                  <a:cubicBezTo>
                    <a:pt x="7349693" y="2011361"/>
                    <a:pt x="7334057" y="1996436"/>
                    <a:pt x="7334057" y="1978022"/>
                  </a:cubicBezTo>
                  <a:cubicBezTo>
                    <a:pt x="7334057" y="1959613"/>
                    <a:pt x="7349693" y="1944687"/>
                    <a:pt x="7368982" y="1944687"/>
                  </a:cubicBezTo>
                  <a:close/>
                  <a:moveTo>
                    <a:pt x="9255727" y="1941512"/>
                  </a:moveTo>
                  <a:cubicBezTo>
                    <a:pt x="9274578" y="1941512"/>
                    <a:pt x="9289859" y="1957146"/>
                    <a:pt x="9289859" y="1976436"/>
                  </a:cubicBezTo>
                  <a:cubicBezTo>
                    <a:pt x="9289859" y="1995725"/>
                    <a:pt x="9274578" y="2011361"/>
                    <a:pt x="9255727" y="2011361"/>
                  </a:cubicBezTo>
                  <a:cubicBezTo>
                    <a:pt x="9236876" y="2011361"/>
                    <a:pt x="9221595" y="1995725"/>
                    <a:pt x="9221595" y="1976436"/>
                  </a:cubicBezTo>
                  <a:cubicBezTo>
                    <a:pt x="9221595" y="1957146"/>
                    <a:pt x="9236876" y="1941512"/>
                    <a:pt x="9255727" y="1941512"/>
                  </a:cubicBezTo>
                  <a:close/>
                  <a:moveTo>
                    <a:pt x="6914957" y="1941512"/>
                  </a:moveTo>
                  <a:cubicBezTo>
                    <a:pt x="6934246" y="1941512"/>
                    <a:pt x="6949882" y="1956790"/>
                    <a:pt x="6949882" y="1975644"/>
                  </a:cubicBezTo>
                  <a:cubicBezTo>
                    <a:pt x="6949882" y="1994493"/>
                    <a:pt x="6934246" y="2009776"/>
                    <a:pt x="6914957" y="2009776"/>
                  </a:cubicBezTo>
                  <a:cubicBezTo>
                    <a:pt x="6895668" y="2009776"/>
                    <a:pt x="6880032" y="1994493"/>
                    <a:pt x="6880032" y="1975644"/>
                  </a:cubicBezTo>
                  <a:cubicBezTo>
                    <a:pt x="6880032" y="1956790"/>
                    <a:pt x="6895668" y="1941512"/>
                    <a:pt x="6914957" y="1941512"/>
                  </a:cubicBezTo>
                  <a:close/>
                  <a:moveTo>
                    <a:pt x="2081997" y="1936755"/>
                  </a:moveTo>
                  <a:cubicBezTo>
                    <a:pt x="2100842" y="1936755"/>
                    <a:pt x="2116133" y="1951679"/>
                    <a:pt x="2116133" y="1970090"/>
                  </a:cubicBezTo>
                  <a:cubicBezTo>
                    <a:pt x="2116133" y="1988503"/>
                    <a:pt x="2100842" y="2003427"/>
                    <a:pt x="2081997" y="2003427"/>
                  </a:cubicBezTo>
                  <a:cubicBezTo>
                    <a:pt x="2063148" y="2003427"/>
                    <a:pt x="2047873" y="1988503"/>
                    <a:pt x="2047873" y="1970090"/>
                  </a:cubicBezTo>
                  <a:cubicBezTo>
                    <a:pt x="2047873" y="1951679"/>
                    <a:pt x="2063148" y="1936755"/>
                    <a:pt x="2081997" y="1936755"/>
                  </a:cubicBezTo>
                  <a:close/>
                  <a:moveTo>
                    <a:pt x="5529929" y="1930405"/>
                  </a:moveTo>
                  <a:cubicBezTo>
                    <a:pt x="5548778" y="1930405"/>
                    <a:pt x="5564057" y="1946037"/>
                    <a:pt x="5564057" y="1965327"/>
                  </a:cubicBezTo>
                  <a:cubicBezTo>
                    <a:pt x="5564057" y="1984614"/>
                    <a:pt x="5548778" y="2000250"/>
                    <a:pt x="5529929" y="2000250"/>
                  </a:cubicBezTo>
                  <a:cubicBezTo>
                    <a:pt x="5511084" y="2000250"/>
                    <a:pt x="5495805" y="1984614"/>
                    <a:pt x="5495805" y="1965327"/>
                  </a:cubicBezTo>
                  <a:cubicBezTo>
                    <a:pt x="5495805" y="1946037"/>
                    <a:pt x="5511084" y="1930405"/>
                    <a:pt x="5529929" y="1930405"/>
                  </a:cubicBezTo>
                  <a:close/>
                  <a:moveTo>
                    <a:pt x="6095014" y="1927233"/>
                  </a:moveTo>
                  <a:cubicBezTo>
                    <a:pt x="6113865" y="1927233"/>
                    <a:pt x="6129146" y="1942508"/>
                    <a:pt x="6129146" y="1961358"/>
                  </a:cubicBezTo>
                  <a:cubicBezTo>
                    <a:pt x="6129146" y="1980211"/>
                    <a:pt x="6113865" y="1995489"/>
                    <a:pt x="6095014" y="1995489"/>
                  </a:cubicBezTo>
                  <a:cubicBezTo>
                    <a:pt x="6076163" y="1995489"/>
                    <a:pt x="6060882" y="1980211"/>
                    <a:pt x="6060882" y="1961358"/>
                  </a:cubicBezTo>
                  <a:cubicBezTo>
                    <a:pt x="6060882" y="1942508"/>
                    <a:pt x="6076163" y="1927233"/>
                    <a:pt x="6095014" y="1927233"/>
                  </a:cubicBezTo>
                  <a:close/>
                  <a:moveTo>
                    <a:pt x="2830567" y="1927233"/>
                  </a:moveTo>
                  <a:cubicBezTo>
                    <a:pt x="2848981" y="1927233"/>
                    <a:pt x="2863911" y="1943218"/>
                    <a:pt x="2863911" y="1962947"/>
                  </a:cubicBezTo>
                  <a:cubicBezTo>
                    <a:pt x="2863911" y="1982669"/>
                    <a:pt x="2848981" y="1998664"/>
                    <a:pt x="2830567" y="1998664"/>
                  </a:cubicBezTo>
                  <a:cubicBezTo>
                    <a:pt x="2812148" y="1998664"/>
                    <a:pt x="2797218" y="1982669"/>
                    <a:pt x="2797218" y="1962947"/>
                  </a:cubicBezTo>
                  <a:cubicBezTo>
                    <a:pt x="2797218" y="1943218"/>
                    <a:pt x="2812148" y="1927233"/>
                    <a:pt x="2830567" y="1927233"/>
                  </a:cubicBezTo>
                  <a:close/>
                  <a:moveTo>
                    <a:pt x="6726839" y="1925637"/>
                  </a:moveTo>
                  <a:cubicBezTo>
                    <a:pt x="6745690" y="1925637"/>
                    <a:pt x="6760971" y="1940560"/>
                    <a:pt x="6760971" y="1958972"/>
                  </a:cubicBezTo>
                  <a:cubicBezTo>
                    <a:pt x="6760971" y="1977385"/>
                    <a:pt x="6745690" y="1992310"/>
                    <a:pt x="6726839" y="1992310"/>
                  </a:cubicBezTo>
                  <a:cubicBezTo>
                    <a:pt x="6707988" y="1992310"/>
                    <a:pt x="6692707" y="1977385"/>
                    <a:pt x="6692707" y="1958972"/>
                  </a:cubicBezTo>
                  <a:cubicBezTo>
                    <a:pt x="6692707" y="1940560"/>
                    <a:pt x="6707988" y="1925637"/>
                    <a:pt x="6726839" y="1925637"/>
                  </a:cubicBezTo>
                  <a:close/>
                  <a:moveTo>
                    <a:pt x="2261994" y="1925634"/>
                  </a:moveTo>
                  <a:cubicBezTo>
                    <a:pt x="2281283" y="1925634"/>
                    <a:pt x="2296920" y="1941270"/>
                    <a:pt x="2296920" y="1960559"/>
                  </a:cubicBezTo>
                  <a:cubicBezTo>
                    <a:pt x="2296920" y="1979848"/>
                    <a:pt x="2281283" y="1995484"/>
                    <a:pt x="2261994" y="1995484"/>
                  </a:cubicBezTo>
                  <a:cubicBezTo>
                    <a:pt x="2242706" y="1995484"/>
                    <a:pt x="2227070" y="1979848"/>
                    <a:pt x="2227070" y="1960559"/>
                  </a:cubicBezTo>
                  <a:cubicBezTo>
                    <a:pt x="2227070" y="1941270"/>
                    <a:pt x="2242706" y="1925634"/>
                    <a:pt x="2261994" y="1925634"/>
                  </a:cubicBezTo>
                  <a:close/>
                  <a:moveTo>
                    <a:pt x="5845786" y="1919291"/>
                  </a:moveTo>
                  <a:cubicBezTo>
                    <a:pt x="5864635" y="1919291"/>
                    <a:pt x="5879915" y="1935282"/>
                    <a:pt x="5879915" y="1955011"/>
                  </a:cubicBezTo>
                  <a:cubicBezTo>
                    <a:pt x="5879915" y="1974732"/>
                    <a:pt x="5864635" y="1990725"/>
                    <a:pt x="5845786" y="1990725"/>
                  </a:cubicBezTo>
                  <a:cubicBezTo>
                    <a:pt x="5826937" y="1990725"/>
                    <a:pt x="5811657" y="1974732"/>
                    <a:pt x="5811657" y="1955011"/>
                  </a:cubicBezTo>
                  <a:cubicBezTo>
                    <a:pt x="5811657" y="1935282"/>
                    <a:pt x="5826937" y="1919291"/>
                    <a:pt x="5845786" y="1919291"/>
                  </a:cubicBezTo>
                  <a:close/>
                  <a:moveTo>
                    <a:pt x="5024340" y="1914532"/>
                  </a:moveTo>
                  <a:cubicBezTo>
                    <a:pt x="5042721" y="1914532"/>
                    <a:pt x="5057614" y="1930163"/>
                    <a:pt x="5057614" y="1949453"/>
                  </a:cubicBezTo>
                  <a:cubicBezTo>
                    <a:pt x="5057614" y="1968740"/>
                    <a:pt x="5042721" y="1984375"/>
                    <a:pt x="5024340" y="1984375"/>
                  </a:cubicBezTo>
                  <a:cubicBezTo>
                    <a:pt x="5005927" y="1984375"/>
                    <a:pt x="4990985" y="1968740"/>
                    <a:pt x="4990985" y="1949453"/>
                  </a:cubicBezTo>
                  <a:cubicBezTo>
                    <a:pt x="4990985" y="1930163"/>
                    <a:pt x="5005927" y="1914532"/>
                    <a:pt x="5024340" y="1914532"/>
                  </a:cubicBezTo>
                  <a:close/>
                  <a:moveTo>
                    <a:pt x="8212739" y="1900234"/>
                  </a:moveTo>
                  <a:cubicBezTo>
                    <a:pt x="8231590" y="1900234"/>
                    <a:pt x="8246871" y="1916228"/>
                    <a:pt x="8246871" y="1935955"/>
                  </a:cubicBezTo>
                  <a:cubicBezTo>
                    <a:pt x="8246871" y="1955684"/>
                    <a:pt x="8231590" y="1971677"/>
                    <a:pt x="8212739" y="1971677"/>
                  </a:cubicBezTo>
                  <a:cubicBezTo>
                    <a:pt x="8193888" y="1971677"/>
                    <a:pt x="8178607" y="1955684"/>
                    <a:pt x="8178607" y="1935955"/>
                  </a:cubicBezTo>
                  <a:cubicBezTo>
                    <a:pt x="8178607" y="1916228"/>
                    <a:pt x="8193888" y="1900234"/>
                    <a:pt x="8212739" y="1900234"/>
                  </a:cubicBezTo>
                  <a:close/>
                  <a:moveTo>
                    <a:pt x="5362412" y="1879597"/>
                  </a:moveTo>
                  <a:cubicBezTo>
                    <a:pt x="5380824" y="1879597"/>
                    <a:pt x="5395749" y="1894523"/>
                    <a:pt x="5395749" y="1912937"/>
                  </a:cubicBezTo>
                  <a:cubicBezTo>
                    <a:pt x="5395749" y="1931350"/>
                    <a:pt x="5380824" y="1946275"/>
                    <a:pt x="5362412" y="1946275"/>
                  </a:cubicBezTo>
                  <a:cubicBezTo>
                    <a:pt x="5344001" y="1946275"/>
                    <a:pt x="5329074" y="1931350"/>
                    <a:pt x="5329074" y="1912937"/>
                  </a:cubicBezTo>
                  <a:cubicBezTo>
                    <a:pt x="5329074" y="1894523"/>
                    <a:pt x="5344001" y="1879597"/>
                    <a:pt x="5362412" y="1879597"/>
                  </a:cubicBezTo>
                  <a:close/>
                  <a:moveTo>
                    <a:pt x="3005195" y="1873249"/>
                  </a:moveTo>
                  <a:cubicBezTo>
                    <a:pt x="3024494" y="1873249"/>
                    <a:pt x="3040137" y="1888530"/>
                    <a:pt x="3040137" y="1907395"/>
                  </a:cubicBezTo>
                  <a:cubicBezTo>
                    <a:pt x="3040137" y="1926239"/>
                    <a:pt x="3024494" y="1941516"/>
                    <a:pt x="3005195" y="1941516"/>
                  </a:cubicBezTo>
                  <a:cubicBezTo>
                    <a:pt x="2985897" y="1941516"/>
                    <a:pt x="2970259" y="1926239"/>
                    <a:pt x="2970259" y="1907395"/>
                  </a:cubicBezTo>
                  <a:cubicBezTo>
                    <a:pt x="2970259" y="1888530"/>
                    <a:pt x="2985897" y="1873249"/>
                    <a:pt x="3005195" y="1873249"/>
                  </a:cubicBezTo>
                  <a:close/>
                  <a:moveTo>
                    <a:pt x="4269391" y="1873247"/>
                  </a:moveTo>
                  <a:cubicBezTo>
                    <a:pt x="4289119" y="1873247"/>
                    <a:pt x="4305111" y="1888528"/>
                    <a:pt x="4305111" y="1907379"/>
                  </a:cubicBezTo>
                  <a:cubicBezTo>
                    <a:pt x="4305111" y="1926230"/>
                    <a:pt x="4289119" y="1941512"/>
                    <a:pt x="4269391" y="1941512"/>
                  </a:cubicBezTo>
                  <a:cubicBezTo>
                    <a:pt x="4249664" y="1941512"/>
                    <a:pt x="4233672" y="1926230"/>
                    <a:pt x="4233672" y="1907379"/>
                  </a:cubicBezTo>
                  <a:cubicBezTo>
                    <a:pt x="4233672" y="1888528"/>
                    <a:pt x="4249664" y="1873247"/>
                    <a:pt x="4269391" y="1873247"/>
                  </a:cubicBezTo>
                  <a:close/>
                  <a:moveTo>
                    <a:pt x="3176427" y="1868484"/>
                  </a:moveTo>
                  <a:cubicBezTo>
                    <a:pt x="3194838" y="1868484"/>
                    <a:pt x="3209764" y="1884120"/>
                    <a:pt x="3209764" y="1903410"/>
                  </a:cubicBezTo>
                  <a:cubicBezTo>
                    <a:pt x="3209764" y="1922699"/>
                    <a:pt x="3194838" y="1938334"/>
                    <a:pt x="3176427" y="1938334"/>
                  </a:cubicBezTo>
                  <a:cubicBezTo>
                    <a:pt x="3158016" y="1938334"/>
                    <a:pt x="3143090" y="1922699"/>
                    <a:pt x="3143090" y="1903410"/>
                  </a:cubicBezTo>
                  <a:cubicBezTo>
                    <a:pt x="3143090" y="1884120"/>
                    <a:pt x="3158016" y="1868484"/>
                    <a:pt x="3176427" y="1868484"/>
                  </a:cubicBezTo>
                  <a:close/>
                  <a:moveTo>
                    <a:pt x="4860032" y="1863725"/>
                  </a:moveTo>
                  <a:cubicBezTo>
                    <a:pt x="4878888" y="1863725"/>
                    <a:pt x="4894163" y="1878650"/>
                    <a:pt x="4894163" y="1897066"/>
                  </a:cubicBezTo>
                  <a:cubicBezTo>
                    <a:pt x="4894163" y="1915483"/>
                    <a:pt x="4878888" y="1930405"/>
                    <a:pt x="4860032" y="1930405"/>
                  </a:cubicBezTo>
                  <a:cubicBezTo>
                    <a:pt x="4841171" y="1930405"/>
                    <a:pt x="4825898" y="1915483"/>
                    <a:pt x="4825898" y="1897066"/>
                  </a:cubicBezTo>
                  <a:cubicBezTo>
                    <a:pt x="4825898" y="1878650"/>
                    <a:pt x="4841171" y="1863725"/>
                    <a:pt x="4860032" y="1863725"/>
                  </a:cubicBezTo>
                  <a:close/>
                  <a:moveTo>
                    <a:pt x="9112851" y="1860548"/>
                  </a:moveTo>
                  <a:cubicBezTo>
                    <a:pt x="9131702" y="1860548"/>
                    <a:pt x="9146983" y="1876184"/>
                    <a:pt x="9146983" y="1895472"/>
                  </a:cubicBezTo>
                  <a:cubicBezTo>
                    <a:pt x="9146983" y="1914767"/>
                    <a:pt x="9131702" y="1930398"/>
                    <a:pt x="9112851" y="1930398"/>
                  </a:cubicBezTo>
                  <a:cubicBezTo>
                    <a:pt x="9094000" y="1930398"/>
                    <a:pt x="9078719" y="1914767"/>
                    <a:pt x="9078719" y="1895472"/>
                  </a:cubicBezTo>
                  <a:cubicBezTo>
                    <a:pt x="9078719" y="1876184"/>
                    <a:pt x="9094000" y="1860548"/>
                    <a:pt x="9112851" y="1860548"/>
                  </a:cubicBezTo>
                  <a:close/>
                  <a:moveTo>
                    <a:pt x="7945245" y="1860548"/>
                  </a:moveTo>
                  <a:cubicBezTo>
                    <a:pt x="7963657" y="1860548"/>
                    <a:pt x="7978583" y="1876183"/>
                    <a:pt x="7978583" y="1895472"/>
                  </a:cubicBezTo>
                  <a:cubicBezTo>
                    <a:pt x="7978583" y="1914763"/>
                    <a:pt x="7963657" y="1930398"/>
                    <a:pt x="7945245" y="1930398"/>
                  </a:cubicBezTo>
                  <a:cubicBezTo>
                    <a:pt x="7926833" y="1930398"/>
                    <a:pt x="7911907" y="1914763"/>
                    <a:pt x="7911907" y="1895472"/>
                  </a:cubicBezTo>
                  <a:cubicBezTo>
                    <a:pt x="7911907" y="1876183"/>
                    <a:pt x="7926833" y="1860548"/>
                    <a:pt x="7945245" y="1860548"/>
                  </a:cubicBezTo>
                  <a:close/>
                  <a:moveTo>
                    <a:pt x="8812814" y="1846262"/>
                  </a:moveTo>
                  <a:cubicBezTo>
                    <a:pt x="8831665" y="1846262"/>
                    <a:pt x="8846946" y="1861543"/>
                    <a:pt x="8846946" y="1880394"/>
                  </a:cubicBezTo>
                  <a:cubicBezTo>
                    <a:pt x="8846946" y="1899247"/>
                    <a:pt x="8831665" y="1914532"/>
                    <a:pt x="8812814" y="1914532"/>
                  </a:cubicBezTo>
                  <a:cubicBezTo>
                    <a:pt x="8793963" y="1914532"/>
                    <a:pt x="8778682" y="1899247"/>
                    <a:pt x="8778682" y="1880394"/>
                  </a:cubicBezTo>
                  <a:cubicBezTo>
                    <a:pt x="8778682" y="1861543"/>
                    <a:pt x="8793963" y="1846262"/>
                    <a:pt x="8812814" y="1846262"/>
                  </a:cubicBezTo>
                  <a:close/>
                  <a:moveTo>
                    <a:pt x="4477385" y="1846261"/>
                  </a:moveTo>
                  <a:cubicBezTo>
                    <a:pt x="4497109" y="1846261"/>
                    <a:pt x="4513103" y="1861542"/>
                    <a:pt x="4513103" y="1880392"/>
                  </a:cubicBezTo>
                  <a:cubicBezTo>
                    <a:pt x="4513103" y="1899244"/>
                    <a:pt x="4497109" y="1914532"/>
                    <a:pt x="4477385" y="1914532"/>
                  </a:cubicBezTo>
                  <a:cubicBezTo>
                    <a:pt x="4457663" y="1914532"/>
                    <a:pt x="4441687" y="1899244"/>
                    <a:pt x="4441687" y="1880392"/>
                  </a:cubicBezTo>
                  <a:cubicBezTo>
                    <a:pt x="4441687" y="1861542"/>
                    <a:pt x="4457663" y="1846261"/>
                    <a:pt x="4477385" y="1846261"/>
                  </a:cubicBezTo>
                  <a:close/>
                  <a:moveTo>
                    <a:pt x="3706067" y="1844675"/>
                  </a:moveTo>
                  <a:cubicBezTo>
                    <a:pt x="3724922" y="1844675"/>
                    <a:pt x="3740207" y="1859601"/>
                    <a:pt x="3740207" y="1878012"/>
                  </a:cubicBezTo>
                  <a:cubicBezTo>
                    <a:pt x="3740207" y="1896425"/>
                    <a:pt x="3724922" y="1911369"/>
                    <a:pt x="3706067" y="1911369"/>
                  </a:cubicBezTo>
                  <a:cubicBezTo>
                    <a:pt x="3687213" y="1911369"/>
                    <a:pt x="3671929" y="1896425"/>
                    <a:pt x="3671929" y="1878012"/>
                  </a:cubicBezTo>
                  <a:cubicBezTo>
                    <a:pt x="3671929" y="1859601"/>
                    <a:pt x="3687213" y="1844675"/>
                    <a:pt x="3706067" y="1844675"/>
                  </a:cubicBezTo>
                  <a:close/>
                  <a:moveTo>
                    <a:pt x="8381014" y="1841500"/>
                  </a:moveTo>
                  <a:cubicBezTo>
                    <a:pt x="8399865" y="1841500"/>
                    <a:pt x="8415146" y="1857136"/>
                    <a:pt x="8415146" y="1876424"/>
                  </a:cubicBezTo>
                  <a:cubicBezTo>
                    <a:pt x="8415146" y="1895715"/>
                    <a:pt x="8399865" y="1911362"/>
                    <a:pt x="8381014" y="1911362"/>
                  </a:cubicBezTo>
                  <a:cubicBezTo>
                    <a:pt x="8362163" y="1911362"/>
                    <a:pt x="8346882" y="1895715"/>
                    <a:pt x="8346882" y="1876424"/>
                  </a:cubicBezTo>
                  <a:cubicBezTo>
                    <a:pt x="8346882" y="1857136"/>
                    <a:pt x="8362163" y="1841500"/>
                    <a:pt x="8381014" y="1841500"/>
                  </a:cubicBezTo>
                  <a:close/>
                  <a:moveTo>
                    <a:pt x="7207057" y="1841500"/>
                  </a:moveTo>
                  <a:cubicBezTo>
                    <a:pt x="7226346" y="1841500"/>
                    <a:pt x="7241982" y="1856425"/>
                    <a:pt x="7241982" y="1874837"/>
                  </a:cubicBezTo>
                  <a:cubicBezTo>
                    <a:pt x="7241982" y="1893249"/>
                    <a:pt x="7226346" y="1908189"/>
                    <a:pt x="7207057" y="1908189"/>
                  </a:cubicBezTo>
                  <a:cubicBezTo>
                    <a:pt x="7187768" y="1908189"/>
                    <a:pt x="7172132" y="1893249"/>
                    <a:pt x="7172132" y="1874837"/>
                  </a:cubicBezTo>
                  <a:cubicBezTo>
                    <a:pt x="7172132" y="1856425"/>
                    <a:pt x="7187768" y="1841500"/>
                    <a:pt x="7207057" y="1841500"/>
                  </a:cubicBezTo>
                  <a:close/>
                  <a:moveTo>
                    <a:pt x="4077453" y="1838324"/>
                  </a:moveTo>
                  <a:cubicBezTo>
                    <a:pt x="4097054" y="1838324"/>
                    <a:pt x="4113048" y="1853605"/>
                    <a:pt x="4113048" y="1872456"/>
                  </a:cubicBezTo>
                  <a:cubicBezTo>
                    <a:pt x="4113048" y="1891305"/>
                    <a:pt x="4097054" y="1906596"/>
                    <a:pt x="4077453" y="1906596"/>
                  </a:cubicBezTo>
                  <a:cubicBezTo>
                    <a:pt x="4057707" y="1906596"/>
                    <a:pt x="4041701" y="1891305"/>
                    <a:pt x="4041701" y="1872456"/>
                  </a:cubicBezTo>
                  <a:cubicBezTo>
                    <a:pt x="4041701" y="1853605"/>
                    <a:pt x="4057707" y="1838324"/>
                    <a:pt x="4077453" y="1838324"/>
                  </a:cubicBezTo>
                  <a:close/>
                  <a:moveTo>
                    <a:pt x="6448232" y="1835151"/>
                  </a:moveTo>
                  <a:cubicBezTo>
                    <a:pt x="6466644" y="1835151"/>
                    <a:pt x="6481570" y="1851142"/>
                    <a:pt x="6481570" y="1870869"/>
                  </a:cubicBezTo>
                  <a:cubicBezTo>
                    <a:pt x="6481570" y="1890594"/>
                    <a:pt x="6466644" y="1906600"/>
                    <a:pt x="6448232" y="1906600"/>
                  </a:cubicBezTo>
                  <a:cubicBezTo>
                    <a:pt x="6429820" y="1906600"/>
                    <a:pt x="6414894" y="1890594"/>
                    <a:pt x="6414894" y="1870869"/>
                  </a:cubicBezTo>
                  <a:cubicBezTo>
                    <a:pt x="6414894" y="1851142"/>
                    <a:pt x="6429820" y="1835151"/>
                    <a:pt x="6448232" y="1835151"/>
                  </a:cubicBezTo>
                  <a:close/>
                  <a:moveTo>
                    <a:pt x="2643092" y="1833560"/>
                  </a:moveTo>
                  <a:cubicBezTo>
                    <a:pt x="2662374" y="1833560"/>
                    <a:pt x="2678005" y="1849196"/>
                    <a:pt x="2678005" y="1868485"/>
                  </a:cubicBezTo>
                  <a:cubicBezTo>
                    <a:pt x="2678005" y="1887774"/>
                    <a:pt x="2662374" y="1903414"/>
                    <a:pt x="2643092" y="1903414"/>
                  </a:cubicBezTo>
                  <a:cubicBezTo>
                    <a:pt x="2623801" y="1903414"/>
                    <a:pt x="2608161" y="1887774"/>
                    <a:pt x="2608161" y="1868485"/>
                  </a:cubicBezTo>
                  <a:cubicBezTo>
                    <a:pt x="2608161" y="1849196"/>
                    <a:pt x="2623801" y="1833560"/>
                    <a:pt x="2643092" y="1833560"/>
                  </a:cubicBezTo>
                  <a:close/>
                  <a:moveTo>
                    <a:pt x="4694175" y="1827212"/>
                  </a:moveTo>
                  <a:cubicBezTo>
                    <a:pt x="4713414" y="1827212"/>
                    <a:pt x="4729004" y="1842493"/>
                    <a:pt x="4729004" y="1861346"/>
                  </a:cubicBezTo>
                  <a:cubicBezTo>
                    <a:pt x="4729004" y="1880194"/>
                    <a:pt x="4713414" y="1895477"/>
                    <a:pt x="4694175" y="1895477"/>
                  </a:cubicBezTo>
                  <a:cubicBezTo>
                    <a:pt x="4674864" y="1895477"/>
                    <a:pt x="4659225" y="1880194"/>
                    <a:pt x="4659225" y="1861346"/>
                  </a:cubicBezTo>
                  <a:cubicBezTo>
                    <a:pt x="4659225" y="1842493"/>
                    <a:pt x="4674864" y="1827212"/>
                    <a:pt x="4694175" y="1827212"/>
                  </a:cubicBezTo>
                  <a:close/>
                  <a:moveTo>
                    <a:pt x="1874800" y="1827212"/>
                  </a:moveTo>
                  <a:cubicBezTo>
                    <a:pt x="1894083" y="1827212"/>
                    <a:pt x="1909716" y="1843204"/>
                    <a:pt x="1909716" y="1862932"/>
                  </a:cubicBezTo>
                  <a:cubicBezTo>
                    <a:pt x="1909716" y="1882657"/>
                    <a:pt x="1894083" y="1898655"/>
                    <a:pt x="1874800" y="1898655"/>
                  </a:cubicBezTo>
                  <a:cubicBezTo>
                    <a:pt x="1855503" y="1898655"/>
                    <a:pt x="1839869" y="1882657"/>
                    <a:pt x="1839869" y="1862932"/>
                  </a:cubicBezTo>
                  <a:cubicBezTo>
                    <a:pt x="1839869" y="1843204"/>
                    <a:pt x="1855503" y="1827212"/>
                    <a:pt x="1874800" y="1827212"/>
                  </a:cubicBezTo>
                  <a:close/>
                  <a:moveTo>
                    <a:pt x="8612789" y="1822449"/>
                  </a:moveTo>
                  <a:cubicBezTo>
                    <a:pt x="8631640" y="1822449"/>
                    <a:pt x="8646921" y="1838085"/>
                    <a:pt x="8646921" y="1857375"/>
                  </a:cubicBezTo>
                  <a:cubicBezTo>
                    <a:pt x="8646921" y="1876663"/>
                    <a:pt x="8631640" y="1892298"/>
                    <a:pt x="8612789" y="1892298"/>
                  </a:cubicBezTo>
                  <a:cubicBezTo>
                    <a:pt x="8593938" y="1892298"/>
                    <a:pt x="8578657" y="1876663"/>
                    <a:pt x="8578657" y="1857375"/>
                  </a:cubicBezTo>
                  <a:cubicBezTo>
                    <a:pt x="8578657" y="1838085"/>
                    <a:pt x="8593938" y="1822449"/>
                    <a:pt x="8612789" y="1822449"/>
                  </a:cubicBezTo>
                  <a:close/>
                  <a:moveTo>
                    <a:pt x="5971989" y="1817688"/>
                  </a:moveTo>
                  <a:cubicBezTo>
                    <a:pt x="5991271" y="1817688"/>
                    <a:pt x="6006907" y="1832614"/>
                    <a:pt x="6006907" y="1851025"/>
                  </a:cubicBezTo>
                  <a:cubicBezTo>
                    <a:pt x="6006907" y="1869437"/>
                    <a:pt x="5991271" y="1884362"/>
                    <a:pt x="5971989" y="1884362"/>
                  </a:cubicBezTo>
                  <a:cubicBezTo>
                    <a:pt x="5952698" y="1884362"/>
                    <a:pt x="5937058" y="1869437"/>
                    <a:pt x="5937058" y="1851025"/>
                  </a:cubicBezTo>
                  <a:cubicBezTo>
                    <a:pt x="5937058" y="1832614"/>
                    <a:pt x="5952698" y="1817688"/>
                    <a:pt x="5971989" y="1817688"/>
                  </a:cubicBezTo>
                  <a:close/>
                  <a:moveTo>
                    <a:pt x="3509811" y="1814510"/>
                  </a:moveTo>
                  <a:cubicBezTo>
                    <a:pt x="3529100" y="1814510"/>
                    <a:pt x="3544737" y="1830147"/>
                    <a:pt x="3544737" y="1849435"/>
                  </a:cubicBezTo>
                  <a:cubicBezTo>
                    <a:pt x="3544737" y="1868725"/>
                    <a:pt x="3529100" y="1884361"/>
                    <a:pt x="3509811" y="1884361"/>
                  </a:cubicBezTo>
                  <a:cubicBezTo>
                    <a:pt x="3490521" y="1884361"/>
                    <a:pt x="3474886" y="1868725"/>
                    <a:pt x="3474886" y="1849435"/>
                  </a:cubicBezTo>
                  <a:cubicBezTo>
                    <a:pt x="3474886" y="1830147"/>
                    <a:pt x="3490521" y="1814510"/>
                    <a:pt x="3509811" y="1814510"/>
                  </a:cubicBezTo>
                  <a:close/>
                  <a:moveTo>
                    <a:pt x="7780939" y="1814510"/>
                  </a:moveTo>
                  <a:cubicBezTo>
                    <a:pt x="7799790" y="1814510"/>
                    <a:pt x="7815071" y="1830147"/>
                    <a:pt x="7815071" y="1849435"/>
                  </a:cubicBezTo>
                  <a:cubicBezTo>
                    <a:pt x="7815071" y="1868725"/>
                    <a:pt x="7799790" y="1884360"/>
                    <a:pt x="7780939" y="1884360"/>
                  </a:cubicBezTo>
                  <a:cubicBezTo>
                    <a:pt x="7762088" y="1884360"/>
                    <a:pt x="7746807" y="1868725"/>
                    <a:pt x="7746807" y="1849435"/>
                  </a:cubicBezTo>
                  <a:cubicBezTo>
                    <a:pt x="7746807" y="1830147"/>
                    <a:pt x="7762088" y="1814510"/>
                    <a:pt x="7780939" y="1814510"/>
                  </a:cubicBezTo>
                  <a:close/>
                  <a:moveTo>
                    <a:pt x="3867079" y="1806574"/>
                  </a:moveTo>
                  <a:cubicBezTo>
                    <a:pt x="3886370" y="1806574"/>
                    <a:pt x="3902003" y="1822210"/>
                    <a:pt x="3902003" y="1841499"/>
                  </a:cubicBezTo>
                  <a:cubicBezTo>
                    <a:pt x="3902003" y="1860787"/>
                    <a:pt x="3886370" y="1876423"/>
                    <a:pt x="3867079" y="1876423"/>
                  </a:cubicBezTo>
                  <a:cubicBezTo>
                    <a:pt x="3847788" y="1876423"/>
                    <a:pt x="3832151" y="1860787"/>
                    <a:pt x="3832151" y="1841499"/>
                  </a:cubicBezTo>
                  <a:cubicBezTo>
                    <a:pt x="3832151" y="1822210"/>
                    <a:pt x="3847788" y="1806574"/>
                    <a:pt x="3867079" y="1806574"/>
                  </a:cubicBezTo>
                  <a:close/>
                  <a:moveTo>
                    <a:pt x="7604726" y="1800224"/>
                  </a:moveTo>
                  <a:cubicBezTo>
                    <a:pt x="7623577" y="1800224"/>
                    <a:pt x="7638858" y="1815505"/>
                    <a:pt x="7638858" y="1834356"/>
                  </a:cubicBezTo>
                  <a:cubicBezTo>
                    <a:pt x="7638858" y="1853208"/>
                    <a:pt x="7623577" y="1868489"/>
                    <a:pt x="7604726" y="1868489"/>
                  </a:cubicBezTo>
                  <a:cubicBezTo>
                    <a:pt x="7585875" y="1868489"/>
                    <a:pt x="7570594" y="1853208"/>
                    <a:pt x="7570594" y="1834356"/>
                  </a:cubicBezTo>
                  <a:cubicBezTo>
                    <a:pt x="7570594" y="1815505"/>
                    <a:pt x="7585875" y="1800224"/>
                    <a:pt x="7604726" y="1800224"/>
                  </a:cubicBezTo>
                  <a:close/>
                  <a:moveTo>
                    <a:pt x="6640320" y="1798638"/>
                  </a:moveTo>
                  <a:cubicBezTo>
                    <a:pt x="6658732" y="1798638"/>
                    <a:pt x="6673658" y="1813561"/>
                    <a:pt x="6673658" y="1831975"/>
                  </a:cubicBezTo>
                  <a:cubicBezTo>
                    <a:pt x="6673658" y="1850389"/>
                    <a:pt x="6658732" y="1865313"/>
                    <a:pt x="6640320" y="1865313"/>
                  </a:cubicBezTo>
                  <a:cubicBezTo>
                    <a:pt x="6621908" y="1865313"/>
                    <a:pt x="6606982" y="1850389"/>
                    <a:pt x="6606982" y="1831975"/>
                  </a:cubicBezTo>
                  <a:cubicBezTo>
                    <a:pt x="6606982" y="1813561"/>
                    <a:pt x="6621908" y="1798638"/>
                    <a:pt x="6640320" y="1798638"/>
                  </a:cubicBezTo>
                  <a:close/>
                  <a:moveTo>
                    <a:pt x="2339815" y="1795460"/>
                  </a:moveTo>
                  <a:cubicBezTo>
                    <a:pt x="2359103" y="1795460"/>
                    <a:pt x="2374740" y="1811096"/>
                    <a:pt x="2374740" y="1830385"/>
                  </a:cubicBezTo>
                  <a:cubicBezTo>
                    <a:pt x="2374740" y="1849675"/>
                    <a:pt x="2359103" y="1865310"/>
                    <a:pt x="2339815" y="1865310"/>
                  </a:cubicBezTo>
                  <a:cubicBezTo>
                    <a:pt x="2320526" y="1865310"/>
                    <a:pt x="2304890" y="1849675"/>
                    <a:pt x="2304890" y="1830385"/>
                  </a:cubicBezTo>
                  <a:cubicBezTo>
                    <a:pt x="2304890" y="1811096"/>
                    <a:pt x="2320526" y="1795460"/>
                    <a:pt x="2339815" y="1795460"/>
                  </a:cubicBezTo>
                  <a:close/>
                  <a:moveTo>
                    <a:pt x="5173475" y="1787522"/>
                  </a:moveTo>
                  <a:cubicBezTo>
                    <a:pt x="5191886" y="1787522"/>
                    <a:pt x="5206813" y="1802448"/>
                    <a:pt x="5206813" y="1820860"/>
                  </a:cubicBezTo>
                  <a:cubicBezTo>
                    <a:pt x="5206813" y="1839272"/>
                    <a:pt x="5191886" y="1854198"/>
                    <a:pt x="5173475" y="1854198"/>
                  </a:cubicBezTo>
                  <a:cubicBezTo>
                    <a:pt x="5155062" y="1854198"/>
                    <a:pt x="5140135" y="1839272"/>
                    <a:pt x="5140135" y="1820860"/>
                  </a:cubicBezTo>
                  <a:cubicBezTo>
                    <a:pt x="5140135" y="1802448"/>
                    <a:pt x="5155062" y="1787522"/>
                    <a:pt x="5173475" y="1787522"/>
                  </a:cubicBezTo>
                  <a:close/>
                  <a:moveTo>
                    <a:pt x="7411844" y="1773237"/>
                  </a:moveTo>
                  <a:cubicBezTo>
                    <a:pt x="7431133" y="1773237"/>
                    <a:pt x="7446769" y="1789230"/>
                    <a:pt x="7446769" y="1808957"/>
                  </a:cubicBezTo>
                  <a:cubicBezTo>
                    <a:pt x="7446769" y="1828684"/>
                    <a:pt x="7431133" y="1844675"/>
                    <a:pt x="7411844" y="1844675"/>
                  </a:cubicBezTo>
                  <a:cubicBezTo>
                    <a:pt x="7392555" y="1844675"/>
                    <a:pt x="7376919" y="1828684"/>
                    <a:pt x="7376919" y="1808957"/>
                  </a:cubicBezTo>
                  <a:cubicBezTo>
                    <a:pt x="7376919" y="1789230"/>
                    <a:pt x="7392555" y="1773237"/>
                    <a:pt x="7411844" y="1773237"/>
                  </a:cubicBezTo>
                  <a:close/>
                  <a:moveTo>
                    <a:pt x="5545806" y="1773237"/>
                  </a:moveTo>
                  <a:cubicBezTo>
                    <a:pt x="5564655" y="1773237"/>
                    <a:pt x="5579931" y="1789230"/>
                    <a:pt x="5579931" y="1808957"/>
                  </a:cubicBezTo>
                  <a:cubicBezTo>
                    <a:pt x="5579931" y="1828684"/>
                    <a:pt x="5564655" y="1844675"/>
                    <a:pt x="5545806" y="1844675"/>
                  </a:cubicBezTo>
                  <a:cubicBezTo>
                    <a:pt x="5526960" y="1844675"/>
                    <a:pt x="5511678" y="1828684"/>
                    <a:pt x="5511678" y="1808957"/>
                  </a:cubicBezTo>
                  <a:cubicBezTo>
                    <a:pt x="5511678" y="1789230"/>
                    <a:pt x="5526960" y="1773237"/>
                    <a:pt x="5545806" y="1773237"/>
                  </a:cubicBezTo>
                  <a:close/>
                  <a:moveTo>
                    <a:pt x="2497020" y="1771647"/>
                  </a:moveTo>
                  <a:cubicBezTo>
                    <a:pt x="2516309" y="1771647"/>
                    <a:pt x="2531938" y="1786574"/>
                    <a:pt x="2531938" y="1804985"/>
                  </a:cubicBezTo>
                  <a:cubicBezTo>
                    <a:pt x="2531938" y="1823398"/>
                    <a:pt x="2516309" y="1838324"/>
                    <a:pt x="2497020" y="1838324"/>
                  </a:cubicBezTo>
                  <a:cubicBezTo>
                    <a:pt x="2477728" y="1838324"/>
                    <a:pt x="2462090" y="1823398"/>
                    <a:pt x="2462090" y="1804985"/>
                  </a:cubicBezTo>
                  <a:cubicBezTo>
                    <a:pt x="2462090" y="1786574"/>
                    <a:pt x="2477728" y="1771647"/>
                    <a:pt x="2497020" y="1771647"/>
                  </a:cubicBezTo>
                  <a:close/>
                  <a:moveTo>
                    <a:pt x="2841433" y="1768472"/>
                  </a:moveTo>
                  <a:cubicBezTo>
                    <a:pt x="2859845" y="1768472"/>
                    <a:pt x="2874771" y="1784108"/>
                    <a:pt x="2874771" y="1803397"/>
                  </a:cubicBezTo>
                  <a:cubicBezTo>
                    <a:pt x="2874771" y="1822686"/>
                    <a:pt x="2859845" y="1838322"/>
                    <a:pt x="2841433" y="1838322"/>
                  </a:cubicBezTo>
                  <a:cubicBezTo>
                    <a:pt x="2823021" y="1838322"/>
                    <a:pt x="2808095" y="1822686"/>
                    <a:pt x="2808095" y="1803397"/>
                  </a:cubicBezTo>
                  <a:cubicBezTo>
                    <a:pt x="2808095" y="1784108"/>
                    <a:pt x="2823021" y="1768472"/>
                    <a:pt x="2841433" y="1768472"/>
                  </a:cubicBezTo>
                  <a:close/>
                  <a:moveTo>
                    <a:pt x="5747366" y="1762122"/>
                  </a:moveTo>
                  <a:cubicBezTo>
                    <a:pt x="5767091" y="1762122"/>
                    <a:pt x="5783082" y="1777405"/>
                    <a:pt x="5783082" y="1796256"/>
                  </a:cubicBezTo>
                  <a:cubicBezTo>
                    <a:pt x="5783082" y="1815106"/>
                    <a:pt x="5767091" y="1830388"/>
                    <a:pt x="5747366" y="1830388"/>
                  </a:cubicBezTo>
                  <a:cubicBezTo>
                    <a:pt x="5727641" y="1830388"/>
                    <a:pt x="5711650" y="1815106"/>
                    <a:pt x="5711650" y="1796256"/>
                  </a:cubicBezTo>
                  <a:cubicBezTo>
                    <a:pt x="5711650" y="1777405"/>
                    <a:pt x="5727641" y="1762122"/>
                    <a:pt x="5747366" y="1762122"/>
                  </a:cubicBezTo>
                  <a:close/>
                  <a:moveTo>
                    <a:pt x="1993978" y="1762122"/>
                  </a:moveTo>
                  <a:cubicBezTo>
                    <a:pt x="2013260" y="1762122"/>
                    <a:pt x="2028890" y="1777406"/>
                    <a:pt x="2028890" y="1796258"/>
                  </a:cubicBezTo>
                  <a:cubicBezTo>
                    <a:pt x="2028890" y="1815107"/>
                    <a:pt x="2013260" y="1830389"/>
                    <a:pt x="1993978" y="1830389"/>
                  </a:cubicBezTo>
                  <a:cubicBezTo>
                    <a:pt x="1974639" y="1830389"/>
                    <a:pt x="1959000" y="1815107"/>
                    <a:pt x="1959000" y="1796258"/>
                  </a:cubicBezTo>
                  <a:cubicBezTo>
                    <a:pt x="1959000" y="1777406"/>
                    <a:pt x="1974639" y="1762122"/>
                    <a:pt x="1993978" y="1762122"/>
                  </a:cubicBezTo>
                  <a:close/>
                  <a:moveTo>
                    <a:pt x="3330552" y="1760537"/>
                  </a:moveTo>
                  <a:cubicBezTo>
                    <a:pt x="3348959" y="1760537"/>
                    <a:pt x="3363880" y="1775465"/>
                    <a:pt x="3363880" y="1793875"/>
                  </a:cubicBezTo>
                  <a:cubicBezTo>
                    <a:pt x="3363880" y="1812291"/>
                    <a:pt x="3348959" y="1827212"/>
                    <a:pt x="3330552" y="1827212"/>
                  </a:cubicBezTo>
                  <a:cubicBezTo>
                    <a:pt x="3312146" y="1827212"/>
                    <a:pt x="3297223" y="1812291"/>
                    <a:pt x="3297223" y="1793875"/>
                  </a:cubicBezTo>
                  <a:cubicBezTo>
                    <a:pt x="3297223" y="1775465"/>
                    <a:pt x="3312146" y="1760537"/>
                    <a:pt x="3330552" y="1760537"/>
                  </a:cubicBezTo>
                  <a:close/>
                  <a:moveTo>
                    <a:pt x="6145020" y="1754188"/>
                  </a:moveTo>
                  <a:cubicBezTo>
                    <a:pt x="6164309" y="1754188"/>
                    <a:pt x="6179945" y="1769469"/>
                    <a:pt x="6179945" y="1788319"/>
                  </a:cubicBezTo>
                  <a:cubicBezTo>
                    <a:pt x="6179945" y="1807170"/>
                    <a:pt x="6164309" y="1822451"/>
                    <a:pt x="6145020" y="1822451"/>
                  </a:cubicBezTo>
                  <a:cubicBezTo>
                    <a:pt x="6125731" y="1822451"/>
                    <a:pt x="6110095" y="1807170"/>
                    <a:pt x="6110095" y="1788319"/>
                  </a:cubicBezTo>
                  <a:cubicBezTo>
                    <a:pt x="6110095" y="1769469"/>
                    <a:pt x="6125731" y="1754188"/>
                    <a:pt x="6145020" y="1754188"/>
                  </a:cubicBezTo>
                  <a:close/>
                  <a:moveTo>
                    <a:pt x="6910989" y="1754187"/>
                  </a:moveTo>
                  <a:cubicBezTo>
                    <a:pt x="6929840" y="1754187"/>
                    <a:pt x="6945121" y="1770179"/>
                    <a:pt x="6945121" y="1789905"/>
                  </a:cubicBezTo>
                  <a:cubicBezTo>
                    <a:pt x="6945121" y="1809630"/>
                    <a:pt x="6929840" y="1825625"/>
                    <a:pt x="6910989" y="1825625"/>
                  </a:cubicBezTo>
                  <a:cubicBezTo>
                    <a:pt x="6892138" y="1825625"/>
                    <a:pt x="6876857" y="1809630"/>
                    <a:pt x="6876857" y="1789905"/>
                  </a:cubicBezTo>
                  <a:cubicBezTo>
                    <a:pt x="6876857" y="1770179"/>
                    <a:pt x="6892138" y="1754187"/>
                    <a:pt x="6910989" y="1754187"/>
                  </a:cubicBezTo>
                  <a:close/>
                  <a:moveTo>
                    <a:pt x="6310914" y="1749427"/>
                  </a:moveTo>
                  <a:cubicBezTo>
                    <a:pt x="6329765" y="1749427"/>
                    <a:pt x="6345046" y="1765060"/>
                    <a:pt x="6345046" y="1784350"/>
                  </a:cubicBezTo>
                  <a:cubicBezTo>
                    <a:pt x="6345046" y="1803639"/>
                    <a:pt x="6329765" y="1819276"/>
                    <a:pt x="6310914" y="1819276"/>
                  </a:cubicBezTo>
                  <a:cubicBezTo>
                    <a:pt x="6292063" y="1819276"/>
                    <a:pt x="6276782" y="1803639"/>
                    <a:pt x="6276782" y="1784350"/>
                  </a:cubicBezTo>
                  <a:cubicBezTo>
                    <a:pt x="6276782" y="1765060"/>
                    <a:pt x="6292063" y="1749427"/>
                    <a:pt x="6310914" y="1749427"/>
                  </a:cubicBezTo>
                  <a:close/>
                  <a:moveTo>
                    <a:pt x="8064308" y="1744663"/>
                  </a:moveTo>
                  <a:cubicBezTo>
                    <a:pt x="8082720" y="1744663"/>
                    <a:pt x="8097646" y="1760299"/>
                    <a:pt x="8097646" y="1779588"/>
                  </a:cubicBezTo>
                  <a:cubicBezTo>
                    <a:pt x="8097646" y="1798876"/>
                    <a:pt x="8082720" y="1814512"/>
                    <a:pt x="8064308" y="1814512"/>
                  </a:cubicBezTo>
                  <a:cubicBezTo>
                    <a:pt x="8045896" y="1814512"/>
                    <a:pt x="8030970" y="1798876"/>
                    <a:pt x="8030970" y="1779588"/>
                  </a:cubicBezTo>
                  <a:cubicBezTo>
                    <a:pt x="8030970" y="1760299"/>
                    <a:pt x="8045896" y="1744663"/>
                    <a:pt x="8064308" y="1744663"/>
                  </a:cubicBezTo>
                  <a:close/>
                  <a:moveTo>
                    <a:pt x="2166984" y="1744663"/>
                  </a:moveTo>
                  <a:cubicBezTo>
                    <a:pt x="2186272" y="1744663"/>
                    <a:pt x="2201914" y="1759588"/>
                    <a:pt x="2201914" y="1778002"/>
                  </a:cubicBezTo>
                  <a:cubicBezTo>
                    <a:pt x="2201914" y="1796412"/>
                    <a:pt x="2186272" y="1811340"/>
                    <a:pt x="2166984" y="1811340"/>
                  </a:cubicBezTo>
                  <a:cubicBezTo>
                    <a:pt x="2147698" y="1811340"/>
                    <a:pt x="2132062" y="1796412"/>
                    <a:pt x="2132062" y="1778002"/>
                  </a:cubicBezTo>
                  <a:cubicBezTo>
                    <a:pt x="2132062" y="1759588"/>
                    <a:pt x="2147698" y="1744663"/>
                    <a:pt x="2166984" y="1744663"/>
                  </a:cubicBezTo>
                  <a:close/>
                  <a:moveTo>
                    <a:pt x="7075295" y="1725614"/>
                  </a:moveTo>
                  <a:cubicBezTo>
                    <a:pt x="7093707" y="1725614"/>
                    <a:pt x="7108633" y="1741249"/>
                    <a:pt x="7108633" y="1760537"/>
                  </a:cubicBezTo>
                  <a:cubicBezTo>
                    <a:pt x="7108633" y="1779825"/>
                    <a:pt x="7093707" y="1795461"/>
                    <a:pt x="7075295" y="1795461"/>
                  </a:cubicBezTo>
                  <a:cubicBezTo>
                    <a:pt x="7056883" y="1795461"/>
                    <a:pt x="7041957" y="1779825"/>
                    <a:pt x="7041957" y="1760537"/>
                  </a:cubicBezTo>
                  <a:cubicBezTo>
                    <a:pt x="7041957" y="1741249"/>
                    <a:pt x="7056883" y="1725614"/>
                    <a:pt x="7075295" y="1725614"/>
                  </a:cubicBezTo>
                  <a:close/>
                  <a:moveTo>
                    <a:pt x="4240816" y="1719259"/>
                  </a:moveTo>
                  <a:cubicBezTo>
                    <a:pt x="4259667" y="1719259"/>
                    <a:pt x="4274948" y="1734540"/>
                    <a:pt x="4274948" y="1753391"/>
                  </a:cubicBezTo>
                  <a:cubicBezTo>
                    <a:pt x="4274948" y="1772242"/>
                    <a:pt x="4259667" y="1787523"/>
                    <a:pt x="4240816" y="1787523"/>
                  </a:cubicBezTo>
                  <a:cubicBezTo>
                    <a:pt x="4221965" y="1787523"/>
                    <a:pt x="4206684" y="1772242"/>
                    <a:pt x="4206684" y="1753391"/>
                  </a:cubicBezTo>
                  <a:cubicBezTo>
                    <a:pt x="4206684" y="1734540"/>
                    <a:pt x="4221965" y="1719259"/>
                    <a:pt x="4240816" y="1719259"/>
                  </a:cubicBezTo>
                  <a:close/>
                  <a:moveTo>
                    <a:pt x="8231789" y="1714501"/>
                  </a:moveTo>
                  <a:cubicBezTo>
                    <a:pt x="8250640" y="1714501"/>
                    <a:pt x="8265921" y="1730135"/>
                    <a:pt x="8265921" y="1749427"/>
                  </a:cubicBezTo>
                  <a:cubicBezTo>
                    <a:pt x="8265921" y="1768714"/>
                    <a:pt x="8250640" y="1784351"/>
                    <a:pt x="8231789" y="1784351"/>
                  </a:cubicBezTo>
                  <a:cubicBezTo>
                    <a:pt x="8212938" y="1784351"/>
                    <a:pt x="8197657" y="1768714"/>
                    <a:pt x="8197657" y="1749427"/>
                  </a:cubicBezTo>
                  <a:cubicBezTo>
                    <a:pt x="8197657" y="1730135"/>
                    <a:pt x="8212938" y="1714501"/>
                    <a:pt x="8231789" y="1714501"/>
                  </a:cubicBezTo>
                  <a:close/>
                  <a:moveTo>
                    <a:pt x="9166826" y="1700209"/>
                  </a:moveTo>
                  <a:cubicBezTo>
                    <a:pt x="9185677" y="1700209"/>
                    <a:pt x="9200958" y="1716201"/>
                    <a:pt x="9200958" y="1735928"/>
                  </a:cubicBezTo>
                  <a:cubicBezTo>
                    <a:pt x="9200958" y="1755655"/>
                    <a:pt x="9185677" y="1771647"/>
                    <a:pt x="9166826" y="1771647"/>
                  </a:cubicBezTo>
                  <a:cubicBezTo>
                    <a:pt x="9147975" y="1771647"/>
                    <a:pt x="9132694" y="1755655"/>
                    <a:pt x="9132694" y="1735928"/>
                  </a:cubicBezTo>
                  <a:cubicBezTo>
                    <a:pt x="9132694" y="1716201"/>
                    <a:pt x="9147975" y="1700209"/>
                    <a:pt x="9166826" y="1700209"/>
                  </a:cubicBezTo>
                  <a:close/>
                  <a:moveTo>
                    <a:pt x="4970275" y="1700209"/>
                  </a:moveTo>
                  <a:cubicBezTo>
                    <a:pt x="4988686" y="1700209"/>
                    <a:pt x="5003614" y="1716201"/>
                    <a:pt x="5003614" y="1735928"/>
                  </a:cubicBezTo>
                  <a:cubicBezTo>
                    <a:pt x="5003614" y="1755655"/>
                    <a:pt x="4988686" y="1771647"/>
                    <a:pt x="4970275" y="1771647"/>
                  </a:cubicBezTo>
                  <a:cubicBezTo>
                    <a:pt x="4951863" y="1771647"/>
                    <a:pt x="4936937" y="1755655"/>
                    <a:pt x="4936937" y="1735928"/>
                  </a:cubicBezTo>
                  <a:cubicBezTo>
                    <a:pt x="4936937" y="1716201"/>
                    <a:pt x="4951863" y="1700209"/>
                    <a:pt x="4970275" y="1700209"/>
                  </a:cubicBezTo>
                  <a:close/>
                  <a:moveTo>
                    <a:pt x="8966802" y="1698622"/>
                  </a:moveTo>
                  <a:cubicBezTo>
                    <a:pt x="8985653" y="1698622"/>
                    <a:pt x="9000934" y="1713549"/>
                    <a:pt x="9000934" y="1731961"/>
                  </a:cubicBezTo>
                  <a:cubicBezTo>
                    <a:pt x="9000934" y="1750372"/>
                    <a:pt x="8985653" y="1765298"/>
                    <a:pt x="8966802" y="1765298"/>
                  </a:cubicBezTo>
                  <a:cubicBezTo>
                    <a:pt x="8947951" y="1765298"/>
                    <a:pt x="8932670" y="1750372"/>
                    <a:pt x="8932670" y="1731961"/>
                  </a:cubicBezTo>
                  <a:cubicBezTo>
                    <a:pt x="8932670" y="1713549"/>
                    <a:pt x="8947951" y="1698622"/>
                    <a:pt x="8966802" y="1698622"/>
                  </a:cubicBezTo>
                  <a:close/>
                  <a:moveTo>
                    <a:pt x="3134362" y="1698622"/>
                  </a:moveTo>
                  <a:cubicBezTo>
                    <a:pt x="3154088" y="1698622"/>
                    <a:pt x="3170080" y="1713549"/>
                    <a:pt x="3170080" y="1731961"/>
                  </a:cubicBezTo>
                  <a:cubicBezTo>
                    <a:pt x="3170080" y="1750372"/>
                    <a:pt x="3154088" y="1765298"/>
                    <a:pt x="3134362" y="1765298"/>
                  </a:cubicBezTo>
                  <a:cubicBezTo>
                    <a:pt x="3114636" y="1765298"/>
                    <a:pt x="3098645" y="1750372"/>
                    <a:pt x="3098645" y="1731961"/>
                  </a:cubicBezTo>
                  <a:cubicBezTo>
                    <a:pt x="3098645" y="1713549"/>
                    <a:pt x="3114636" y="1698622"/>
                    <a:pt x="3134362" y="1698622"/>
                  </a:cubicBezTo>
                  <a:close/>
                  <a:moveTo>
                    <a:pt x="8531826" y="1692275"/>
                  </a:moveTo>
                  <a:cubicBezTo>
                    <a:pt x="8550677" y="1692275"/>
                    <a:pt x="8565958" y="1707557"/>
                    <a:pt x="8565958" y="1726407"/>
                  </a:cubicBezTo>
                  <a:cubicBezTo>
                    <a:pt x="8565958" y="1745257"/>
                    <a:pt x="8550677" y="1760537"/>
                    <a:pt x="8531826" y="1760537"/>
                  </a:cubicBezTo>
                  <a:cubicBezTo>
                    <a:pt x="8512975" y="1760537"/>
                    <a:pt x="8497694" y="1745257"/>
                    <a:pt x="8497694" y="1726407"/>
                  </a:cubicBezTo>
                  <a:cubicBezTo>
                    <a:pt x="8497694" y="1707557"/>
                    <a:pt x="8512975" y="1692275"/>
                    <a:pt x="8531826" y="1692275"/>
                  </a:cubicBezTo>
                  <a:close/>
                  <a:moveTo>
                    <a:pt x="3651255" y="1689098"/>
                  </a:moveTo>
                  <a:cubicBezTo>
                    <a:pt x="3670549" y="1689098"/>
                    <a:pt x="3686188" y="1705095"/>
                    <a:pt x="3686188" y="1724820"/>
                  </a:cubicBezTo>
                  <a:cubicBezTo>
                    <a:pt x="3686188" y="1744546"/>
                    <a:pt x="3670549" y="1760538"/>
                    <a:pt x="3651255" y="1760538"/>
                  </a:cubicBezTo>
                  <a:cubicBezTo>
                    <a:pt x="3631961" y="1760538"/>
                    <a:pt x="3616322" y="1744546"/>
                    <a:pt x="3616322" y="1724820"/>
                  </a:cubicBezTo>
                  <a:cubicBezTo>
                    <a:pt x="3616322" y="1705095"/>
                    <a:pt x="3631961" y="1689098"/>
                    <a:pt x="3651255" y="1689098"/>
                  </a:cubicBezTo>
                  <a:close/>
                  <a:moveTo>
                    <a:pt x="5343379" y="1689097"/>
                  </a:moveTo>
                  <a:cubicBezTo>
                    <a:pt x="5361794" y="1689097"/>
                    <a:pt x="5376719" y="1704381"/>
                    <a:pt x="5376719" y="1723232"/>
                  </a:cubicBezTo>
                  <a:cubicBezTo>
                    <a:pt x="5376719" y="1742083"/>
                    <a:pt x="5361794" y="1757364"/>
                    <a:pt x="5343379" y="1757364"/>
                  </a:cubicBezTo>
                  <a:cubicBezTo>
                    <a:pt x="5324968" y="1757364"/>
                    <a:pt x="5310045" y="1742083"/>
                    <a:pt x="5310045" y="1723232"/>
                  </a:cubicBezTo>
                  <a:cubicBezTo>
                    <a:pt x="5310045" y="1704381"/>
                    <a:pt x="5324968" y="1689097"/>
                    <a:pt x="5343379" y="1689097"/>
                  </a:cubicBezTo>
                  <a:close/>
                  <a:moveTo>
                    <a:pt x="4583003" y="1687513"/>
                  </a:moveTo>
                  <a:cubicBezTo>
                    <a:pt x="4602286" y="1687513"/>
                    <a:pt x="4617929" y="1703149"/>
                    <a:pt x="4617929" y="1722438"/>
                  </a:cubicBezTo>
                  <a:cubicBezTo>
                    <a:pt x="4617929" y="1741729"/>
                    <a:pt x="4602286" y="1757365"/>
                    <a:pt x="4583003" y="1757365"/>
                  </a:cubicBezTo>
                  <a:cubicBezTo>
                    <a:pt x="4563717" y="1757365"/>
                    <a:pt x="4548072" y="1741729"/>
                    <a:pt x="4548072" y="1722438"/>
                  </a:cubicBezTo>
                  <a:cubicBezTo>
                    <a:pt x="4548072" y="1703149"/>
                    <a:pt x="4563717" y="1687513"/>
                    <a:pt x="4583003" y="1687513"/>
                  </a:cubicBezTo>
                  <a:close/>
                  <a:moveTo>
                    <a:pt x="3979102" y="1687513"/>
                  </a:moveTo>
                  <a:cubicBezTo>
                    <a:pt x="3997922" y="1687513"/>
                    <a:pt x="4013188" y="1702438"/>
                    <a:pt x="4013188" y="1720850"/>
                  </a:cubicBezTo>
                  <a:cubicBezTo>
                    <a:pt x="4013188" y="1739263"/>
                    <a:pt x="3997922" y="1754189"/>
                    <a:pt x="3979102" y="1754189"/>
                  </a:cubicBezTo>
                  <a:cubicBezTo>
                    <a:pt x="3960231" y="1754189"/>
                    <a:pt x="3944959" y="1739263"/>
                    <a:pt x="3944959" y="1720850"/>
                  </a:cubicBezTo>
                  <a:cubicBezTo>
                    <a:pt x="3944959" y="1702438"/>
                    <a:pt x="3960231" y="1687513"/>
                    <a:pt x="3979102" y="1687513"/>
                  </a:cubicBezTo>
                  <a:close/>
                  <a:moveTo>
                    <a:pt x="8792969" y="1687512"/>
                  </a:moveTo>
                  <a:cubicBezTo>
                    <a:pt x="8812258" y="1687512"/>
                    <a:pt x="8827894" y="1702438"/>
                    <a:pt x="8827894" y="1720848"/>
                  </a:cubicBezTo>
                  <a:cubicBezTo>
                    <a:pt x="8827894" y="1739263"/>
                    <a:pt x="8812258" y="1754188"/>
                    <a:pt x="8792969" y="1754188"/>
                  </a:cubicBezTo>
                  <a:cubicBezTo>
                    <a:pt x="8773680" y="1754188"/>
                    <a:pt x="8758044" y="1739263"/>
                    <a:pt x="8758044" y="1720848"/>
                  </a:cubicBezTo>
                  <a:cubicBezTo>
                    <a:pt x="8758044" y="1702438"/>
                    <a:pt x="8773680" y="1687512"/>
                    <a:pt x="8792969" y="1687512"/>
                  </a:cubicBezTo>
                  <a:close/>
                  <a:moveTo>
                    <a:pt x="7842852" y="1665287"/>
                  </a:moveTo>
                  <a:cubicBezTo>
                    <a:pt x="7861703" y="1665287"/>
                    <a:pt x="7876984" y="1680569"/>
                    <a:pt x="7876984" y="1699421"/>
                  </a:cubicBezTo>
                  <a:cubicBezTo>
                    <a:pt x="7876984" y="1718274"/>
                    <a:pt x="7861703" y="1733552"/>
                    <a:pt x="7842852" y="1733552"/>
                  </a:cubicBezTo>
                  <a:cubicBezTo>
                    <a:pt x="7824001" y="1733552"/>
                    <a:pt x="7808720" y="1718274"/>
                    <a:pt x="7808720" y="1699421"/>
                  </a:cubicBezTo>
                  <a:cubicBezTo>
                    <a:pt x="7808720" y="1680569"/>
                    <a:pt x="7824001" y="1665287"/>
                    <a:pt x="7842852" y="1665287"/>
                  </a:cubicBezTo>
                  <a:close/>
                  <a:moveTo>
                    <a:pt x="5932296" y="1662112"/>
                  </a:moveTo>
                  <a:cubicBezTo>
                    <a:pt x="5950713" y="1662112"/>
                    <a:pt x="5965642" y="1677392"/>
                    <a:pt x="5965642" y="1696244"/>
                  </a:cubicBezTo>
                  <a:cubicBezTo>
                    <a:pt x="5965642" y="1715099"/>
                    <a:pt x="5950713" y="1730377"/>
                    <a:pt x="5932296" y="1730377"/>
                  </a:cubicBezTo>
                  <a:cubicBezTo>
                    <a:pt x="5913886" y="1730377"/>
                    <a:pt x="5898961" y="1715099"/>
                    <a:pt x="5898961" y="1696244"/>
                  </a:cubicBezTo>
                  <a:cubicBezTo>
                    <a:pt x="5898961" y="1677392"/>
                    <a:pt x="5913886" y="1662112"/>
                    <a:pt x="5932296" y="1662112"/>
                  </a:cubicBezTo>
                  <a:close/>
                  <a:moveTo>
                    <a:pt x="7234839" y="1660528"/>
                  </a:moveTo>
                  <a:cubicBezTo>
                    <a:pt x="7253690" y="1660528"/>
                    <a:pt x="7268971" y="1676161"/>
                    <a:pt x="7268971" y="1695449"/>
                  </a:cubicBezTo>
                  <a:cubicBezTo>
                    <a:pt x="7268971" y="1714739"/>
                    <a:pt x="7253690" y="1730375"/>
                    <a:pt x="7234839" y="1730375"/>
                  </a:cubicBezTo>
                  <a:cubicBezTo>
                    <a:pt x="7215988" y="1730375"/>
                    <a:pt x="7200707" y="1714739"/>
                    <a:pt x="7200707" y="1695449"/>
                  </a:cubicBezTo>
                  <a:cubicBezTo>
                    <a:pt x="7200707" y="1676161"/>
                    <a:pt x="7215988" y="1660528"/>
                    <a:pt x="7234839" y="1660528"/>
                  </a:cubicBezTo>
                  <a:close/>
                  <a:moveTo>
                    <a:pt x="4806765" y="1660522"/>
                  </a:moveTo>
                  <a:cubicBezTo>
                    <a:pt x="4826054" y="1660522"/>
                    <a:pt x="4841689" y="1676159"/>
                    <a:pt x="4841689" y="1695447"/>
                  </a:cubicBezTo>
                  <a:cubicBezTo>
                    <a:pt x="4841689" y="1714736"/>
                    <a:pt x="4826054" y="1730372"/>
                    <a:pt x="4806765" y="1730372"/>
                  </a:cubicBezTo>
                  <a:cubicBezTo>
                    <a:pt x="4787475" y="1730372"/>
                    <a:pt x="4771840" y="1714736"/>
                    <a:pt x="4771840" y="1695447"/>
                  </a:cubicBezTo>
                  <a:cubicBezTo>
                    <a:pt x="4771840" y="1676159"/>
                    <a:pt x="4787475" y="1660522"/>
                    <a:pt x="4806765" y="1660522"/>
                  </a:cubicBezTo>
                  <a:close/>
                  <a:moveTo>
                    <a:pt x="4402009" y="1657351"/>
                  </a:moveTo>
                  <a:cubicBezTo>
                    <a:pt x="4421255" y="1657351"/>
                    <a:pt x="4436975" y="1672987"/>
                    <a:pt x="4436975" y="1692275"/>
                  </a:cubicBezTo>
                  <a:cubicBezTo>
                    <a:pt x="4436975" y="1711563"/>
                    <a:pt x="4421255" y="1727205"/>
                    <a:pt x="4402009" y="1727205"/>
                  </a:cubicBezTo>
                  <a:cubicBezTo>
                    <a:pt x="4382746" y="1727205"/>
                    <a:pt x="4367090" y="1711563"/>
                    <a:pt x="4367090" y="1692275"/>
                  </a:cubicBezTo>
                  <a:cubicBezTo>
                    <a:pt x="4367090" y="1672987"/>
                    <a:pt x="4382746" y="1657351"/>
                    <a:pt x="4402009" y="1657351"/>
                  </a:cubicBezTo>
                  <a:close/>
                  <a:moveTo>
                    <a:pt x="6721283" y="1654175"/>
                  </a:moveTo>
                  <a:cubicBezTo>
                    <a:pt x="6739695" y="1654175"/>
                    <a:pt x="6754621" y="1669456"/>
                    <a:pt x="6754621" y="1688307"/>
                  </a:cubicBezTo>
                  <a:cubicBezTo>
                    <a:pt x="6754621" y="1707163"/>
                    <a:pt x="6739695" y="1722439"/>
                    <a:pt x="6721283" y="1722439"/>
                  </a:cubicBezTo>
                  <a:cubicBezTo>
                    <a:pt x="6702871" y="1722439"/>
                    <a:pt x="6687945" y="1707163"/>
                    <a:pt x="6687945" y="1688307"/>
                  </a:cubicBezTo>
                  <a:cubicBezTo>
                    <a:pt x="6687945" y="1669456"/>
                    <a:pt x="6702871" y="1654175"/>
                    <a:pt x="6721283" y="1654175"/>
                  </a:cubicBezTo>
                  <a:close/>
                  <a:moveTo>
                    <a:pt x="6497445" y="1654175"/>
                  </a:moveTo>
                  <a:cubicBezTo>
                    <a:pt x="6515857" y="1654175"/>
                    <a:pt x="6530783" y="1669456"/>
                    <a:pt x="6530783" y="1688307"/>
                  </a:cubicBezTo>
                  <a:cubicBezTo>
                    <a:pt x="6530783" y="1707163"/>
                    <a:pt x="6515857" y="1722439"/>
                    <a:pt x="6497445" y="1722439"/>
                  </a:cubicBezTo>
                  <a:cubicBezTo>
                    <a:pt x="6479033" y="1722439"/>
                    <a:pt x="6464107" y="1707163"/>
                    <a:pt x="6464107" y="1688307"/>
                  </a:cubicBezTo>
                  <a:cubicBezTo>
                    <a:pt x="6464107" y="1669456"/>
                    <a:pt x="6479033" y="1654175"/>
                    <a:pt x="6497445" y="1654175"/>
                  </a:cubicBezTo>
                  <a:close/>
                  <a:moveTo>
                    <a:pt x="8360376" y="1644649"/>
                  </a:moveTo>
                  <a:cubicBezTo>
                    <a:pt x="8380103" y="1644649"/>
                    <a:pt x="8396095" y="1659576"/>
                    <a:pt x="8396095" y="1677986"/>
                  </a:cubicBezTo>
                  <a:cubicBezTo>
                    <a:pt x="8396095" y="1696399"/>
                    <a:pt x="8380103" y="1711324"/>
                    <a:pt x="8360376" y="1711324"/>
                  </a:cubicBezTo>
                  <a:cubicBezTo>
                    <a:pt x="8340649" y="1711324"/>
                    <a:pt x="8324657" y="1696399"/>
                    <a:pt x="8324657" y="1677986"/>
                  </a:cubicBezTo>
                  <a:cubicBezTo>
                    <a:pt x="8324657" y="1659576"/>
                    <a:pt x="8340649" y="1644649"/>
                    <a:pt x="8360376" y="1644649"/>
                  </a:cubicBezTo>
                  <a:close/>
                  <a:moveTo>
                    <a:pt x="2695523" y="1638299"/>
                  </a:moveTo>
                  <a:cubicBezTo>
                    <a:pt x="2713947" y="1638299"/>
                    <a:pt x="2728881" y="1653937"/>
                    <a:pt x="2728881" y="1673224"/>
                  </a:cubicBezTo>
                  <a:cubicBezTo>
                    <a:pt x="2728881" y="1692514"/>
                    <a:pt x="2713947" y="1708152"/>
                    <a:pt x="2695523" y="1708152"/>
                  </a:cubicBezTo>
                  <a:cubicBezTo>
                    <a:pt x="2677119" y="1708152"/>
                    <a:pt x="2662201" y="1692514"/>
                    <a:pt x="2662201" y="1673224"/>
                  </a:cubicBezTo>
                  <a:cubicBezTo>
                    <a:pt x="2662201" y="1653937"/>
                    <a:pt x="2677119" y="1638299"/>
                    <a:pt x="2695523" y="1638299"/>
                  </a:cubicBezTo>
                  <a:close/>
                  <a:moveTo>
                    <a:pt x="7508682" y="1633537"/>
                  </a:moveTo>
                  <a:cubicBezTo>
                    <a:pt x="7527971" y="1633537"/>
                    <a:pt x="7543607" y="1648468"/>
                    <a:pt x="7543607" y="1666875"/>
                  </a:cubicBezTo>
                  <a:cubicBezTo>
                    <a:pt x="7543607" y="1685287"/>
                    <a:pt x="7527971" y="1700212"/>
                    <a:pt x="7508682" y="1700212"/>
                  </a:cubicBezTo>
                  <a:cubicBezTo>
                    <a:pt x="7489393" y="1700212"/>
                    <a:pt x="7473757" y="1685287"/>
                    <a:pt x="7473757" y="1666875"/>
                  </a:cubicBezTo>
                  <a:cubicBezTo>
                    <a:pt x="7473757" y="1648468"/>
                    <a:pt x="7489393" y="1633537"/>
                    <a:pt x="7508682" y="1633537"/>
                  </a:cubicBezTo>
                  <a:close/>
                  <a:moveTo>
                    <a:pt x="5133012" y="1627185"/>
                  </a:moveTo>
                  <a:cubicBezTo>
                    <a:pt x="5151867" y="1627185"/>
                    <a:pt x="5167153" y="1642465"/>
                    <a:pt x="5167153" y="1661319"/>
                  </a:cubicBezTo>
                  <a:cubicBezTo>
                    <a:pt x="5167153" y="1680168"/>
                    <a:pt x="5151867" y="1695449"/>
                    <a:pt x="5133012" y="1695449"/>
                  </a:cubicBezTo>
                  <a:cubicBezTo>
                    <a:pt x="5114155" y="1695449"/>
                    <a:pt x="5098872" y="1680168"/>
                    <a:pt x="5098872" y="1661319"/>
                  </a:cubicBezTo>
                  <a:cubicBezTo>
                    <a:pt x="5098872" y="1642465"/>
                    <a:pt x="5114155" y="1627185"/>
                    <a:pt x="5133012" y="1627185"/>
                  </a:cubicBezTo>
                  <a:close/>
                  <a:moveTo>
                    <a:pt x="2008894" y="1619248"/>
                  </a:moveTo>
                  <a:cubicBezTo>
                    <a:pt x="2027741" y="1619248"/>
                    <a:pt x="2043033" y="1634530"/>
                    <a:pt x="2043033" y="1653383"/>
                  </a:cubicBezTo>
                  <a:cubicBezTo>
                    <a:pt x="2043033" y="1672232"/>
                    <a:pt x="2027741" y="1687513"/>
                    <a:pt x="2008894" y="1687513"/>
                  </a:cubicBezTo>
                  <a:cubicBezTo>
                    <a:pt x="1990052" y="1687513"/>
                    <a:pt x="1974744" y="1672232"/>
                    <a:pt x="1974744" y="1653383"/>
                  </a:cubicBezTo>
                  <a:cubicBezTo>
                    <a:pt x="1974744" y="1634530"/>
                    <a:pt x="1990052" y="1619248"/>
                    <a:pt x="2008894" y="1619248"/>
                  </a:cubicBezTo>
                  <a:close/>
                  <a:moveTo>
                    <a:pt x="3017042" y="1616074"/>
                  </a:moveTo>
                  <a:cubicBezTo>
                    <a:pt x="3035902" y="1616074"/>
                    <a:pt x="3051189" y="1632066"/>
                    <a:pt x="3051189" y="1651794"/>
                  </a:cubicBezTo>
                  <a:cubicBezTo>
                    <a:pt x="3051189" y="1671522"/>
                    <a:pt x="3035902" y="1687513"/>
                    <a:pt x="3017042" y="1687513"/>
                  </a:cubicBezTo>
                  <a:cubicBezTo>
                    <a:pt x="2998182" y="1687513"/>
                    <a:pt x="2982896" y="1671522"/>
                    <a:pt x="2982896" y="1651794"/>
                  </a:cubicBezTo>
                  <a:cubicBezTo>
                    <a:pt x="2982896" y="1632066"/>
                    <a:pt x="2998182" y="1616074"/>
                    <a:pt x="3017042" y="1616074"/>
                  </a:cubicBezTo>
                  <a:close/>
                  <a:moveTo>
                    <a:pt x="2860613" y="1614484"/>
                  </a:moveTo>
                  <a:cubicBezTo>
                    <a:pt x="2879028" y="1614484"/>
                    <a:pt x="2893951" y="1629410"/>
                    <a:pt x="2893951" y="1647827"/>
                  </a:cubicBezTo>
                  <a:cubicBezTo>
                    <a:pt x="2893951" y="1666235"/>
                    <a:pt x="2879028" y="1681161"/>
                    <a:pt x="2860613" y="1681161"/>
                  </a:cubicBezTo>
                  <a:cubicBezTo>
                    <a:pt x="2842199" y="1681161"/>
                    <a:pt x="2827271" y="1666235"/>
                    <a:pt x="2827271" y="1647827"/>
                  </a:cubicBezTo>
                  <a:cubicBezTo>
                    <a:pt x="2827271" y="1629410"/>
                    <a:pt x="2842199" y="1614484"/>
                    <a:pt x="2860613" y="1614484"/>
                  </a:cubicBezTo>
                  <a:close/>
                  <a:moveTo>
                    <a:pt x="5695799" y="1606550"/>
                  </a:moveTo>
                  <a:cubicBezTo>
                    <a:pt x="5715083" y="1606550"/>
                    <a:pt x="5730715" y="1622184"/>
                    <a:pt x="5730715" y="1641475"/>
                  </a:cubicBezTo>
                  <a:cubicBezTo>
                    <a:pt x="5730715" y="1660770"/>
                    <a:pt x="5715083" y="1676399"/>
                    <a:pt x="5695799" y="1676399"/>
                  </a:cubicBezTo>
                  <a:cubicBezTo>
                    <a:pt x="5676513" y="1676399"/>
                    <a:pt x="5660880" y="1660770"/>
                    <a:pt x="5660880" y="1641475"/>
                  </a:cubicBezTo>
                  <a:cubicBezTo>
                    <a:pt x="5660880" y="1622184"/>
                    <a:pt x="5676513" y="1606550"/>
                    <a:pt x="5695799" y="1606550"/>
                  </a:cubicBezTo>
                  <a:close/>
                  <a:moveTo>
                    <a:pt x="5508481" y="1606550"/>
                  </a:moveTo>
                  <a:cubicBezTo>
                    <a:pt x="5526890" y="1606550"/>
                    <a:pt x="5541815" y="1622183"/>
                    <a:pt x="5541815" y="1641474"/>
                  </a:cubicBezTo>
                  <a:cubicBezTo>
                    <a:pt x="5541815" y="1660768"/>
                    <a:pt x="5526890" y="1676399"/>
                    <a:pt x="5508481" y="1676399"/>
                  </a:cubicBezTo>
                  <a:cubicBezTo>
                    <a:pt x="5490071" y="1676399"/>
                    <a:pt x="5475147" y="1660768"/>
                    <a:pt x="5475147" y="1641474"/>
                  </a:cubicBezTo>
                  <a:cubicBezTo>
                    <a:pt x="5475147" y="1622183"/>
                    <a:pt x="5490071" y="1606550"/>
                    <a:pt x="5508481" y="1606550"/>
                  </a:cubicBezTo>
                  <a:close/>
                  <a:moveTo>
                    <a:pt x="3467767" y="1606549"/>
                  </a:moveTo>
                  <a:cubicBezTo>
                    <a:pt x="3486614" y="1606549"/>
                    <a:pt x="3501893" y="1621475"/>
                    <a:pt x="3501893" y="1639885"/>
                  </a:cubicBezTo>
                  <a:cubicBezTo>
                    <a:pt x="3501893" y="1658299"/>
                    <a:pt x="3486614" y="1673224"/>
                    <a:pt x="3467767" y="1673224"/>
                  </a:cubicBezTo>
                  <a:cubicBezTo>
                    <a:pt x="3448918" y="1673224"/>
                    <a:pt x="3433639" y="1658299"/>
                    <a:pt x="3433639" y="1639885"/>
                  </a:cubicBezTo>
                  <a:cubicBezTo>
                    <a:pt x="3433639" y="1621475"/>
                    <a:pt x="3448918" y="1606549"/>
                    <a:pt x="3467767" y="1606549"/>
                  </a:cubicBezTo>
                  <a:close/>
                  <a:moveTo>
                    <a:pt x="4128957" y="1603376"/>
                  </a:moveTo>
                  <a:cubicBezTo>
                    <a:pt x="4148248" y="1603376"/>
                    <a:pt x="4163891" y="1618656"/>
                    <a:pt x="4163891" y="1637506"/>
                  </a:cubicBezTo>
                  <a:cubicBezTo>
                    <a:pt x="4163891" y="1656358"/>
                    <a:pt x="4148248" y="1671641"/>
                    <a:pt x="4128957" y="1671641"/>
                  </a:cubicBezTo>
                  <a:cubicBezTo>
                    <a:pt x="4109662" y="1671641"/>
                    <a:pt x="4094023" y="1656358"/>
                    <a:pt x="4094023" y="1637506"/>
                  </a:cubicBezTo>
                  <a:cubicBezTo>
                    <a:pt x="4094023" y="1618656"/>
                    <a:pt x="4109662" y="1603376"/>
                    <a:pt x="4128957" y="1603376"/>
                  </a:cubicBezTo>
                  <a:close/>
                  <a:moveTo>
                    <a:pt x="3823500" y="1595438"/>
                  </a:moveTo>
                  <a:cubicBezTo>
                    <a:pt x="3843231" y="1595438"/>
                    <a:pt x="3859227" y="1610364"/>
                    <a:pt x="3859227" y="1628776"/>
                  </a:cubicBezTo>
                  <a:cubicBezTo>
                    <a:pt x="3859227" y="1647192"/>
                    <a:pt x="3843231" y="1662114"/>
                    <a:pt x="3823500" y="1662114"/>
                  </a:cubicBezTo>
                  <a:cubicBezTo>
                    <a:pt x="3803770" y="1662114"/>
                    <a:pt x="3787773" y="1647192"/>
                    <a:pt x="3787773" y="1628776"/>
                  </a:cubicBezTo>
                  <a:cubicBezTo>
                    <a:pt x="3787773" y="1610364"/>
                    <a:pt x="3803770" y="1595438"/>
                    <a:pt x="3823500" y="1595438"/>
                  </a:cubicBezTo>
                  <a:close/>
                  <a:moveTo>
                    <a:pt x="2541396" y="1589084"/>
                  </a:moveTo>
                  <a:cubicBezTo>
                    <a:pt x="2559809" y="1589084"/>
                    <a:pt x="2574735" y="1604365"/>
                    <a:pt x="2574735" y="1623216"/>
                  </a:cubicBezTo>
                  <a:cubicBezTo>
                    <a:pt x="2574735" y="1642067"/>
                    <a:pt x="2559809" y="1657348"/>
                    <a:pt x="2541396" y="1657348"/>
                  </a:cubicBezTo>
                  <a:cubicBezTo>
                    <a:pt x="2522985" y="1657348"/>
                    <a:pt x="2508058" y="1642067"/>
                    <a:pt x="2508058" y="1623216"/>
                  </a:cubicBezTo>
                  <a:cubicBezTo>
                    <a:pt x="2508058" y="1604365"/>
                    <a:pt x="2522985" y="1589084"/>
                    <a:pt x="2541396" y="1589084"/>
                  </a:cubicBezTo>
                  <a:close/>
                  <a:moveTo>
                    <a:pt x="8000807" y="1587498"/>
                  </a:moveTo>
                  <a:cubicBezTo>
                    <a:pt x="8020096" y="1587498"/>
                    <a:pt x="8035732" y="1603135"/>
                    <a:pt x="8035732" y="1622422"/>
                  </a:cubicBezTo>
                  <a:cubicBezTo>
                    <a:pt x="8035732" y="1641711"/>
                    <a:pt x="8020096" y="1657348"/>
                    <a:pt x="8000807" y="1657348"/>
                  </a:cubicBezTo>
                  <a:cubicBezTo>
                    <a:pt x="7981518" y="1657348"/>
                    <a:pt x="7965882" y="1641711"/>
                    <a:pt x="7965882" y="1622422"/>
                  </a:cubicBezTo>
                  <a:cubicBezTo>
                    <a:pt x="7965882" y="1603135"/>
                    <a:pt x="7981518" y="1587498"/>
                    <a:pt x="8000807" y="1587498"/>
                  </a:cubicBezTo>
                  <a:close/>
                  <a:moveTo>
                    <a:pt x="7652351" y="1584322"/>
                  </a:moveTo>
                  <a:cubicBezTo>
                    <a:pt x="7672078" y="1584322"/>
                    <a:pt x="7688070" y="1599603"/>
                    <a:pt x="7688070" y="1618454"/>
                  </a:cubicBezTo>
                  <a:cubicBezTo>
                    <a:pt x="7688070" y="1637305"/>
                    <a:pt x="7672078" y="1652586"/>
                    <a:pt x="7652351" y="1652586"/>
                  </a:cubicBezTo>
                  <a:cubicBezTo>
                    <a:pt x="7632624" y="1652586"/>
                    <a:pt x="7616632" y="1637305"/>
                    <a:pt x="7616632" y="1618454"/>
                  </a:cubicBezTo>
                  <a:cubicBezTo>
                    <a:pt x="7616632" y="1599603"/>
                    <a:pt x="7632624" y="1584322"/>
                    <a:pt x="7652351" y="1584322"/>
                  </a:cubicBezTo>
                  <a:close/>
                  <a:moveTo>
                    <a:pt x="6122795" y="1584322"/>
                  </a:moveTo>
                  <a:cubicBezTo>
                    <a:pt x="6142084" y="1584322"/>
                    <a:pt x="6157720" y="1599959"/>
                    <a:pt x="6157720" y="1619247"/>
                  </a:cubicBezTo>
                  <a:cubicBezTo>
                    <a:pt x="6157720" y="1638536"/>
                    <a:pt x="6142084" y="1654173"/>
                    <a:pt x="6122795" y="1654173"/>
                  </a:cubicBezTo>
                  <a:cubicBezTo>
                    <a:pt x="6103506" y="1654173"/>
                    <a:pt x="6087870" y="1638536"/>
                    <a:pt x="6087870" y="1619247"/>
                  </a:cubicBezTo>
                  <a:cubicBezTo>
                    <a:pt x="6087870" y="1599959"/>
                    <a:pt x="6103506" y="1584322"/>
                    <a:pt x="6122795" y="1584322"/>
                  </a:cubicBezTo>
                  <a:close/>
                  <a:moveTo>
                    <a:pt x="6297420" y="1576385"/>
                  </a:moveTo>
                  <a:cubicBezTo>
                    <a:pt x="6315832" y="1576385"/>
                    <a:pt x="6330758" y="1592022"/>
                    <a:pt x="6330758" y="1611311"/>
                  </a:cubicBezTo>
                  <a:cubicBezTo>
                    <a:pt x="6330758" y="1630599"/>
                    <a:pt x="6315832" y="1646236"/>
                    <a:pt x="6297420" y="1646236"/>
                  </a:cubicBezTo>
                  <a:cubicBezTo>
                    <a:pt x="6279008" y="1646236"/>
                    <a:pt x="6264082" y="1630599"/>
                    <a:pt x="6264082" y="1611311"/>
                  </a:cubicBezTo>
                  <a:cubicBezTo>
                    <a:pt x="6264082" y="1592022"/>
                    <a:pt x="6279008" y="1576385"/>
                    <a:pt x="6297420" y="1576385"/>
                  </a:cubicBezTo>
                  <a:close/>
                  <a:moveTo>
                    <a:pt x="2230415" y="1573214"/>
                  </a:moveTo>
                  <a:cubicBezTo>
                    <a:pt x="2248828" y="1573214"/>
                    <a:pt x="2263752" y="1588493"/>
                    <a:pt x="2263752" y="1607346"/>
                  </a:cubicBezTo>
                  <a:cubicBezTo>
                    <a:pt x="2263752" y="1626195"/>
                    <a:pt x="2248828" y="1641476"/>
                    <a:pt x="2230415" y="1641476"/>
                  </a:cubicBezTo>
                  <a:cubicBezTo>
                    <a:pt x="2212003" y="1641476"/>
                    <a:pt x="2197079" y="1626195"/>
                    <a:pt x="2197079" y="1607346"/>
                  </a:cubicBezTo>
                  <a:cubicBezTo>
                    <a:pt x="2197079" y="1588493"/>
                    <a:pt x="2212003" y="1573214"/>
                    <a:pt x="2230415" y="1573214"/>
                  </a:cubicBezTo>
                  <a:close/>
                  <a:moveTo>
                    <a:pt x="2379584" y="1573211"/>
                  </a:moveTo>
                  <a:cubicBezTo>
                    <a:pt x="2397994" y="1573211"/>
                    <a:pt x="2412922" y="1588490"/>
                    <a:pt x="2412922" y="1607344"/>
                  </a:cubicBezTo>
                  <a:cubicBezTo>
                    <a:pt x="2412922" y="1626193"/>
                    <a:pt x="2397994" y="1641474"/>
                    <a:pt x="2379584" y="1641474"/>
                  </a:cubicBezTo>
                  <a:cubicBezTo>
                    <a:pt x="2361169" y="1641474"/>
                    <a:pt x="2346244" y="1626193"/>
                    <a:pt x="2346244" y="1607344"/>
                  </a:cubicBezTo>
                  <a:cubicBezTo>
                    <a:pt x="2346244" y="1588490"/>
                    <a:pt x="2361169" y="1573211"/>
                    <a:pt x="2379584" y="1573211"/>
                  </a:cubicBezTo>
                  <a:close/>
                  <a:moveTo>
                    <a:pt x="6859395" y="1573210"/>
                  </a:moveTo>
                  <a:cubicBezTo>
                    <a:pt x="6877807" y="1573210"/>
                    <a:pt x="6892733" y="1589202"/>
                    <a:pt x="6892733" y="1608931"/>
                  </a:cubicBezTo>
                  <a:cubicBezTo>
                    <a:pt x="6892733" y="1628656"/>
                    <a:pt x="6877807" y="1644649"/>
                    <a:pt x="6859395" y="1644649"/>
                  </a:cubicBezTo>
                  <a:cubicBezTo>
                    <a:pt x="6840983" y="1644649"/>
                    <a:pt x="6826057" y="1628656"/>
                    <a:pt x="6826057" y="1608931"/>
                  </a:cubicBezTo>
                  <a:cubicBezTo>
                    <a:pt x="6826057" y="1589202"/>
                    <a:pt x="6840983" y="1573210"/>
                    <a:pt x="6859395" y="1573210"/>
                  </a:cubicBezTo>
                  <a:close/>
                  <a:moveTo>
                    <a:pt x="3309895" y="1571624"/>
                  </a:moveTo>
                  <a:cubicBezTo>
                    <a:pt x="3329178" y="1571624"/>
                    <a:pt x="3344811" y="1587258"/>
                    <a:pt x="3344811" y="1606550"/>
                  </a:cubicBezTo>
                  <a:cubicBezTo>
                    <a:pt x="3344811" y="1625838"/>
                    <a:pt x="3329178" y="1641473"/>
                    <a:pt x="3309895" y="1641473"/>
                  </a:cubicBezTo>
                  <a:cubicBezTo>
                    <a:pt x="3290610" y="1641473"/>
                    <a:pt x="3274978" y="1625838"/>
                    <a:pt x="3274978" y="1606550"/>
                  </a:cubicBezTo>
                  <a:cubicBezTo>
                    <a:pt x="3274978" y="1587258"/>
                    <a:pt x="3290610" y="1571624"/>
                    <a:pt x="3309895" y="1571624"/>
                  </a:cubicBezTo>
                  <a:close/>
                  <a:moveTo>
                    <a:pt x="8708832" y="1571623"/>
                  </a:moveTo>
                  <a:cubicBezTo>
                    <a:pt x="8728121" y="1571623"/>
                    <a:pt x="8743757" y="1586549"/>
                    <a:pt x="8743757" y="1604962"/>
                  </a:cubicBezTo>
                  <a:cubicBezTo>
                    <a:pt x="8743757" y="1623373"/>
                    <a:pt x="8728121" y="1638299"/>
                    <a:pt x="8708832" y="1638299"/>
                  </a:cubicBezTo>
                  <a:cubicBezTo>
                    <a:pt x="8689543" y="1638299"/>
                    <a:pt x="8673907" y="1623373"/>
                    <a:pt x="8673907" y="1604962"/>
                  </a:cubicBezTo>
                  <a:cubicBezTo>
                    <a:pt x="8673907" y="1586549"/>
                    <a:pt x="8689543" y="1571623"/>
                    <a:pt x="8708832" y="1571623"/>
                  </a:cubicBezTo>
                  <a:close/>
                  <a:moveTo>
                    <a:pt x="7329295" y="1562107"/>
                  </a:moveTo>
                  <a:cubicBezTo>
                    <a:pt x="7347707" y="1562107"/>
                    <a:pt x="7362633" y="1577381"/>
                    <a:pt x="7362633" y="1596232"/>
                  </a:cubicBezTo>
                  <a:cubicBezTo>
                    <a:pt x="7362633" y="1615082"/>
                    <a:pt x="7347707" y="1630365"/>
                    <a:pt x="7329295" y="1630365"/>
                  </a:cubicBezTo>
                  <a:cubicBezTo>
                    <a:pt x="7310883" y="1630365"/>
                    <a:pt x="7295957" y="1615082"/>
                    <a:pt x="7295957" y="1596232"/>
                  </a:cubicBezTo>
                  <a:cubicBezTo>
                    <a:pt x="7295957" y="1577381"/>
                    <a:pt x="7310883" y="1562107"/>
                    <a:pt x="7329295" y="1562107"/>
                  </a:cubicBezTo>
                  <a:close/>
                  <a:moveTo>
                    <a:pt x="7053864" y="1543053"/>
                  </a:moveTo>
                  <a:cubicBezTo>
                    <a:pt x="7072715" y="1543053"/>
                    <a:pt x="7087996" y="1559044"/>
                    <a:pt x="7087996" y="1578767"/>
                  </a:cubicBezTo>
                  <a:cubicBezTo>
                    <a:pt x="7087996" y="1598494"/>
                    <a:pt x="7072715" y="1614485"/>
                    <a:pt x="7053864" y="1614485"/>
                  </a:cubicBezTo>
                  <a:cubicBezTo>
                    <a:pt x="7035013" y="1614485"/>
                    <a:pt x="7019732" y="1598494"/>
                    <a:pt x="7019732" y="1578767"/>
                  </a:cubicBezTo>
                  <a:cubicBezTo>
                    <a:pt x="7019732" y="1559044"/>
                    <a:pt x="7035013" y="1543053"/>
                    <a:pt x="7053864" y="1543053"/>
                  </a:cubicBezTo>
                  <a:close/>
                  <a:moveTo>
                    <a:pt x="3651158" y="1538287"/>
                  </a:moveTo>
                  <a:cubicBezTo>
                    <a:pt x="3670449" y="1538287"/>
                    <a:pt x="3686087" y="1553567"/>
                    <a:pt x="3686087" y="1572419"/>
                  </a:cubicBezTo>
                  <a:cubicBezTo>
                    <a:pt x="3686087" y="1591270"/>
                    <a:pt x="3670449" y="1606550"/>
                    <a:pt x="3651158" y="1606550"/>
                  </a:cubicBezTo>
                  <a:cubicBezTo>
                    <a:pt x="3631865" y="1606550"/>
                    <a:pt x="3616227" y="1591270"/>
                    <a:pt x="3616227" y="1572419"/>
                  </a:cubicBezTo>
                  <a:cubicBezTo>
                    <a:pt x="3616227" y="1553567"/>
                    <a:pt x="3631865" y="1538287"/>
                    <a:pt x="3651158" y="1538287"/>
                  </a:cubicBezTo>
                  <a:close/>
                  <a:moveTo>
                    <a:pt x="4683846" y="1533524"/>
                  </a:moveTo>
                  <a:cubicBezTo>
                    <a:pt x="4702719" y="1533524"/>
                    <a:pt x="4717891" y="1548454"/>
                    <a:pt x="4717891" y="1566867"/>
                  </a:cubicBezTo>
                  <a:cubicBezTo>
                    <a:pt x="4717891" y="1585276"/>
                    <a:pt x="4702719" y="1600203"/>
                    <a:pt x="4683846" y="1600203"/>
                  </a:cubicBezTo>
                  <a:cubicBezTo>
                    <a:pt x="4664986" y="1600203"/>
                    <a:pt x="4649706" y="1585276"/>
                    <a:pt x="4649706" y="1566867"/>
                  </a:cubicBezTo>
                  <a:cubicBezTo>
                    <a:pt x="4649706" y="1548454"/>
                    <a:pt x="4664986" y="1533524"/>
                    <a:pt x="4683846" y="1533524"/>
                  </a:cubicBezTo>
                  <a:close/>
                  <a:moveTo>
                    <a:pt x="8148445" y="1533522"/>
                  </a:moveTo>
                  <a:cubicBezTo>
                    <a:pt x="8166857" y="1533522"/>
                    <a:pt x="8181783" y="1548454"/>
                    <a:pt x="8181783" y="1566863"/>
                  </a:cubicBezTo>
                  <a:cubicBezTo>
                    <a:pt x="8181783" y="1585274"/>
                    <a:pt x="8166857" y="1600199"/>
                    <a:pt x="8148445" y="1600199"/>
                  </a:cubicBezTo>
                  <a:cubicBezTo>
                    <a:pt x="8130033" y="1600199"/>
                    <a:pt x="8115107" y="1585274"/>
                    <a:pt x="8115107" y="1566863"/>
                  </a:cubicBezTo>
                  <a:cubicBezTo>
                    <a:pt x="8115107" y="1548454"/>
                    <a:pt x="8130033" y="1533522"/>
                    <a:pt x="8148445" y="1533522"/>
                  </a:cubicBezTo>
                  <a:close/>
                  <a:moveTo>
                    <a:pt x="9050939" y="1527172"/>
                  </a:moveTo>
                  <a:cubicBezTo>
                    <a:pt x="9069790" y="1527172"/>
                    <a:pt x="9085071" y="1542453"/>
                    <a:pt x="9085071" y="1561305"/>
                  </a:cubicBezTo>
                  <a:cubicBezTo>
                    <a:pt x="9085071" y="1580155"/>
                    <a:pt x="9069790" y="1595436"/>
                    <a:pt x="9050939" y="1595436"/>
                  </a:cubicBezTo>
                  <a:cubicBezTo>
                    <a:pt x="9032088" y="1595436"/>
                    <a:pt x="9016807" y="1580155"/>
                    <a:pt x="9016807" y="1561305"/>
                  </a:cubicBezTo>
                  <a:cubicBezTo>
                    <a:pt x="9016807" y="1542453"/>
                    <a:pt x="9032088" y="1527172"/>
                    <a:pt x="9050939" y="1527172"/>
                  </a:cubicBezTo>
                  <a:close/>
                  <a:moveTo>
                    <a:pt x="5313989" y="1519236"/>
                  </a:moveTo>
                  <a:cubicBezTo>
                    <a:pt x="5332839" y="1519236"/>
                    <a:pt x="5348120" y="1534516"/>
                    <a:pt x="5348120" y="1553368"/>
                  </a:cubicBezTo>
                  <a:cubicBezTo>
                    <a:pt x="5348120" y="1572219"/>
                    <a:pt x="5332839" y="1587499"/>
                    <a:pt x="5313989" y="1587499"/>
                  </a:cubicBezTo>
                  <a:cubicBezTo>
                    <a:pt x="5295132" y="1587499"/>
                    <a:pt x="5279857" y="1572219"/>
                    <a:pt x="5279857" y="1553368"/>
                  </a:cubicBezTo>
                  <a:cubicBezTo>
                    <a:pt x="5279857" y="1534516"/>
                    <a:pt x="5295132" y="1519236"/>
                    <a:pt x="5313989" y="1519236"/>
                  </a:cubicBezTo>
                  <a:close/>
                  <a:moveTo>
                    <a:pt x="8438957" y="1511302"/>
                  </a:moveTo>
                  <a:cubicBezTo>
                    <a:pt x="8458246" y="1511302"/>
                    <a:pt x="8473882" y="1526935"/>
                    <a:pt x="8473882" y="1546231"/>
                  </a:cubicBezTo>
                  <a:cubicBezTo>
                    <a:pt x="8473882" y="1565516"/>
                    <a:pt x="8458246" y="1581149"/>
                    <a:pt x="8438957" y="1581149"/>
                  </a:cubicBezTo>
                  <a:cubicBezTo>
                    <a:pt x="8419668" y="1581149"/>
                    <a:pt x="8404032" y="1565516"/>
                    <a:pt x="8404032" y="1546231"/>
                  </a:cubicBezTo>
                  <a:cubicBezTo>
                    <a:pt x="8404032" y="1526935"/>
                    <a:pt x="8419668" y="1511302"/>
                    <a:pt x="8438957" y="1511302"/>
                  </a:cubicBezTo>
                  <a:close/>
                  <a:moveTo>
                    <a:pt x="6548245" y="1511302"/>
                  </a:moveTo>
                  <a:cubicBezTo>
                    <a:pt x="6566657" y="1511302"/>
                    <a:pt x="6581583" y="1526935"/>
                    <a:pt x="6581583" y="1546231"/>
                  </a:cubicBezTo>
                  <a:cubicBezTo>
                    <a:pt x="6581583" y="1565516"/>
                    <a:pt x="6566657" y="1581149"/>
                    <a:pt x="6548245" y="1581149"/>
                  </a:cubicBezTo>
                  <a:cubicBezTo>
                    <a:pt x="6529833" y="1581149"/>
                    <a:pt x="6514907" y="1565516"/>
                    <a:pt x="6514907" y="1546231"/>
                  </a:cubicBezTo>
                  <a:cubicBezTo>
                    <a:pt x="6514907" y="1526935"/>
                    <a:pt x="6529833" y="1511302"/>
                    <a:pt x="6548245" y="1511302"/>
                  </a:cubicBezTo>
                  <a:close/>
                  <a:moveTo>
                    <a:pt x="4498072" y="1506539"/>
                  </a:moveTo>
                  <a:cubicBezTo>
                    <a:pt x="4516926" y="1506539"/>
                    <a:pt x="4532215" y="1522172"/>
                    <a:pt x="4532215" y="1541465"/>
                  </a:cubicBezTo>
                  <a:cubicBezTo>
                    <a:pt x="4532215" y="1560757"/>
                    <a:pt x="4516926" y="1576389"/>
                    <a:pt x="4498072" y="1576389"/>
                  </a:cubicBezTo>
                  <a:cubicBezTo>
                    <a:pt x="4479207" y="1576389"/>
                    <a:pt x="4463932" y="1560757"/>
                    <a:pt x="4463932" y="1541465"/>
                  </a:cubicBezTo>
                  <a:cubicBezTo>
                    <a:pt x="4463932" y="1522172"/>
                    <a:pt x="4479207" y="1506539"/>
                    <a:pt x="4498072" y="1506539"/>
                  </a:cubicBezTo>
                  <a:close/>
                  <a:moveTo>
                    <a:pt x="5871976" y="1500186"/>
                  </a:moveTo>
                  <a:cubicBezTo>
                    <a:pt x="5891263" y="1500186"/>
                    <a:pt x="5906897" y="1516177"/>
                    <a:pt x="5906897" y="1535904"/>
                  </a:cubicBezTo>
                  <a:cubicBezTo>
                    <a:pt x="5906897" y="1555633"/>
                    <a:pt x="5891263" y="1571624"/>
                    <a:pt x="5871976" y="1571624"/>
                  </a:cubicBezTo>
                  <a:cubicBezTo>
                    <a:pt x="5852688" y="1571624"/>
                    <a:pt x="5837054" y="1555633"/>
                    <a:pt x="5837054" y="1535904"/>
                  </a:cubicBezTo>
                  <a:cubicBezTo>
                    <a:pt x="5837054" y="1516177"/>
                    <a:pt x="5852688" y="1500186"/>
                    <a:pt x="5871976" y="1500186"/>
                  </a:cubicBezTo>
                  <a:close/>
                  <a:moveTo>
                    <a:pt x="4962396" y="1498602"/>
                  </a:moveTo>
                  <a:cubicBezTo>
                    <a:pt x="4980808" y="1498602"/>
                    <a:pt x="4995743" y="1514235"/>
                    <a:pt x="4995743" y="1533524"/>
                  </a:cubicBezTo>
                  <a:cubicBezTo>
                    <a:pt x="4995743" y="1552813"/>
                    <a:pt x="4980808" y="1568451"/>
                    <a:pt x="4962396" y="1568451"/>
                  </a:cubicBezTo>
                  <a:cubicBezTo>
                    <a:pt x="4943987" y="1568451"/>
                    <a:pt x="4929066" y="1552813"/>
                    <a:pt x="4929066" y="1533524"/>
                  </a:cubicBezTo>
                  <a:cubicBezTo>
                    <a:pt x="4929066" y="1514235"/>
                    <a:pt x="4943987" y="1498602"/>
                    <a:pt x="4962396" y="1498602"/>
                  </a:cubicBezTo>
                  <a:close/>
                  <a:moveTo>
                    <a:pt x="4287744" y="1498602"/>
                  </a:moveTo>
                  <a:cubicBezTo>
                    <a:pt x="4307037" y="1498602"/>
                    <a:pt x="4322668" y="1514235"/>
                    <a:pt x="4322668" y="1533524"/>
                  </a:cubicBezTo>
                  <a:cubicBezTo>
                    <a:pt x="4322668" y="1552813"/>
                    <a:pt x="4307037" y="1568451"/>
                    <a:pt x="4287744" y="1568451"/>
                  </a:cubicBezTo>
                  <a:cubicBezTo>
                    <a:pt x="4268456" y="1568451"/>
                    <a:pt x="4252814" y="1552813"/>
                    <a:pt x="4252814" y="1533524"/>
                  </a:cubicBezTo>
                  <a:cubicBezTo>
                    <a:pt x="4252814" y="1514235"/>
                    <a:pt x="4268456" y="1498602"/>
                    <a:pt x="4287744" y="1498602"/>
                  </a:cubicBezTo>
                  <a:close/>
                  <a:moveTo>
                    <a:pt x="7775383" y="1495423"/>
                  </a:moveTo>
                  <a:cubicBezTo>
                    <a:pt x="7793795" y="1495423"/>
                    <a:pt x="7808721" y="1510349"/>
                    <a:pt x="7808721" y="1528760"/>
                  </a:cubicBezTo>
                  <a:cubicBezTo>
                    <a:pt x="7808721" y="1547173"/>
                    <a:pt x="7793795" y="1562100"/>
                    <a:pt x="7775383" y="1562100"/>
                  </a:cubicBezTo>
                  <a:cubicBezTo>
                    <a:pt x="7756971" y="1562100"/>
                    <a:pt x="7742045" y="1547173"/>
                    <a:pt x="7742045" y="1528760"/>
                  </a:cubicBezTo>
                  <a:cubicBezTo>
                    <a:pt x="7742045" y="1510349"/>
                    <a:pt x="7756971" y="1495423"/>
                    <a:pt x="7775383" y="1495423"/>
                  </a:cubicBezTo>
                  <a:close/>
                  <a:moveTo>
                    <a:pt x="3178270" y="1492249"/>
                  </a:moveTo>
                  <a:cubicBezTo>
                    <a:pt x="3197553" y="1492249"/>
                    <a:pt x="3213182" y="1507886"/>
                    <a:pt x="3213182" y="1527174"/>
                  </a:cubicBezTo>
                  <a:cubicBezTo>
                    <a:pt x="3213182" y="1546469"/>
                    <a:pt x="3197553" y="1562107"/>
                    <a:pt x="3178270" y="1562107"/>
                  </a:cubicBezTo>
                  <a:cubicBezTo>
                    <a:pt x="3158989" y="1562107"/>
                    <a:pt x="3143359" y="1546469"/>
                    <a:pt x="3143359" y="1527174"/>
                  </a:cubicBezTo>
                  <a:cubicBezTo>
                    <a:pt x="3143359" y="1507886"/>
                    <a:pt x="3158989" y="1492249"/>
                    <a:pt x="3178270" y="1492249"/>
                  </a:cubicBezTo>
                  <a:close/>
                  <a:moveTo>
                    <a:pt x="8904889" y="1487487"/>
                  </a:moveTo>
                  <a:cubicBezTo>
                    <a:pt x="8923740" y="1487487"/>
                    <a:pt x="8939021" y="1502412"/>
                    <a:pt x="8939021" y="1520824"/>
                  </a:cubicBezTo>
                  <a:cubicBezTo>
                    <a:pt x="8939021" y="1539237"/>
                    <a:pt x="8923740" y="1554163"/>
                    <a:pt x="8904889" y="1554163"/>
                  </a:cubicBezTo>
                  <a:cubicBezTo>
                    <a:pt x="8886038" y="1554163"/>
                    <a:pt x="8870757" y="1539237"/>
                    <a:pt x="8870757" y="1520824"/>
                  </a:cubicBezTo>
                  <a:cubicBezTo>
                    <a:pt x="8870757" y="1502412"/>
                    <a:pt x="8886038" y="1487487"/>
                    <a:pt x="8904889" y="1487487"/>
                  </a:cubicBezTo>
                  <a:close/>
                  <a:moveTo>
                    <a:pt x="3944056" y="1479549"/>
                  </a:moveTo>
                  <a:cubicBezTo>
                    <a:pt x="3962898" y="1479549"/>
                    <a:pt x="3978193" y="1494475"/>
                    <a:pt x="3978193" y="1512885"/>
                  </a:cubicBezTo>
                  <a:cubicBezTo>
                    <a:pt x="3978193" y="1531298"/>
                    <a:pt x="3962898" y="1546228"/>
                    <a:pt x="3944056" y="1546228"/>
                  </a:cubicBezTo>
                  <a:cubicBezTo>
                    <a:pt x="3925206" y="1546228"/>
                    <a:pt x="3909925" y="1531298"/>
                    <a:pt x="3909925" y="1512885"/>
                  </a:cubicBezTo>
                  <a:cubicBezTo>
                    <a:pt x="3909925" y="1494475"/>
                    <a:pt x="3925206" y="1479549"/>
                    <a:pt x="3944056" y="1479549"/>
                  </a:cubicBezTo>
                  <a:close/>
                  <a:moveTo>
                    <a:pt x="8604057" y="1470026"/>
                  </a:moveTo>
                  <a:cubicBezTo>
                    <a:pt x="8623346" y="1470026"/>
                    <a:pt x="8638982" y="1485307"/>
                    <a:pt x="8638982" y="1504158"/>
                  </a:cubicBezTo>
                  <a:cubicBezTo>
                    <a:pt x="8638982" y="1523008"/>
                    <a:pt x="8623346" y="1538295"/>
                    <a:pt x="8604057" y="1538295"/>
                  </a:cubicBezTo>
                  <a:cubicBezTo>
                    <a:pt x="8584768" y="1538295"/>
                    <a:pt x="8569132" y="1523008"/>
                    <a:pt x="8569132" y="1504158"/>
                  </a:cubicBezTo>
                  <a:cubicBezTo>
                    <a:pt x="8569132" y="1485307"/>
                    <a:pt x="8584768" y="1470026"/>
                    <a:pt x="8604057" y="1470026"/>
                  </a:cubicBezTo>
                  <a:close/>
                  <a:moveTo>
                    <a:pt x="2127290" y="1462190"/>
                  </a:moveTo>
                  <a:cubicBezTo>
                    <a:pt x="2146580" y="1462190"/>
                    <a:pt x="2162214" y="1477370"/>
                    <a:pt x="2162214" y="1496220"/>
                  </a:cubicBezTo>
                  <a:cubicBezTo>
                    <a:pt x="2162214" y="1515070"/>
                    <a:pt x="2146580" y="1530351"/>
                    <a:pt x="2127290" y="1530351"/>
                  </a:cubicBezTo>
                  <a:cubicBezTo>
                    <a:pt x="2107998" y="1530351"/>
                    <a:pt x="2092365" y="1515070"/>
                    <a:pt x="2092365" y="1496220"/>
                  </a:cubicBezTo>
                  <a:cubicBezTo>
                    <a:pt x="2092365" y="1477370"/>
                    <a:pt x="2107998" y="1462190"/>
                    <a:pt x="2127290" y="1462190"/>
                  </a:cubicBezTo>
                  <a:close/>
                  <a:moveTo>
                    <a:pt x="5129819" y="1449392"/>
                  </a:moveTo>
                  <a:cubicBezTo>
                    <a:pt x="5148671" y="1449392"/>
                    <a:pt x="5163953" y="1464318"/>
                    <a:pt x="5163953" y="1482723"/>
                  </a:cubicBezTo>
                  <a:cubicBezTo>
                    <a:pt x="5163953" y="1501134"/>
                    <a:pt x="5148671" y="1516060"/>
                    <a:pt x="5129819" y="1516060"/>
                  </a:cubicBezTo>
                  <a:cubicBezTo>
                    <a:pt x="5110969" y="1516060"/>
                    <a:pt x="5095685" y="1501134"/>
                    <a:pt x="5095685" y="1482723"/>
                  </a:cubicBezTo>
                  <a:cubicBezTo>
                    <a:pt x="5095685" y="1464318"/>
                    <a:pt x="5110969" y="1449392"/>
                    <a:pt x="5129819" y="1449392"/>
                  </a:cubicBezTo>
                  <a:close/>
                  <a:moveTo>
                    <a:pt x="7933338" y="1443165"/>
                  </a:moveTo>
                  <a:cubicBezTo>
                    <a:pt x="7953065" y="1443165"/>
                    <a:pt x="7969057" y="1458447"/>
                    <a:pt x="7969057" y="1477168"/>
                  </a:cubicBezTo>
                  <a:cubicBezTo>
                    <a:pt x="7969057" y="1496021"/>
                    <a:pt x="7953065" y="1511302"/>
                    <a:pt x="7933338" y="1511302"/>
                  </a:cubicBezTo>
                  <a:cubicBezTo>
                    <a:pt x="7913611" y="1511302"/>
                    <a:pt x="7897619" y="1496021"/>
                    <a:pt x="7897619" y="1477168"/>
                  </a:cubicBezTo>
                  <a:cubicBezTo>
                    <a:pt x="7897619" y="1458447"/>
                    <a:pt x="7913611" y="1443165"/>
                    <a:pt x="7933338" y="1443165"/>
                  </a:cubicBezTo>
                  <a:close/>
                  <a:moveTo>
                    <a:pt x="5471986" y="1443126"/>
                  </a:moveTo>
                  <a:cubicBezTo>
                    <a:pt x="5491272" y="1443126"/>
                    <a:pt x="5506906" y="1459118"/>
                    <a:pt x="5506906" y="1478758"/>
                  </a:cubicBezTo>
                  <a:cubicBezTo>
                    <a:pt x="5506906" y="1498486"/>
                    <a:pt x="5491272" y="1514477"/>
                    <a:pt x="5471986" y="1514477"/>
                  </a:cubicBezTo>
                  <a:cubicBezTo>
                    <a:pt x="5452699" y="1514477"/>
                    <a:pt x="5437067" y="1498486"/>
                    <a:pt x="5437067" y="1478758"/>
                  </a:cubicBezTo>
                  <a:cubicBezTo>
                    <a:pt x="5437067" y="1459118"/>
                    <a:pt x="5452699" y="1443126"/>
                    <a:pt x="5471986" y="1443126"/>
                  </a:cubicBezTo>
                  <a:close/>
                  <a:moveTo>
                    <a:pt x="6353776" y="1443040"/>
                  </a:moveTo>
                  <a:cubicBezTo>
                    <a:pt x="6372627" y="1443040"/>
                    <a:pt x="6387908" y="1458321"/>
                    <a:pt x="6387908" y="1477166"/>
                  </a:cubicBezTo>
                  <a:cubicBezTo>
                    <a:pt x="6387908" y="1496017"/>
                    <a:pt x="6372627" y="1511298"/>
                    <a:pt x="6353776" y="1511298"/>
                  </a:cubicBezTo>
                  <a:cubicBezTo>
                    <a:pt x="6334925" y="1511298"/>
                    <a:pt x="6319644" y="1496017"/>
                    <a:pt x="6319644" y="1477166"/>
                  </a:cubicBezTo>
                  <a:cubicBezTo>
                    <a:pt x="6319644" y="1458321"/>
                    <a:pt x="6334925" y="1443040"/>
                    <a:pt x="6353776" y="1443040"/>
                  </a:cubicBezTo>
                  <a:close/>
                  <a:moveTo>
                    <a:pt x="6026756" y="1441556"/>
                  </a:moveTo>
                  <a:cubicBezTo>
                    <a:pt x="6045607" y="1441556"/>
                    <a:pt x="6060890" y="1456482"/>
                    <a:pt x="6060890" y="1474787"/>
                  </a:cubicBezTo>
                  <a:cubicBezTo>
                    <a:pt x="6060890" y="1493201"/>
                    <a:pt x="6045607" y="1508126"/>
                    <a:pt x="6026756" y="1508126"/>
                  </a:cubicBezTo>
                  <a:cubicBezTo>
                    <a:pt x="6007903" y="1508126"/>
                    <a:pt x="5992621" y="1493201"/>
                    <a:pt x="5992621" y="1474787"/>
                  </a:cubicBezTo>
                  <a:cubicBezTo>
                    <a:pt x="5992621" y="1456482"/>
                    <a:pt x="6007903" y="1441556"/>
                    <a:pt x="6026756" y="1441556"/>
                  </a:cubicBezTo>
                  <a:close/>
                  <a:moveTo>
                    <a:pt x="5697367" y="1441506"/>
                  </a:moveTo>
                  <a:cubicBezTo>
                    <a:pt x="5715777" y="1441506"/>
                    <a:pt x="5730702" y="1456432"/>
                    <a:pt x="5730702" y="1474786"/>
                  </a:cubicBezTo>
                  <a:cubicBezTo>
                    <a:pt x="5730702" y="1493199"/>
                    <a:pt x="5715777" y="1508125"/>
                    <a:pt x="5697367" y="1508125"/>
                  </a:cubicBezTo>
                  <a:cubicBezTo>
                    <a:pt x="5678957" y="1508125"/>
                    <a:pt x="5664033" y="1493199"/>
                    <a:pt x="5664033" y="1474786"/>
                  </a:cubicBezTo>
                  <a:cubicBezTo>
                    <a:pt x="5664033" y="1456432"/>
                    <a:pt x="5678957" y="1441506"/>
                    <a:pt x="5697367" y="1441506"/>
                  </a:cubicBezTo>
                  <a:close/>
                  <a:moveTo>
                    <a:pt x="7440420" y="1438373"/>
                  </a:moveTo>
                  <a:cubicBezTo>
                    <a:pt x="7458832" y="1438373"/>
                    <a:pt x="7473758" y="1453655"/>
                    <a:pt x="7473758" y="1472407"/>
                  </a:cubicBezTo>
                  <a:cubicBezTo>
                    <a:pt x="7473758" y="1491256"/>
                    <a:pt x="7458832" y="1506539"/>
                    <a:pt x="7440420" y="1506539"/>
                  </a:cubicBezTo>
                  <a:cubicBezTo>
                    <a:pt x="7422008" y="1506539"/>
                    <a:pt x="7407082" y="1491256"/>
                    <a:pt x="7407082" y="1472407"/>
                  </a:cubicBezTo>
                  <a:cubicBezTo>
                    <a:pt x="7407082" y="1453655"/>
                    <a:pt x="7422008" y="1438373"/>
                    <a:pt x="7440420" y="1438373"/>
                  </a:cubicBezTo>
                  <a:close/>
                  <a:moveTo>
                    <a:pt x="2609677" y="1438280"/>
                  </a:moveTo>
                  <a:cubicBezTo>
                    <a:pt x="2628967" y="1438280"/>
                    <a:pt x="2644602" y="1453917"/>
                    <a:pt x="2644602" y="1473197"/>
                  </a:cubicBezTo>
                  <a:cubicBezTo>
                    <a:pt x="2644602" y="1492486"/>
                    <a:pt x="2628967" y="1508122"/>
                    <a:pt x="2609677" y="1508122"/>
                  </a:cubicBezTo>
                  <a:cubicBezTo>
                    <a:pt x="2590388" y="1508122"/>
                    <a:pt x="2574751" y="1492486"/>
                    <a:pt x="2574751" y="1473197"/>
                  </a:cubicBezTo>
                  <a:cubicBezTo>
                    <a:pt x="2574751" y="1453917"/>
                    <a:pt x="2590388" y="1438280"/>
                    <a:pt x="2609677" y="1438280"/>
                  </a:cubicBezTo>
                  <a:close/>
                  <a:moveTo>
                    <a:pt x="2797009" y="1435109"/>
                  </a:moveTo>
                  <a:cubicBezTo>
                    <a:pt x="2816299" y="1435109"/>
                    <a:pt x="2831935" y="1450390"/>
                    <a:pt x="2831935" y="1469229"/>
                  </a:cubicBezTo>
                  <a:cubicBezTo>
                    <a:pt x="2831935" y="1488080"/>
                    <a:pt x="2816299" y="1503361"/>
                    <a:pt x="2797009" y="1503361"/>
                  </a:cubicBezTo>
                  <a:cubicBezTo>
                    <a:pt x="2777720" y="1503361"/>
                    <a:pt x="2762084" y="1488080"/>
                    <a:pt x="2762084" y="1469229"/>
                  </a:cubicBezTo>
                  <a:cubicBezTo>
                    <a:pt x="2762084" y="1450390"/>
                    <a:pt x="2777720" y="1435109"/>
                    <a:pt x="2797009" y="1435109"/>
                  </a:cubicBezTo>
                  <a:close/>
                  <a:moveTo>
                    <a:pt x="8270682" y="1427289"/>
                  </a:moveTo>
                  <a:cubicBezTo>
                    <a:pt x="8289971" y="1427289"/>
                    <a:pt x="8305607" y="1443282"/>
                    <a:pt x="8305607" y="1463010"/>
                  </a:cubicBezTo>
                  <a:cubicBezTo>
                    <a:pt x="8305607" y="1482609"/>
                    <a:pt x="8289971" y="1498602"/>
                    <a:pt x="8270682" y="1498602"/>
                  </a:cubicBezTo>
                  <a:cubicBezTo>
                    <a:pt x="8251393" y="1498602"/>
                    <a:pt x="8235757" y="1482609"/>
                    <a:pt x="8235757" y="1463010"/>
                  </a:cubicBezTo>
                  <a:cubicBezTo>
                    <a:pt x="8235757" y="1443282"/>
                    <a:pt x="8251393" y="1427289"/>
                    <a:pt x="8270682" y="1427289"/>
                  </a:cubicBezTo>
                  <a:close/>
                  <a:moveTo>
                    <a:pt x="4809971" y="1427206"/>
                  </a:moveTo>
                  <a:cubicBezTo>
                    <a:pt x="4829259" y="1427206"/>
                    <a:pt x="4844901" y="1442487"/>
                    <a:pt x="4844901" y="1461338"/>
                  </a:cubicBezTo>
                  <a:cubicBezTo>
                    <a:pt x="4844901" y="1480144"/>
                    <a:pt x="4829259" y="1495424"/>
                    <a:pt x="4809971" y="1495424"/>
                  </a:cubicBezTo>
                  <a:cubicBezTo>
                    <a:pt x="4790682" y="1495424"/>
                    <a:pt x="4775048" y="1480144"/>
                    <a:pt x="4775048" y="1461338"/>
                  </a:cubicBezTo>
                  <a:cubicBezTo>
                    <a:pt x="4775048" y="1442487"/>
                    <a:pt x="4790682" y="1427206"/>
                    <a:pt x="4809971" y="1427206"/>
                  </a:cubicBezTo>
                  <a:close/>
                  <a:moveTo>
                    <a:pt x="6692707" y="1425597"/>
                  </a:moveTo>
                  <a:cubicBezTo>
                    <a:pt x="6711996" y="1425597"/>
                    <a:pt x="6727632" y="1440523"/>
                    <a:pt x="6727632" y="1458935"/>
                  </a:cubicBezTo>
                  <a:cubicBezTo>
                    <a:pt x="6727632" y="1477323"/>
                    <a:pt x="6711996" y="1492248"/>
                    <a:pt x="6692707" y="1492248"/>
                  </a:cubicBezTo>
                  <a:cubicBezTo>
                    <a:pt x="6673418" y="1492248"/>
                    <a:pt x="6657782" y="1477323"/>
                    <a:pt x="6657782" y="1458935"/>
                  </a:cubicBezTo>
                  <a:cubicBezTo>
                    <a:pt x="6657782" y="1440523"/>
                    <a:pt x="6673418" y="1425597"/>
                    <a:pt x="6692707" y="1425597"/>
                  </a:cubicBezTo>
                  <a:close/>
                  <a:moveTo>
                    <a:pt x="4120993" y="1422466"/>
                  </a:moveTo>
                  <a:cubicBezTo>
                    <a:pt x="4140285" y="1422466"/>
                    <a:pt x="4155924" y="1437392"/>
                    <a:pt x="4155924" y="1455805"/>
                  </a:cubicBezTo>
                  <a:cubicBezTo>
                    <a:pt x="4155924" y="1474147"/>
                    <a:pt x="4140285" y="1489076"/>
                    <a:pt x="4120993" y="1489076"/>
                  </a:cubicBezTo>
                  <a:cubicBezTo>
                    <a:pt x="4101700" y="1489076"/>
                    <a:pt x="4086171" y="1474147"/>
                    <a:pt x="4086171" y="1455805"/>
                  </a:cubicBezTo>
                  <a:cubicBezTo>
                    <a:pt x="4086171" y="1437392"/>
                    <a:pt x="4101700" y="1422466"/>
                    <a:pt x="4120993" y="1422466"/>
                  </a:cubicBezTo>
                  <a:close/>
                  <a:moveTo>
                    <a:pt x="2957488" y="1411352"/>
                  </a:moveTo>
                  <a:cubicBezTo>
                    <a:pt x="2975894" y="1411352"/>
                    <a:pt x="2990822" y="1426989"/>
                    <a:pt x="2990822" y="1446278"/>
                  </a:cubicBezTo>
                  <a:cubicBezTo>
                    <a:pt x="2990822" y="1465568"/>
                    <a:pt x="2975894" y="1481139"/>
                    <a:pt x="2957488" y="1481139"/>
                  </a:cubicBezTo>
                  <a:cubicBezTo>
                    <a:pt x="2939072" y="1481139"/>
                    <a:pt x="2924150" y="1465568"/>
                    <a:pt x="2924150" y="1446278"/>
                  </a:cubicBezTo>
                  <a:cubicBezTo>
                    <a:pt x="2924150" y="1426989"/>
                    <a:pt x="2939072" y="1411352"/>
                    <a:pt x="2957488" y="1411352"/>
                  </a:cubicBezTo>
                  <a:close/>
                  <a:moveTo>
                    <a:pt x="6903845" y="1406543"/>
                  </a:moveTo>
                  <a:cubicBezTo>
                    <a:pt x="6923134" y="1406543"/>
                    <a:pt x="6938770" y="1421469"/>
                    <a:pt x="6938770" y="1439881"/>
                  </a:cubicBezTo>
                  <a:cubicBezTo>
                    <a:pt x="6938770" y="1458293"/>
                    <a:pt x="6923134" y="1473198"/>
                    <a:pt x="6903845" y="1473198"/>
                  </a:cubicBezTo>
                  <a:cubicBezTo>
                    <a:pt x="6884556" y="1473198"/>
                    <a:pt x="6868920" y="1458293"/>
                    <a:pt x="6868920" y="1439881"/>
                  </a:cubicBezTo>
                  <a:cubicBezTo>
                    <a:pt x="6868920" y="1421469"/>
                    <a:pt x="6884556" y="1406543"/>
                    <a:pt x="6903845" y="1406543"/>
                  </a:cubicBezTo>
                  <a:close/>
                  <a:moveTo>
                    <a:pt x="7092757" y="1395435"/>
                  </a:moveTo>
                  <a:cubicBezTo>
                    <a:pt x="7112046" y="1395435"/>
                    <a:pt x="7127682" y="1410361"/>
                    <a:pt x="7127682" y="1428773"/>
                  </a:cubicBezTo>
                  <a:cubicBezTo>
                    <a:pt x="7127682" y="1447186"/>
                    <a:pt x="7112046" y="1462112"/>
                    <a:pt x="7092757" y="1462112"/>
                  </a:cubicBezTo>
                  <a:cubicBezTo>
                    <a:pt x="7073468" y="1462112"/>
                    <a:pt x="7057832" y="1447186"/>
                    <a:pt x="7057832" y="1428773"/>
                  </a:cubicBezTo>
                  <a:cubicBezTo>
                    <a:pt x="7057832" y="1410361"/>
                    <a:pt x="7073468" y="1395435"/>
                    <a:pt x="7092757" y="1395435"/>
                  </a:cubicBezTo>
                  <a:close/>
                  <a:moveTo>
                    <a:pt x="3357555" y="1384389"/>
                  </a:moveTo>
                  <a:cubicBezTo>
                    <a:pt x="3375962" y="1384389"/>
                    <a:pt x="3390882" y="1400025"/>
                    <a:pt x="3390882" y="1419315"/>
                  </a:cubicBezTo>
                  <a:cubicBezTo>
                    <a:pt x="3390882" y="1438605"/>
                    <a:pt x="3375962" y="1454241"/>
                    <a:pt x="3357555" y="1454241"/>
                  </a:cubicBezTo>
                  <a:cubicBezTo>
                    <a:pt x="3339150" y="1454241"/>
                    <a:pt x="3324229" y="1438605"/>
                    <a:pt x="3324229" y="1419315"/>
                  </a:cubicBezTo>
                  <a:cubicBezTo>
                    <a:pt x="3324229" y="1400025"/>
                    <a:pt x="3339150" y="1384389"/>
                    <a:pt x="3357555" y="1384389"/>
                  </a:cubicBezTo>
                  <a:close/>
                  <a:moveTo>
                    <a:pt x="7248333" y="1384315"/>
                  </a:moveTo>
                  <a:cubicBezTo>
                    <a:pt x="7266745" y="1384315"/>
                    <a:pt x="7281671" y="1399596"/>
                    <a:pt x="7281671" y="1418447"/>
                  </a:cubicBezTo>
                  <a:cubicBezTo>
                    <a:pt x="7281671" y="1437298"/>
                    <a:pt x="7266745" y="1452580"/>
                    <a:pt x="7248333" y="1452580"/>
                  </a:cubicBezTo>
                  <a:cubicBezTo>
                    <a:pt x="7229921" y="1452580"/>
                    <a:pt x="7214995" y="1437298"/>
                    <a:pt x="7214995" y="1418447"/>
                  </a:cubicBezTo>
                  <a:cubicBezTo>
                    <a:pt x="7214995" y="1399596"/>
                    <a:pt x="7229921" y="1384315"/>
                    <a:pt x="7248333" y="1384315"/>
                  </a:cubicBezTo>
                  <a:close/>
                  <a:moveTo>
                    <a:pt x="3532133" y="1381208"/>
                  </a:moveTo>
                  <a:cubicBezTo>
                    <a:pt x="3551426" y="1381208"/>
                    <a:pt x="3567064" y="1396489"/>
                    <a:pt x="3567064" y="1415341"/>
                  </a:cubicBezTo>
                  <a:cubicBezTo>
                    <a:pt x="3567064" y="1434193"/>
                    <a:pt x="3551426" y="1449475"/>
                    <a:pt x="3532133" y="1449475"/>
                  </a:cubicBezTo>
                  <a:cubicBezTo>
                    <a:pt x="3512839" y="1449475"/>
                    <a:pt x="3497202" y="1434193"/>
                    <a:pt x="3497202" y="1415341"/>
                  </a:cubicBezTo>
                  <a:cubicBezTo>
                    <a:pt x="3497202" y="1396489"/>
                    <a:pt x="3512839" y="1381208"/>
                    <a:pt x="3532133" y="1381208"/>
                  </a:cubicBezTo>
                  <a:close/>
                  <a:moveTo>
                    <a:pt x="7596789" y="1379560"/>
                  </a:moveTo>
                  <a:cubicBezTo>
                    <a:pt x="7615640" y="1379560"/>
                    <a:pt x="7630921" y="1394486"/>
                    <a:pt x="7630921" y="1412898"/>
                  </a:cubicBezTo>
                  <a:cubicBezTo>
                    <a:pt x="7630921" y="1431310"/>
                    <a:pt x="7615640" y="1446236"/>
                    <a:pt x="7596789" y="1446236"/>
                  </a:cubicBezTo>
                  <a:cubicBezTo>
                    <a:pt x="7577938" y="1446236"/>
                    <a:pt x="7562657" y="1431310"/>
                    <a:pt x="7562657" y="1412898"/>
                  </a:cubicBezTo>
                  <a:cubicBezTo>
                    <a:pt x="7562657" y="1394486"/>
                    <a:pt x="7577938" y="1379560"/>
                    <a:pt x="7596789" y="1379560"/>
                  </a:cubicBezTo>
                  <a:close/>
                  <a:moveTo>
                    <a:pt x="3686851" y="1376396"/>
                  </a:moveTo>
                  <a:cubicBezTo>
                    <a:pt x="3705703" y="1376396"/>
                    <a:pt x="3720986" y="1392033"/>
                    <a:pt x="3720986" y="1411322"/>
                  </a:cubicBezTo>
                  <a:cubicBezTo>
                    <a:pt x="3720986" y="1430611"/>
                    <a:pt x="3705703" y="1446247"/>
                    <a:pt x="3686851" y="1446247"/>
                  </a:cubicBezTo>
                  <a:cubicBezTo>
                    <a:pt x="3667997" y="1446247"/>
                    <a:pt x="3652715" y="1430611"/>
                    <a:pt x="3652715" y="1411322"/>
                  </a:cubicBezTo>
                  <a:cubicBezTo>
                    <a:pt x="3652715" y="1392033"/>
                    <a:pt x="3667997" y="1376396"/>
                    <a:pt x="3686851" y="1376396"/>
                  </a:cubicBezTo>
                  <a:close/>
                  <a:moveTo>
                    <a:pt x="2457474" y="1370106"/>
                  </a:moveTo>
                  <a:cubicBezTo>
                    <a:pt x="2475889" y="1370106"/>
                    <a:pt x="2490820" y="1385387"/>
                    <a:pt x="2490820" y="1404238"/>
                  </a:cubicBezTo>
                  <a:cubicBezTo>
                    <a:pt x="2490820" y="1423091"/>
                    <a:pt x="2475889" y="1438372"/>
                    <a:pt x="2457474" y="1438372"/>
                  </a:cubicBezTo>
                  <a:cubicBezTo>
                    <a:pt x="2439070" y="1438372"/>
                    <a:pt x="2424137" y="1423091"/>
                    <a:pt x="2424137" y="1404238"/>
                  </a:cubicBezTo>
                  <a:cubicBezTo>
                    <a:pt x="2424137" y="1385387"/>
                    <a:pt x="2439070" y="1370106"/>
                    <a:pt x="2457474" y="1370106"/>
                  </a:cubicBezTo>
                  <a:close/>
                  <a:moveTo>
                    <a:pt x="8831864" y="1362082"/>
                  </a:moveTo>
                  <a:cubicBezTo>
                    <a:pt x="8850715" y="1362082"/>
                    <a:pt x="8865996" y="1378074"/>
                    <a:pt x="8865996" y="1397801"/>
                  </a:cubicBezTo>
                  <a:cubicBezTo>
                    <a:pt x="8865996" y="1417529"/>
                    <a:pt x="8850715" y="1433521"/>
                    <a:pt x="8831864" y="1433521"/>
                  </a:cubicBezTo>
                  <a:cubicBezTo>
                    <a:pt x="8813013" y="1433521"/>
                    <a:pt x="8797732" y="1417529"/>
                    <a:pt x="8797732" y="1397801"/>
                  </a:cubicBezTo>
                  <a:cubicBezTo>
                    <a:pt x="8797732" y="1378074"/>
                    <a:pt x="8813013" y="1362082"/>
                    <a:pt x="8831864" y="1362082"/>
                  </a:cubicBezTo>
                  <a:close/>
                  <a:moveTo>
                    <a:pt x="6168832" y="1360490"/>
                  </a:moveTo>
                  <a:cubicBezTo>
                    <a:pt x="6188121" y="1360490"/>
                    <a:pt x="6203757" y="1375416"/>
                    <a:pt x="6203757" y="1393828"/>
                  </a:cubicBezTo>
                  <a:cubicBezTo>
                    <a:pt x="6203757" y="1412240"/>
                    <a:pt x="6188121" y="1427166"/>
                    <a:pt x="6168832" y="1427166"/>
                  </a:cubicBezTo>
                  <a:cubicBezTo>
                    <a:pt x="6149543" y="1427166"/>
                    <a:pt x="6133907" y="1412240"/>
                    <a:pt x="6133907" y="1393828"/>
                  </a:cubicBezTo>
                  <a:cubicBezTo>
                    <a:pt x="6133907" y="1375416"/>
                    <a:pt x="6149543" y="1360490"/>
                    <a:pt x="6168832" y="1360490"/>
                  </a:cubicBezTo>
                  <a:close/>
                  <a:moveTo>
                    <a:pt x="5260072" y="1346309"/>
                  </a:moveTo>
                  <a:cubicBezTo>
                    <a:pt x="5278933" y="1346309"/>
                    <a:pt x="5294213" y="1361946"/>
                    <a:pt x="5294213" y="1381236"/>
                  </a:cubicBezTo>
                  <a:cubicBezTo>
                    <a:pt x="5294213" y="1400526"/>
                    <a:pt x="5278933" y="1416163"/>
                    <a:pt x="5260072" y="1416163"/>
                  </a:cubicBezTo>
                  <a:cubicBezTo>
                    <a:pt x="5241212" y="1416163"/>
                    <a:pt x="5225938" y="1400526"/>
                    <a:pt x="5225938" y="1381236"/>
                  </a:cubicBezTo>
                  <a:cubicBezTo>
                    <a:pt x="5225938" y="1361946"/>
                    <a:pt x="5241212" y="1346309"/>
                    <a:pt x="5260072" y="1346309"/>
                  </a:cubicBezTo>
                  <a:close/>
                  <a:moveTo>
                    <a:pt x="4516249" y="1343027"/>
                  </a:moveTo>
                  <a:cubicBezTo>
                    <a:pt x="4534661" y="1343027"/>
                    <a:pt x="4549588" y="1358308"/>
                    <a:pt x="4549588" y="1377159"/>
                  </a:cubicBezTo>
                  <a:cubicBezTo>
                    <a:pt x="4549588" y="1396009"/>
                    <a:pt x="4534661" y="1411291"/>
                    <a:pt x="4516249" y="1411291"/>
                  </a:cubicBezTo>
                  <a:cubicBezTo>
                    <a:pt x="4497836" y="1411291"/>
                    <a:pt x="4482910" y="1396009"/>
                    <a:pt x="4482910" y="1377159"/>
                  </a:cubicBezTo>
                  <a:cubicBezTo>
                    <a:pt x="4482910" y="1358308"/>
                    <a:pt x="4497836" y="1343027"/>
                    <a:pt x="4516249" y="1343027"/>
                  </a:cubicBezTo>
                  <a:close/>
                  <a:moveTo>
                    <a:pt x="3092450" y="1341500"/>
                  </a:moveTo>
                  <a:cubicBezTo>
                    <a:pt x="3110857" y="1341500"/>
                    <a:pt x="3125781" y="1357135"/>
                    <a:pt x="3125781" y="1376424"/>
                  </a:cubicBezTo>
                  <a:cubicBezTo>
                    <a:pt x="3125781" y="1395713"/>
                    <a:pt x="3110857" y="1411350"/>
                    <a:pt x="3092450" y="1411350"/>
                  </a:cubicBezTo>
                  <a:cubicBezTo>
                    <a:pt x="3074035" y="1411350"/>
                    <a:pt x="3059103" y="1395713"/>
                    <a:pt x="3059103" y="1376424"/>
                  </a:cubicBezTo>
                  <a:cubicBezTo>
                    <a:pt x="3059103" y="1357135"/>
                    <a:pt x="3074035" y="1341500"/>
                    <a:pt x="3092450" y="1341500"/>
                  </a:cubicBezTo>
                  <a:close/>
                  <a:moveTo>
                    <a:pt x="2277971" y="1341479"/>
                  </a:moveTo>
                  <a:cubicBezTo>
                    <a:pt x="2297260" y="1341479"/>
                    <a:pt x="2312896" y="1356404"/>
                    <a:pt x="2312896" y="1374816"/>
                  </a:cubicBezTo>
                  <a:cubicBezTo>
                    <a:pt x="2312896" y="1393229"/>
                    <a:pt x="2297260" y="1408155"/>
                    <a:pt x="2277971" y="1408155"/>
                  </a:cubicBezTo>
                  <a:cubicBezTo>
                    <a:pt x="2258682" y="1408155"/>
                    <a:pt x="2243047" y="1393229"/>
                    <a:pt x="2243047" y="1374816"/>
                  </a:cubicBezTo>
                  <a:cubicBezTo>
                    <a:pt x="2243047" y="1356404"/>
                    <a:pt x="2258682" y="1341479"/>
                    <a:pt x="2277971" y="1341479"/>
                  </a:cubicBezTo>
                  <a:close/>
                  <a:moveTo>
                    <a:pt x="4340898" y="1335167"/>
                  </a:moveTo>
                  <a:cubicBezTo>
                    <a:pt x="4359752" y="1335167"/>
                    <a:pt x="4375019" y="1351159"/>
                    <a:pt x="4375019" y="1370887"/>
                  </a:cubicBezTo>
                  <a:cubicBezTo>
                    <a:pt x="4375019" y="1390614"/>
                    <a:pt x="4359752" y="1406607"/>
                    <a:pt x="4340898" y="1406607"/>
                  </a:cubicBezTo>
                  <a:cubicBezTo>
                    <a:pt x="4322056" y="1406607"/>
                    <a:pt x="4306778" y="1390614"/>
                    <a:pt x="4306778" y="1370887"/>
                  </a:cubicBezTo>
                  <a:cubicBezTo>
                    <a:pt x="4306778" y="1351159"/>
                    <a:pt x="4322056" y="1335167"/>
                    <a:pt x="4340898" y="1335167"/>
                  </a:cubicBezTo>
                  <a:close/>
                  <a:moveTo>
                    <a:pt x="8454832" y="1333556"/>
                  </a:moveTo>
                  <a:cubicBezTo>
                    <a:pt x="8474121" y="1333556"/>
                    <a:pt x="8489757" y="1349191"/>
                    <a:pt x="8489757" y="1368480"/>
                  </a:cubicBezTo>
                  <a:cubicBezTo>
                    <a:pt x="8489757" y="1387770"/>
                    <a:pt x="8474121" y="1403406"/>
                    <a:pt x="8454832" y="1403406"/>
                  </a:cubicBezTo>
                  <a:cubicBezTo>
                    <a:pt x="8435543" y="1403406"/>
                    <a:pt x="8419907" y="1387770"/>
                    <a:pt x="8419907" y="1368480"/>
                  </a:cubicBezTo>
                  <a:cubicBezTo>
                    <a:pt x="8419907" y="1349191"/>
                    <a:pt x="8435543" y="1333556"/>
                    <a:pt x="8454832" y="1333556"/>
                  </a:cubicBezTo>
                  <a:close/>
                  <a:moveTo>
                    <a:pt x="8037320" y="1330366"/>
                  </a:moveTo>
                  <a:cubicBezTo>
                    <a:pt x="8055732" y="1330366"/>
                    <a:pt x="8070658" y="1346002"/>
                    <a:pt x="8070658" y="1365291"/>
                  </a:cubicBezTo>
                  <a:cubicBezTo>
                    <a:pt x="8070658" y="1384581"/>
                    <a:pt x="8055732" y="1400217"/>
                    <a:pt x="8037320" y="1400217"/>
                  </a:cubicBezTo>
                  <a:cubicBezTo>
                    <a:pt x="8018908" y="1400217"/>
                    <a:pt x="8003982" y="1384581"/>
                    <a:pt x="8003982" y="1365291"/>
                  </a:cubicBezTo>
                  <a:cubicBezTo>
                    <a:pt x="8003982" y="1346002"/>
                    <a:pt x="8018908" y="1330366"/>
                    <a:pt x="8037320" y="1330366"/>
                  </a:cubicBezTo>
                  <a:close/>
                  <a:moveTo>
                    <a:pt x="6532370" y="1330331"/>
                  </a:moveTo>
                  <a:cubicBezTo>
                    <a:pt x="6550782" y="1330331"/>
                    <a:pt x="6565708" y="1345967"/>
                    <a:pt x="6565708" y="1365257"/>
                  </a:cubicBezTo>
                  <a:cubicBezTo>
                    <a:pt x="6565708" y="1384546"/>
                    <a:pt x="6550782" y="1400182"/>
                    <a:pt x="6532370" y="1400182"/>
                  </a:cubicBezTo>
                  <a:cubicBezTo>
                    <a:pt x="6513958" y="1400182"/>
                    <a:pt x="6499032" y="1384546"/>
                    <a:pt x="6499032" y="1365257"/>
                  </a:cubicBezTo>
                  <a:cubicBezTo>
                    <a:pt x="6499032" y="1345967"/>
                    <a:pt x="6513958" y="1330331"/>
                    <a:pt x="6532370" y="1330331"/>
                  </a:cubicBezTo>
                  <a:close/>
                  <a:moveTo>
                    <a:pt x="4993330" y="1319277"/>
                  </a:moveTo>
                  <a:cubicBezTo>
                    <a:pt x="5013085" y="1319277"/>
                    <a:pt x="5029064" y="1334553"/>
                    <a:pt x="5029064" y="1353405"/>
                  </a:cubicBezTo>
                  <a:cubicBezTo>
                    <a:pt x="5029064" y="1372255"/>
                    <a:pt x="5013085" y="1387537"/>
                    <a:pt x="4993330" y="1387537"/>
                  </a:cubicBezTo>
                  <a:cubicBezTo>
                    <a:pt x="4973604" y="1387537"/>
                    <a:pt x="4957609" y="1372255"/>
                    <a:pt x="4957609" y="1353405"/>
                  </a:cubicBezTo>
                  <a:cubicBezTo>
                    <a:pt x="4957609" y="1334553"/>
                    <a:pt x="4973604" y="1319277"/>
                    <a:pt x="4993330" y="1319277"/>
                  </a:cubicBezTo>
                  <a:close/>
                  <a:moveTo>
                    <a:pt x="5564036" y="1316109"/>
                  </a:moveTo>
                  <a:cubicBezTo>
                    <a:pt x="5583322" y="1316109"/>
                    <a:pt x="5598957" y="1331384"/>
                    <a:pt x="5598957" y="1350235"/>
                  </a:cubicBezTo>
                  <a:cubicBezTo>
                    <a:pt x="5598957" y="1369086"/>
                    <a:pt x="5583322" y="1384368"/>
                    <a:pt x="5564036" y="1384368"/>
                  </a:cubicBezTo>
                  <a:cubicBezTo>
                    <a:pt x="5544749" y="1384368"/>
                    <a:pt x="5529114" y="1369086"/>
                    <a:pt x="5529114" y="1350235"/>
                  </a:cubicBezTo>
                  <a:cubicBezTo>
                    <a:pt x="5529114" y="1331384"/>
                    <a:pt x="5544749" y="1316109"/>
                    <a:pt x="5564036" y="1316109"/>
                  </a:cubicBezTo>
                  <a:close/>
                  <a:moveTo>
                    <a:pt x="5862457" y="1311382"/>
                  </a:moveTo>
                  <a:cubicBezTo>
                    <a:pt x="5880866" y="1311382"/>
                    <a:pt x="5895790" y="1327024"/>
                    <a:pt x="5895790" y="1346308"/>
                  </a:cubicBezTo>
                  <a:cubicBezTo>
                    <a:pt x="5895790" y="1365599"/>
                    <a:pt x="5880866" y="1381235"/>
                    <a:pt x="5862457" y="1381235"/>
                  </a:cubicBezTo>
                  <a:cubicBezTo>
                    <a:pt x="5844048" y="1381235"/>
                    <a:pt x="5829125" y="1365599"/>
                    <a:pt x="5829125" y="1346308"/>
                  </a:cubicBezTo>
                  <a:cubicBezTo>
                    <a:pt x="5829125" y="1327024"/>
                    <a:pt x="5844048" y="1311382"/>
                    <a:pt x="5862457" y="1311382"/>
                  </a:cubicBezTo>
                  <a:close/>
                  <a:moveTo>
                    <a:pt x="3821838" y="1311324"/>
                  </a:moveTo>
                  <a:cubicBezTo>
                    <a:pt x="3840691" y="1311324"/>
                    <a:pt x="3855974" y="1326607"/>
                    <a:pt x="3855974" y="1345457"/>
                  </a:cubicBezTo>
                  <a:cubicBezTo>
                    <a:pt x="3855974" y="1364308"/>
                    <a:pt x="3840691" y="1379589"/>
                    <a:pt x="3821838" y="1379589"/>
                  </a:cubicBezTo>
                  <a:cubicBezTo>
                    <a:pt x="3802984" y="1379589"/>
                    <a:pt x="3787701" y="1364308"/>
                    <a:pt x="3787701" y="1345457"/>
                  </a:cubicBezTo>
                  <a:cubicBezTo>
                    <a:pt x="3787701" y="1326607"/>
                    <a:pt x="3802984" y="1311324"/>
                    <a:pt x="3821838" y="1311324"/>
                  </a:cubicBezTo>
                  <a:close/>
                  <a:moveTo>
                    <a:pt x="4712383" y="1308213"/>
                  </a:moveTo>
                  <a:cubicBezTo>
                    <a:pt x="4732081" y="1308213"/>
                    <a:pt x="4748092" y="1323500"/>
                    <a:pt x="4748092" y="1342348"/>
                  </a:cubicBezTo>
                  <a:cubicBezTo>
                    <a:pt x="4748092" y="1361199"/>
                    <a:pt x="4732081" y="1376481"/>
                    <a:pt x="4712383" y="1376481"/>
                  </a:cubicBezTo>
                  <a:cubicBezTo>
                    <a:pt x="4692717" y="1376481"/>
                    <a:pt x="4676698" y="1361199"/>
                    <a:pt x="4676698" y="1342348"/>
                  </a:cubicBezTo>
                  <a:cubicBezTo>
                    <a:pt x="4676698" y="1323500"/>
                    <a:pt x="4692717" y="1308213"/>
                    <a:pt x="4712383" y="1308213"/>
                  </a:cubicBezTo>
                  <a:close/>
                  <a:moveTo>
                    <a:pt x="7769827" y="1306601"/>
                  </a:moveTo>
                  <a:cubicBezTo>
                    <a:pt x="7788678" y="1306601"/>
                    <a:pt x="7803959" y="1321530"/>
                    <a:pt x="7803959" y="1339943"/>
                  </a:cubicBezTo>
                  <a:cubicBezTo>
                    <a:pt x="7803959" y="1358352"/>
                    <a:pt x="7788678" y="1373279"/>
                    <a:pt x="7769827" y="1373279"/>
                  </a:cubicBezTo>
                  <a:cubicBezTo>
                    <a:pt x="7750976" y="1373279"/>
                    <a:pt x="7735695" y="1358352"/>
                    <a:pt x="7735695" y="1339943"/>
                  </a:cubicBezTo>
                  <a:cubicBezTo>
                    <a:pt x="7735695" y="1321530"/>
                    <a:pt x="7750976" y="1306601"/>
                    <a:pt x="7769827" y="1306601"/>
                  </a:cubicBezTo>
                  <a:close/>
                  <a:moveTo>
                    <a:pt x="8704069" y="1300261"/>
                  </a:moveTo>
                  <a:cubicBezTo>
                    <a:pt x="8723358" y="1300261"/>
                    <a:pt x="8738994" y="1315901"/>
                    <a:pt x="8738994" y="1335186"/>
                  </a:cubicBezTo>
                  <a:cubicBezTo>
                    <a:pt x="8738994" y="1354475"/>
                    <a:pt x="8723358" y="1370111"/>
                    <a:pt x="8704069" y="1370111"/>
                  </a:cubicBezTo>
                  <a:cubicBezTo>
                    <a:pt x="8684780" y="1370111"/>
                    <a:pt x="8669144" y="1354475"/>
                    <a:pt x="8669144" y="1335186"/>
                  </a:cubicBezTo>
                  <a:cubicBezTo>
                    <a:pt x="8669144" y="1315901"/>
                    <a:pt x="8684780" y="1300261"/>
                    <a:pt x="8704069" y="1300261"/>
                  </a:cubicBezTo>
                  <a:close/>
                  <a:moveTo>
                    <a:pt x="2703434" y="1292275"/>
                  </a:moveTo>
                  <a:cubicBezTo>
                    <a:pt x="2721853" y="1292275"/>
                    <a:pt x="2736780" y="1307909"/>
                    <a:pt x="2736780" y="1327202"/>
                  </a:cubicBezTo>
                  <a:cubicBezTo>
                    <a:pt x="2736780" y="1346489"/>
                    <a:pt x="2721853" y="1362126"/>
                    <a:pt x="2703434" y="1362126"/>
                  </a:cubicBezTo>
                  <a:cubicBezTo>
                    <a:pt x="2685021" y="1362126"/>
                    <a:pt x="2670102" y="1346489"/>
                    <a:pt x="2670102" y="1327202"/>
                  </a:cubicBezTo>
                  <a:cubicBezTo>
                    <a:pt x="2670102" y="1307909"/>
                    <a:pt x="2685021" y="1292275"/>
                    <a:pt x="2703434" y="1292275"/>
                  </a:cubicBezTo>
                  <a:close/>
                  <a:moveTo>
                    <a:pt x="6329964" y="1287586"/>
                  </a:moveTo>
                  <a:cubicBezTo>
                    <a:pt x="6348815" y="1287586"/>
                    <a:pt x="6364096" y="1302512"/>
                    <a:pt x="6364096" y="1320930"/>
                  </a:cubicBezTo>
                  <a:cubicBezTo>
                    <a:pt x="6364096" y="1339336"/>
                    <a:pt x="6348815" y="1354263"/>
                    <a:pt x="6329964" y="1354263"/>
                  </a:cubicBezTo>
                  <a:cubicBezTo>
                    <a:pt x="6311113" y="1354263"/>
                    <a:pt x="6295832" y="1339336"/>
                    <a:pt x="6295832" y="1320930"/>
                  </a:cubicBezTo>
                  <a:cubicBezTo>
                    <a:pt x="6295832" y="1302512"/>
                    <a:pt x="6311113" y="1287586"/>
                    <a:pt x="6329964" y="1287586"/>
                  </a:cubicBezTo>
                  <a:close/>
                  <a:moveTo>
                    <a:pt x="8207976" y="1287533"/>
                  </a:moveTo>
                  <a:cubicBezTo>
                    <a:pt x="8226827" y="1287533"/>
                    <a:pt x="8242108" y="1303168"/>
                    <a:pt x="8242108" y="1322466"/>
                  </a:cubicBezTo>
                  <a:cubicBezTo>
                    <a:pt x="8242108" y="1341747"/>
                    <a:pt x="8226827" y="1357384"/>
                    <a:pt x="8207976" y="1357384"/>
                  </a:cubicBezTo>
                  <a:cubicBezTo>
                    <a:pt x="8189125" y="1357384"/>
                    <a:pt x="8173844" y="1341747"/>
                    <a:pt x="8173844" y="1322466"/>
                  </a:cubicBezTo>
                  <a:cubicBezTo>
                    <a:pt x="8173844" y="1303168"/>
                    <a:pt x="8189125" y="1287533"/>
                    <a:pt x="8207976" y="1287533"/>
                  </a:cubicBezTo>
                  <a:close/>
                  <a:moveTo>
                    <a:pt x="6782401" y="1284325"/>
                  </a:moveTo>
                  <a:cubicBezTo>
                    <a:pt x="6802128" y="1284325"/>
                    <a:pt x="6818120" y="1299605"/>
                    <a:pt x="6818120" y="1318462"/>
                  </a:cubicBezTo>
                  <a:cubicBezTo>
                    <a:pt x="6818120" y="1337307"/>
                    <a:pt x="6802128" y="1352589"/>
                    <a:pt x="6782401" y="1352589"/>
                  </a:cubicBezTo>
                  <a:cubicBezTo>
                    <a:pt x="6762674" y="1352589"/>
                    <a:pt x="6746682" y="1337307"/>
                    <a:pt x="6746682" y="1318462"/>
                  </a:cubicBezTo>
                  <a:cubicBezTo>
                    <a:pt x="6746682" y="1299605"/>
                    <a:pt x="6762674" y="1284325"/>
                    <a:pt x="6782401" y="1284325"/>
                  </a:cubicBezTo>
                  <a:close/>
                  <a:moveTo>
                    <a:pt x="3990081" y="1277971"/>
                  </a:moveTo>
                  <a:cubicBezTo>
                    <a:pt x="4008922" y="1277971"/>
                    <a:pt x="4024191" y="1293252"/>
                    <a:pt x="4024191" y="1312104"/>
                  </a:cubicBezTo>
                  <a:cubicBezTo>
                    <a:pt x="4024191" y="1330955"/>
                    <a:pt x="4008922" y="1346236"/>
                    <a:pt x="3990081" y="1346236"/>
                  </a:cubicBezTo>
                  <a:cubicBezTo>
                    <a:pt x="3971229" y="1346236"/>
                    <a:pt x="3955947" y="1330955"/>
                    <a:pt x="3955947" y="1312104"/>
                  </a:cubicBezTo>
                  <a:cubicBezTo>
                    <a:pt x="3955947" y="1293252"/>
                    <a:pt x="3971229" y="1277971"/>
                    <a:pt x="3990081" y="1277971"/>
                  </a:cubicBezTo>
                  <a:close/>
                  <a:moveTo>
                    <a:pt x="7417401" y="1262176"/>
                  </a:moveTo>
                  <a:cubicBezTo>
                    <a:pt x="7437128" y="1262176"/>
                    <a:pt x="7453120" y="1278167"/>
                    <a:pt x="7453120" y="1297893"/>
                  </a:cubicBezTo>
                  <a:cubicBezTo>
                    <a:pt x="7453120" y="1317626"/>
                    <a:pt x="7437128" y="1333614"/>
                    <a:pt x="7417401" y="1333614"/>
                  </a:cubicBezTo>
                  <a:cubicBezTo>
                    <a:pt x="7397674" y="1333614"/>
                    <a:pt x="7381682" y="1317626"/>
                    <a:pt x="7381682" y="1297893"/>
                  </a:cubicBezTo>
                  <a:cubicBezTo>
                    <a:pt x="7381682" y="1278167"/>
                    <a:pt x="7397674" y="1262176"/>
                    <a:pt x="7417401" y="1262176"/>
                  </a:cubicBezTo>
                  <a:close/>
                  <a:moveTo>
                    <a:pt x="4170966" y="1257300"/>
                  </a:moveTo>
                  <a:cubicBezTo>
                    <a:pt x="4189817" y="1257300"/>
                    <a:pt x="4205099" y="1272226"/>
                    <a:pt x="4205099" y="1290638"/>
                  </a:cubicBezTo>
                  <a:cubicBezTo>
                    <a:pt x="4205099" y="1309050"/>
                    <a:pt x="4189817" y="1323976"/>
                    <a:pt x="4170966" y="1323976"/>
                  </a:cubicBezTo>
                  <a:cubicBezTo>
                    <a:pt x="4152115" y="1323976"/>
                    <a:pt x="4136834" y="1309050"/>
                    <a:pt x="4136834" y="1290638"/>
                  </a:cubicBezTo>
                  <a:cubicBezTo>
                    <a:pt x="4136834" y="1272226"/>
                    <a:pt x="4152115" y="1257300"/>
                    <a:pt x="4170966" y="1257300"/>
                  </a:cubicBezTo>
                  <a:close/>
                  <a:moveTo>
                    <a:pt x="5391047" y="1241525"/>
                  </a:moveTo>
                  <a:cubicBezTo>
                    <a:pt x="5410328" y="1241525"/>
                    <a:pt x="5425965" y="1256454"/>
                    <a:pt x="5425965" y="1274865"/>
                  </a:cubicBezTo>
                  <a:cubicBezTo>
                    <a:pt x="5425965" y="1293274"/>
                    <a:pt x="5410328" y="1308201"/>
                    <a:pt x="5391047" y="1308201"/>
                  </a:cubicBezTo>
                  <a:cubicBezTo>
                    <a:pt x="5371759" y="1308201"/>
                    <a:pt x="5356120" y="1293274"/>
                    <a:pt x="5356120" y="1274865"/>
                  </a:cubicBezTo>
                  <a:cubicBezTo>
                    <a:pt x="5356120" y="1256454"/>
                    <a:pt x="5371759" y="1241525"/>
                    <a:pt x="5391047" y="1241525"/>
                  </a:cubicBezTo>
                  <a:close/>
                  <a:moveTo>
                    <a:pt x="3395598" y="1235142"/>
                  </a:moveTo>
                  <a:cubicBezTo>
                    <a:pt x="3414006" y="1235142"/>
                    <a:pt x="3428928" y="1250421"/>
                    <a:pt x="3428928" y="1269272"/>
                  </a:cubicBezTo>
                  <a:cubicBezTo>
                    <a:pt x="3428928" y="1288122"/>
                    <a:pt x="3414006" y="1303401"/>
                    <a:pt x="3395598" y="1303401"/>
                  </a:cubicBezTo>
                  <a:cubicBezTo>
                    <a:pt x="3377191" y="1303401"/>
                    <a:pt x="3362269" y="1288122"/>
                    <a:pt x="3362269" y="1269272"/>
                  </a:cubicBezTo>
                  <a:cubicBezTo>
                    <a:pt x="3362269" y="1250421"/>
                    <a:pt x="3377191" y="1235142"/>
                    <a:pt x="3395598" y="1235142"/>
                  </a:cubicBezTo>
                  <a:close/>
                  <a:moveTo>
                    <a:pt x="6035482" y="1230374"/>
                  </a:moveTo>
                  <a:cubicBezTo>
                    <a:pt x="6053894" y="1230374"/>
                    <a:pt x="6068820" y="1246009"/>
                    <a:pt x="6068820" y="1265299"/>
                  </a:cubicBezTo>
                  <a:cubicBezTo>
                    <a:pt x="6068820" y="1284586"/>
                    <a:pt x="6053894" y="1300221"/>
                    <a:pt x="6035482" y="1300221"/>
                  </a:cubicBezTo>
                  <a:cubicBezTo>
                    <a:pt x="6017070" y="1300221"/>
                    <a:pt x="6002144" y="1284586"/>
                    <a:pt x="6002144" y="1265299"/>
                  </a:cubicBezTo>
                  <a:cubicBezTo>
                    <a:pt x="6002144" y="1246009"/>
                    <a:pt x="6017070" y="1230374"/>
                    <a:pt x="6035482" y="1230374"/>
                  </a:cubicBezTo>
                  <a:close/>
                  <a:moveTo>
                    <a:pt x="5729901" y="1227167"/>
                  </a:moveTo>
                  <a:cubicBezTo>
                    <a:pt x="5748751" y="1227167"/>
                    <a:pt x="5764030" y="1242804"/>
                    <a:pt x="5764030" y="1262093"/>
                  </a:cubicBezTo>
                  <a:cubicBezTo>
                    <a:pt x="5764030" y="1281382"/>
                    <a:pt x="5748751" y="1297017"/>
                    <a:pt x="5729901" y="1297017"/>
                  </a:cubicBezTo>
                  <a:cubicBezTo>
                    <a:pt x="5711051" y="1297017"/>
                    <a:pt x="5695770" y="1281382"/>
                    <a:pt x="5695770" y="1262093"/>
                  </a:cubicBezTo>
                  <a:cubicBezTo>
                    <a:pt x="5695770" y="1242804"/>
                    <a:pt x="5711051" y="1227167"/>
                    <a:pt x="5729901" y="1227167"/>
                  </a:cubicBezTo>
                  <a:close/>
                  <a:moveTo>
                    <a:pt x="2925060" y="1224069"/>
                  </a:moveTo>
                  <a:cubicBezTo>
                    <a:pt x="2943893" y="1224069"/>
                    <a:pt x="2959186" y="1240061"/>
                    <a:pt x="2959186" y="1259790"/>
                  </a:cubicBezTo>
                  <a:cubicBezTo>
                    <a:pt x="2959186" y="1279516"/>
                    <a:pt x="2943893" y="1295508"/>
                    <a:pt x="2925060" y="1295508"/>
                  </a:cubicBezTo>
                  <a:cubicBezTo>
                    <a:pt x="2906210" y="1295508"/>
                    <a:pt x="2890929" y="1279516"/>
                    <a:pt x="2890929" y="1259790"/>
                  </a:cubicBezTo>
                  <a:cubicBezTo>
                    <a:pt x="2890929" y="1240061"/>
                    <a:pt x="2906210" y="1224069"/>
                    <a:pt x="2925060" y="1224069"/>
                  </a:cubicBezTo>
                  <a:close/>
                  <a:moveTo>
                    <a:pt x="3203591" y="1224040"/>
                  </a:moveTo>
                  <a:cubicBezTo>
                    <a:pt x="3221997" y="1224040"/>
                    <a:pt x="3236919" y="1239322"/>
                    <a:pt x="3236919" y="1258173"/>
                  </a:cubicBezTo>
                  <a:cubicBezTo>
                    <a:pt x="3236919" y="1277023"/>
                    <a:pt x="3221997" y="1292303"/>
                    <a:pt x="3203591" y="1292303"/>
                  </a:cubicBezTo>
                  <a:cubicBezTo>
                    <a:pt x="3185185" y="1292303"/>
                    <a:pt x="3170262" y="1277023"/>
                    <a:pt x="3170262" y="1258173"/>
                  </a:cubicBezTo>
                  <a:cubicBezTo>
                    <a:pt x="3170262" y="1239322"/>
                    <a:pt x="3185185" y="1224040"/>
                    <a:pt x="3203591" y="1224040"/>
                  </a:cubicBezTo>
                  <a:close/>
                  <a:moveTo>
                    <a:pt x="5137813" y="1214519"/>
                  </a:moveTo>
                  <a:cubicBezTo>
                    <a:pt x="5156677" y="1214519"/>
                    <a:pt x="5171969" y="1229443"/>
                    <a:pt x="5171969" y="1247858"/>
                  </a:cubicBezTo>
                  <a:cubicBezTo>
                    <a:pt x="5171969" y="1266269"/>
                    <a:pt x="5156677" y="1281194"/>
                    <a:pt x="5137813" y="1281194"/>
                  </a:cubicBezTo>
                  <a:cubicBezTo>
                    <a:pt x="5118947" y="1281194"/>
                    <a:pt x="5103657" y="1266269"/>
                    <a:pt x="5103657" y="1247858"/>
                  </a:cubicBezTo>
                  <a:cubicBezTo>
                    <a:pt x="5103657" y="1229443"/>
                    <a:pt x="5118947" y="1214519"/>
                    <a:pt x="5137813" y="1214519"/>
                  </a:cubicBezTo>
                  <a:close/>
                  <a:moveTo>
                    <a:pt x="8570719" y="1214469"/>
                  </a:moveTo>
                  <a:cubicBezTo>
                    <a:pt x="8590008" y="1214469"/>
                    <a:pt x="8605644" y="1230105"/>
                    <a:pt x="8605644" y="1249395"/>
                  </a:cubicBezTo>
                  <a:cubicBezTo>
                    <a:pt x="8605644" y="1268682"/>
                    <a:pt x="8590008" y="1284319"/>
                    <a:pt x="8570719" y="1284319"/>
                  </a:cubicBezTo>
                  <a:cubicBezTo>
                    <a:pt x="8551430" y="1284319"/>
                    <a:pt x="8535794" y="1268682"/>
                    <a:pt x="8535794" y="1249395"/>
                  </a:cubicBezTo>
                  <a:cubicBezTo>
                    <a:pt x="8535794" y="1230105"/>
                    <a:pt x="8551430" y="1214469"/>
                    <a:pt x="8570719" y="1214469"/>
                  </a:cubicBezTo>
                  <a:close/>
                  <a:moveTo>
                    <a:pt x="7113395" y="1208202"/>
                  </a:moveTo>
                  <a:cubicBezTo>
                    <a:pt x="7131807" y="1208202"/>
                    <a:pt x="7146733" y="1223478"/>
                    <a:pt x="7146733" y="1242327"/>
                  </a:cubicBezTo>
                  <a:cubicBezTo>
                    <a:pt x="7146733" y="1261182"/>
                    <a:pt x="7131807" y="1276463"/>
                    <a:pt x="7113395" y="1276463"/>
                  </a:cubicBezTo>
                  <a:cubicBezTo>
                    <a:pt x="7094983" y="1276463"/>
                    <a:pt x="7080057" y="1261182"/>
                    <a:pt x="7080057" y="1242327"/>
                  </a:cubicBezTo>
                  <a:cubicBezTo>
                    <a:pt x="7080057" y="1223478"/>
                    <a:pt x="7094983" y="1208202"/>
                    <a:pt x="7113395" y="1208202"/>
                  </a:cubicBezTo>
                  <a:close/>
                  <a:moveTo>
                    <a:pt x="2433676" y="1208186"/>
                  </a:moveTo>
                  <a:cubicBezTo>
                    <a:pt x="2452089" y="1208186"/>
                    <a:pt x="2467009" y="1223464"/>
                    <a:pt x="2467009" y="1242314"/>
                  </a:cubicBezTo>
                  <a:cubicBezTo>
                    <a:pt x="2467009" y="1261168"/>
                    <a:pt x="2452089" y="1276448"/>
                    <a:pt x="2433676" y="1276448"/>
                  </a:cubicBezTo>
                  <a:cubicBezTo>
                    <a:pt x="2415264" y="1276448"/>
                    <a:pt x="2400336" y="1261168"/>
                    <a:pt x="2400336" y="1242314"/>
                  </a:cubicBezTo>
                  <a:cubicBezTo>
                    <a:pt x="2400336" y="1223464"/>
                    <a:pt x="2415264" y="1208186"/>
                    <a:pt x="2433676" y="1208186"/>
                  </a:cubicBezTo>
                  <a:close/>
                  <a:moveTo>
                    <a:pt x="7910320" y="1205000"/>
                  </a:moveTo>
                  <a:cubicBezTo>
                    <a:pt x="7928732" y="1205000"/>
                    <a:pt x="7943658" y="1220279"/>
                    <a:pt x="7943658" y="1239128"/>
                  </a:cubicBezTo>
                  <a:cubicBezTo>
                    <a:pt x="7943658" y="1257981"/>
                    <a:pt x="7928732" y="1273260"/>
                    <a:pt x="7910320" y="1273260"/>
                  </a:cubicBezTo>
                  <a:cubicBezTo>
                    <a:pt x="7891908" y="1273260"/>
                    <a:pt x="7876982" y="1257981"/>
                    <a:pt x="7876982" y="1239128"/>
                  </a:cubicBezTo>
                  <a:cubicBezTo>
                    <a:pt x="7876982" y="1220279"/>
                    <a:pt x="7891908" y="1205000"/>
                    <a:pt x="7910320" y="1205000"/>
                  </a:cubicBezTo>
                  <a:close/>
                  <a:moveTo>
                    <a:pt x="6951470" y="1197051"/>
                  </a:moveTo>
                  <a:cubicBezTo>
                    <a:pt x="6969882" y="1197051"/>
                    <a:pt x="6984808" y="1213044"/>
                    <a:pt x="6984808" y="1232772"/>
                  </a:cubicBezTo>
                  <a:cubicBezTo>
                    <a:pt x="6984808" y="1252496"/>
                    <a:pt x="6969882" y="1268489"/>
                    <a:pt x="6951470" y="1268489"/>
                  </a:cubicBezTo>
                  <a:cubicBezTo>
                    <a:pt x="6933058" y="1268489"/>
                    <a:pt x="6918132" y="1252496"/>
                    <a:pt x="6918132" y="1232772"/>
                  </a:cubicBezTo>
                  <a:cubicBezTo>
                    <a:pt x="6918132" y="1213044"/>
                    <a:pt x="6933058" y="1197051"/>
                    <a:pt x="6951470" y="1197051"/>
                  </a:cubicBezTo>
                  <a:close/>
                  <a:moveTo>
                    <a:pt x="7610282" y="1195505"/>
                  </a:moveTo>
                  <a:cubicBezTo>
                    <a:pt x="7628694" y="1195505"/>
                    <a:pt x="7643620" y="1211142"/>
                    <a:pt x="7643620" y="1230430"/>
                  </a:cubicBezTo>
                  <a:cubicBezTo>
                    <a:pt x="7643620" y="1249720"/>
                    <a:pt x="7628694" y="1265356"/>
                    <a:pt x="7610282" y="1265356"/>
                  </a:cubicBezTo>
                  <a:cubicBezTo>
                    <a:pt x="7591870" y="1265356"/>
                    <a:pt x="7576944" y="1249720"/>
                    <a:pt x="7576944" y="1230430"/>
                  </a:cubicBezTo>
                  <a:cubicBezTo>
                    <a:pt x="7576944" y="1211142"/>
                    <a:pt x="7591870" y="1195505"/>
                    <a:pt x="7610282" y="1195505"/>
                  </a:cubicBezTo>
                  <a:close/>
                  <a:moveTo>
                    <a:pt x="4902099" y="1187572"/>
                  </a:moveTo>
                  <a:cubicBezTo>
                    <a:pt x="4921380" y="1187572"/>
                    <a:pt x="4937010" y="1202500"/>
                    <a:pt x="4937010" y="1220912"/>
                  </a:cubicBezTo>
                  <a:cubicBezTo>
                    <a:pt x="4937010" y="1239322"/>
                    <a:pt x="4921380" y="1254248"/>
                    <a:pt x="4902099" y="1254248"/>
                  </a:cubicBezTo>
                  <a:cubicBezTo>
                    <a:pt x="4882815" y="1254248"/>
                    <a:pt x="4867176" y="1239322"/>
                    <a:pt x="4867176" y="1220912"/>
                  </a:cubicBezTo>
                  <a:cubicBezTo>
                    <a:pt x="4867176" y="1202500"/>
                    <a:pt x="4882815" y="1187572"/>
                    <a:pt x="4902099" y="1187572"/>
                  </a:cubicBezTo>
                  <a:close/>
                  <a:moveTo>
                    <a:pt x="4546492" y="1187540"/>
                  </a:moveTo>
                  <a:cubicBezTo>
                    <a:pt x="4564912" y="1187540"/>
                    <a:pt x="4579833" y="1203179"/>
                    <a:pt x="4579833" y="1222465"/>
                  </a:cubicBezTo>
                  <a:cubicBezTo>
                    <a:pt x="4579833" y="1241752"/>
                    <a:pt x="4564912" y="1257389"/>
                    <a:pt x="4546492" y="1257389"/>
                  </a:cubicBezTo>
                  <a:cubicBezTo>
                    <a:pt x="4528071" y="1257389"/>
                    <a:pt x="4513138" y="1241752"/>
                    <a:pt x="4513138" y="1222465"/>
                  </a:cubicBezTo>
                  <a:cubicBezTo>
                    <a:pt x="4513138" y="1203179"/>
                    <a:pt x="4528071" y="1187540"/>
                    <a:pt x="4546492" y="1187540"/>
                  </a:cubicBezTo>
                  <a:close/>
                  <a:moveTo>
                    <a:pt x="7273732" y="1181135"/>
                  </a:moveTo>
                  <a:cubicBezTo>
                    <a:pt x="7293021" y="1181135"/>
                    <a:pt x="7308657" y="1196417"/>
                    <a:pt x="7308657" y="1215269"/>
                  </a:cubicBezTo>
                  <a:cubicBezTo>
                    <a:pt x="7308657" y="1234120"/>
                    <a:pt x="7293021" y="1249401"/>
                    <a:pt x="7273732" y="1249401"/>
                  </a:cubicBezTo>
                  <a:cubicBezTo>
                    <a:pt x="7254443" y="1249401"/>
                    <a:pt x="7238807" y="1234120"/>
                    <a:pt x="7238807" y="1215269"/>
                  </a:cubicBezTo>
                  <a:cubicBezTo>
                    <a:pt x="7238807" y="1196417"/>
                    <a:pt x="7254443" y="1181135"/>
                    <a:pt x="7273732" y="1181135"/>
                  </a:cubicBezTo>
                  <a:close/>
                  <a:moveTo>
                    <a:pt x="6576819" y="1177987"/>
                  </a:moveTo>
                  <a:cubicBezTo>
                    <a:pt x="6596108" y="1177987"/>
                    <a:pt x="6611744" y="1193268"/>
                    <a:pt x="6611744" y="1212121"/>
                  </a:cubicBezTo>
                  <a:cubicBezTo>
                    <a:pt x="6611744" y="1230970"/>
                    <a:pt x="6596108" y="1246251"/>
                    <a:pt x="6576819" y="1246251"/>
                  </a:cubicBezTo>
                  <a:cubicBezTo>
                    <a:pt x="6557530" y="1246251"/>
                    <a:pt x="6541894" y="1230970"/>
                    <a:pt x="6541894" y="1212121"/>
                  </a:cubicBezTo>
                  <a:cubicBezTo>
                    <a:pt x="6541894" y="1193268"/>
                    <a:pt x="6557530" y="1177987"/>
                    <a:pt x="6576819" y="1177987"/>
                  </a:cubicBezTo>
                  <a:close/>
                  <a:moveTo>
                    <a:pt x="3630661" y="1176461"/>
                  </a:moveTo>
                  <a:cubicBezTo>
                    <a:pt x="3649078" y="1176461"/>
                    <a:pt x="3664009" y="1192097"/>
                    <a:pt x="3664009" y="1211387"/>
                  </a:cubicBezTo>
                  <a:cubicBezTo>
                    <a:pt x="3664009" y="1230676"/>
                    <a:pt x="3649078" y="1246312"/>
                    <a:pt x="3630661" y="1246312"/>
                  </a:cubicBezTo>
                  <a:cubicBezTo>
                    <a:pt x="3612244" y="1246312"/>
                    <a:pt x="3597317" y="1230676"/>
                    <a:pt x="3597317" y="1211387"/>
                  </a:cubicBezTo>
                  <a:cubicBezTo>
                    <a:pt x="3597317" y="1192097"/>
                    <a:pt x="3612244" y="1176461"/>
                    <a:pt x="3630661" y="1176461"/>
                  </a:cubicBezTo>
                  <a:close/>
                  <a:moveTo>
                    <a:pt x="8358789" y="1170015"/>
                  </a:moveTo>
                  <a:cubicBezTo>
                    <a:pt x="8377640" y="1170015"/>
                    <a:pt x="8392921" y="1185297"/>
                    <a:pt x="8392921" y="1204147"/>
                  </a:cubicBezTo>
                  <a:cubicBezTo>
                    <a:pt x="8392921" y="1222997"/>
                    <a:pt x="8377640" y="1238279"/>
                    <a:pt x="8358789" y="1238279"/>
                  </a:cubicBezTo>
                  <a:cubicBezTo>
                    <a:pt x="8339938" y="1238279"/>
                    <a:pt x="8324657" y="1222997"/>
                    <a:pt x="8324657" y="1204147"/>
                  </a:cubicBezTo>
                  <a:cubicBezTo>
                    <a:pt x="8324657" y="1185297"/>
                    <a:pt x="8339938" y="1170015"/>
                    <a:pt x="8358789" y="1170015"/>
                  </a:cubicBezTo>
                  <a:close/>
                  <a:moveTo>
                    <a:pt x="4332955" y="1154185"/>
                  </a:moveTo>
                  <a:cubicBezTo>
                    <a:pt x="4351804" y="1154185"/>
                    <a:pt x="4367075" y="1169464"/>
                    <a:pt x="4367075" y="1188314"/>
                  </a:cubicBezTo>
                  <a:cubicBezTo>
                    <a:pt x="4367075" y="1207170"/>
                    <a:pt x="4351804" y="1222446"/>
                    <a:pt x="4332955" y="1222446"/>
                  </a:cubicBezTo>
                  <a:cubicBezTo>
                    <a:pt x="4314109" y="1222446"/>
                    <a:pt x="4298827" y="1207170"/>
                    <a:pt x="4298827" y="1188314"/>
                  </a:cubicBezTo>
                  <a:cubicBezTo>
                    <a:pt x="4298827" y="1169464"/>
                    <a:pt x="4314109" y="1154185"/>
                    <a:pt x="4332955" y="1154185"/>
                  </a:cubicBezTo>
                  <a:close/>
                  <a:moveTo>
                    <a:pt x="8135744" y="1149412"/>
                  </a:moveTo>
                  <a:cubicBezTo>
                    <a:pt x="8155033" y="1149412"/>
                    <a:pt x="8170669" y="1165048"/>
                    <a:pt x="8170669" y="1184337"/>
                  </a:cubicBezTo>
                  <a:cubicBezTo>
                    <a:pt x="8170669" y="1203626"/>
                    <a:pt x="8155033" y="1219262"/>
                    <a:pt x="8135744" y="1219262"/>
                  </a:cubicBezTo>
                  <a:cubicBezTo>
                    <a:pt x="8116455" y="1219262"/>
                    <a:pt x="8100819" y="1203626"/>
                    <a:pt x="8100819" y="1184337"/>
                  </a:cubicBezTo>
                  <a:cubicBezTo>
                    <a:pt x="8100819" y="1165048"/>
                    <a:pt x="8116455" y="1149412"/>
                    <a:pt x="8135744" y="1149412"/>
                  </a:cubicBezTo>
                  <a:close/>
                  <a:moveTo>
                    <a:pt x="6225982" y="1149412"/>
                  </a:moveTo>
                  <a:cubicBezTo>
                    <a:pt x="6245271" y="1149412"/>
                    <a:pt x="6260907" y="1164338"/>
                    <a:pt x="6260907" y="1182751"/>
                  </a:cubicBezTo>
                  <a:cubicBezTo>
                    <a:pt x="6260907" y="1201161"/>
                    <a:pt x="6245271" y="1216089"/>
                    <a:pt x="6225982" y="1216089"/>
                  </a:cubicBezTo>
                  <a:cubicBezTo>
                    <a:pt x="6206693" y="1216089"/>
                    <a:pt x="6191057" y="1201161"/>
                    <a:pt x="6191057" y="1182751"/>
                  </a:cubicBezTo>
                  <a:cubicBezTo>
                    <a:pt x="6191057" y="1164338"/>
                    <a:pt x="6206693" y="1149412"/>
                    <a:pt x="6225982" y="1149412"/>
                  </a:cubicBezTo>
                  <a:close/>
                  <a:moveTo>
                    <a:pt x="2581918" y="1146189"/>
                  </a:moveTo>
                  <a:cubicBezTo>
                    <a:pt x="2600771" y="1146189"/>
                    <a:pt x="2616051" y="1161472"/>
                    <a:pt x="2616051" y="1180322"/>
                  </a:cubicBezTo>
                  <a:cubicBezTo>
                    <a:pt x="2616051" y="1199173"/>
                    <a:pt x="2600771" y="1214454"/>
                    <a:pt x="2581918" y="1214454"/>
                  </a:cubicBezTo>
                  <a:cubicBezTo>
                    <a:pt x="2563066" y="1214454"/>
                    <a:pt x="2547785" y="1199173"/>
                    <a:pt x="2547785" y="1180322"/>
                  </a:cubicBezTo>
                  <a:cubicBezTo>
                    <a:pt x="2547785" y="1161472"/>
                    <a:pt x="2563066" y="1146189"/>
                    <a:pt x="2581918" y="1146189"/>
                  </a:cubicBezTo>
                  <a:close/>
                  <a:moveTo>
                    <a:pt x="3830458" y="1143002"/>
                  </a:moveTo>
                  <a:cubicBezTo>
                    <a:pt x="3848871" y="1143002"/>
                    <a:pt x="3863797" y="1158284"/>
                    <a:pt x="3863797" y="1177134"/>
                  </a:cubicBezTo>
                  <a:cubicBezTo>
                    <a:pt x="3863797" y="1195986"/>
                    <a:pt x="3848871" y="1211267"/>
                    <a:pt x="3830458" y="1211267"/>
                  </a:cubicBezTo>
                  <a:cubicBezTo>
                    <a:pt x="3812046" y="1211267"/>
                    <a:pt x="3797120" y="1195986"/>
                    <a:pt x="3797120" y="1177134"/>
                  </a:cubicBezTo>
                  <a:cubicBezTo>
                    <a:pt x="3797120" y="1158284"/>
                    <a:pt x="3812046" y="1143002"/>
                    <a:pt x="3830458" y="1143002"/>
                  </a:cubicBezTo>
                  <a:close/>
                  <a:moveTo>
                    <a:pt x="6721282" y="1138307"/>
                  </a:moveTo>
                  <a:cubicBezTo>
                    <a:pt x="6739694" y="1138307"/>
                    <a:pt x="6754620" y="1153237"/>
                    <a:pt x="6754620" y="1171646"/>
                  </a:cubicBezTo>
                  <a:cubicBezTo>
                    <a:pt x="6754620" y="1190057"/>
                    <a:pt x="6739694" y="1204986"/>
                    <a:pt x="6721282" y="1204986"/>
                  </a:cubicBezTo>
                  <a:cubicBezTo>
                    <a:pt x="6702870" y="1204986"/>
                    <a:pt x="6687944" y="1190057"/>
                    <a:pt x="6687944" y="1171646"/>
                  </a:cubicBezTo>
                  <a:cubicBezTo>
                    <a:pt x="6687944" y="1153237"/>
                    <a:pt x="6702870" y="1138307"/>
                    <a:pt x="6721282" y="1138307"/>
                  </a:cubicBezTo>
                  <a:close/>
                  <a:moveTo>
                    <a:pt x="2808965" y="1131915"/>
                  </a:moveTo>
                  <a:cubicBezTo>
                    <a:pt x="2827817" y="1131915"/>
                    <a:pt x="2843100" y="1147909"/>
                    <a:pt x="2843100" y="1167636"/>
                  </a:cubicBezTo>
                  <a:cubicBezTo>
                    <a:pt x="2843100" y="1187364"/>
                    <a:pt x="2827817" y="1203355"/>
                    <a:pt x="2808965" y="1203355"/>
                  </a:cubicBezTo>
                  <a:cubicBezTo>
                    <a:pt x="2790112" y="1203355"/>
                    <a:pt x="2774830" y="1187364"/>
                    <a:pt x="2774830" y="1167636"/>
                  </a:cubicBezTo>
                  <a:cubicBezTo>
                    <a:pt x="2774830" y="1147909"/>
                    <a:pt x="2790112" y="1131915"/>
                    <a:pt x="2808965" y="1131915"/>
                  </a:cubicBezTo>
                  <a:close/>
                  <a:moveTo>
                    <a:pt x="4719465" y="1130420"/>
                  </a:moveTo>
                  <a:cubicBezTo>
                    <a:pt x="4737923" y="1130420"/>
                    <a:pt x="4752860" y="1145346"/>
                    <a:pt x="4752860" y="1163764"/>
                  </a:cubicBezTo>
                  <a:cubicBezTo>
                    <a:pt x="4752860" y="1182175"/>
                    <a:pt x="4737923" y="1197099"/>
                    <a:pt x="4719465" y="1197099"/>
                  </a:cubicBezTo>
                  <a:cubicBezTo>
                    <a:pt x="4701191" y="1197099"/>
                    <a:pt x="4686228" y="1182175"/>
                    <a:pt x="4686228" y="1163764"/>
                  </a:cubicBezTo>
                  <a:cubicBezTo>
                    <a:pt x="4686228" y="1145346"/>
                    <a:pt x="4701191" y="1130420"/>
                    <a:pt x="4719465" y="1130420"/>
                  </a:cubicBezTo>
                  <a:close/>
                  <a:moveTo>
                    <a:pt x="5597380" y="1130378"/>
                  </a:moveTo>
                  <a:cubicBezTo>
                    <a:pt x="5615789" y="1130378"/>
                    <a:pt x="5630713" y="1146017"/>
                    <a:pt x="5630713" y="1165306"/>
                  </a:cubicBezTo>
                  <a:cubicBezTo>
                    <a:pt x="5630713" y="1184600"/>
                    <a:pt x="5615789" y="1200231"/>
                    <a:pt x="5597380" y="1200231"/>
                  </a:cubicBezTo>
                  <a:cubicBezTo>
                    <a:pt x="5578970" y="1200231"/>
                    <a:pt x="5564046" y="1184600"/>
                    <a:pt x="5564046" y="1165306"/>
                  </a:cubicBezTo>
                  <a:cubicBezTo>
                    <a:pt x="5564046" y="1146017"/>
                    <a:pt x="5578970" y="1130378"/>
                    <a:pt x="5597380" y="1130378"/>
                  </a:cubicBezTo>
                  <a:close/>
                  <a:moveTo>
                    <a:pt x="5902929" y="1122428"/>
                  </a:moveTo>
                  <a:cubicBezTo>
                    <a:pt x="5921779" y="1122428"/>
                    <a:pt x="5937059" y="1137351"/>
                    <a:pt x="5937059" y="1155765"/>
                  </a:cubicBezTo>
                  <a:cubicBezTo>
                    <a:pt x="5937059" y="1174179"/>
                    <a:pt x="5921779" y="1189102"/>
                    <a:pt x="5902929" y="1189102"/>
                  </a:cubicBezTo>
                  <a:cubicBezTo>
                    <a:pt x="5884080" y="1189102"/>
                    <a:pt x="5868800" y="1174179"/>
                    <a:pt x="5868800" y="1155765"/>
                  </a:cubicBezTo>
                  <a:cubicBezTo>
                    <a:pt x="5868800" y="1137351"/>
                    <a:pt x="5884080" y="1122428"/>
                    <a:pt x="5902929" y="1122428"/>
                  </a:cubicBezTo>
                  <a:close/>
                  <a:moveTo>
                    <a:pt x="6405370" y="1119249"/>
                  </a:moveTo>
                  <a:cubicBezTo>
                    <a:pt x="6423782" y="1119249"/>
                    <a:pt x="6438708" y="1134522"/>
                    <a:pt x="6438708" y="1153378"/>
                  </a:cubicBezTo>
                  <a:cubicBezTo>
                    <a:pt x="6438708" y="1172228"/>
                    <a:pt x="6423782" y="1187508"/>
                    <a:pt x="6405370" y="1187508"/>
                  </a:cubicBezTo>
                  <a:cubicBezTo>
                    <a:pt x="6386958" y="1187508"/>
                    <a:pt x="6372032" y="1172228"/>
                    <a:pt x="6372032" y="1153378"/>
                  </a:cubicBezTo>
                  <a:cubicBezTo>
                    <a:pt x="6372032" y="1134522"/>
                    <a:pt x="6386958" y="1119249"/>
                    <a:pt x="6405370" y="1119249"/>
                  </a:cubicBezTo>
                  <a:close/>
                  <a:moveTo>
                    <a:pt x="5281505" y="1111341"/>
                  </a:moveTo>
                  <a:cubicBezTo>
                    <a:pt x="5299918" y="1111341"/>
                    <a:pt x="5314838" y="1126978"/>
                    <a:pt x="5314838" y="1146263"/>
                  </a:cubicBezTo>
                  <a:cubicBezTo>
                    <a:pt x="5314838" y="1165557"/>
                    <a:pt x="5299918" y="1181190"/>
                    <a:pt x="5281505" y="1181190"/>
                  </a:cubicBezTo>
                  <a:cubicBezTo>
                    <a:pt x="5263092" y="1181190"/>
                    <a:pt x="5248153" y="1165557"/>
                    <a:pt x="5248153" y="1146263"/>
                  </a:cubicBezTo>
                  <a:cubicBezTo>
                    <a:pt x="5248153" y="1126978"/>
                    <a:pt x="5263092" y="1111341"/>
                    <a:pt x="5281505" y="1111341"/>
                  </a:cubicBezTo>
                  <a:close/>
                  <a:moveTo>
                    <a:pt x="3079069" y="1103420"/>
                  </a:moveTo>
                  <a:cubicBezTo>
                    <a:pt x="3097916" y="1103420"/>
                    <a:pt x="3113193" y="1118346"/>
                    <a:pt x="3113193" y="1136749"/>
                  </a:cubicBezTo>
                  <a:cubicBezTo>
                    <a:pt x="3113193" y="1155167"/>
                    <a:pt x="3097916" y="1170090"/>
                    <a:pt x="3079069" y="1170090"/>
                  </a:cubicBezTo>
                  <a:cubicBezTo>
                    <a:pt x="3060209" y="1170090"/>
                    <a:pt x="3044921" y="1155167"/>
                    <a:pt x="3044921" y="1136749"/>
                  </a:cubicBezTo>
                  <a:cubicBezTo>
                    <a:pt x="3044921" y="1118346"/>
                    <a:pt x="3060209" y="1103420"/>
                    <a:pt x="3079069" y="1103420"/>
                  </a:cubicBezTo>
                  <a:close/>
                  <a:moveTo>
                    <a:pt x="3478993" y="1097065"/>
                  </a:moveTo>
                  <a:cubicBezTo>
                    <a:pt x="3497840" y="1097065"/>
                    <a:pt x="3513123" y="1112347"/>
                    <a:pt x="3513123" y="1131196"/>
                  </a:cubicBezTo>
                  <a:cubicBezTo>
                    <a:pt x="3513123" y="1150052"/>
                    <a:pt x="3497840" y="1165334"/>
                    <a:pt x="3478993" y="1165334"/>
                  </a:cubicBezTo>
                  <a:cubicBezTo>
                    <a:pt x="3460146" y="1165334"/>
                    <a:pt x="3444870" y="1150052"/>
                    <a:pt x="3444870" y="1131196"/>
                  </a:cubicBezTo>
                  <a:cubicBezTo>
                    <a:pt x="3444870" y="1112347"/>
                    <a:pt x="3460146" y="1097065"/>
                    <a:pt x="3478993" y="1097065"/>
                  </a:cubicBezTo>
                  <a:close/>
                  <a:moveTo>
                    <a:pt x="7448358" y="1087518"/>
                  </a:moveTo>
                  <a:cubicBezTo>
                    <a:pt x="7466770" y="1087518"/>
                    <a:pt x="7481696" y="1103159"/>
                    <a:pt x="7481696" y="1122445"/>
                  </a:cubicBezTo>
                  <a:cubicBezTo>
                    <a:pt x="7481696" y="1141731"/>
                    <a:pt x="7466770" y="1157368"/>
                    <a:pt x="7448358" y="1157368"/>
                  </a:cubicBezTo>
                  <a:cubicBezTo>
                    <a:pt x="7429946" y="1157368"/>
                    <a:pt x="7415020" y="1141731"/>
                    <a:pt x="7415020" y="1122445"/>
                  </a:cubicBezTo>
                  <a:cubicBezTo>
                    <a:pt x="7415020" y="1103159"/>
                    <a:pt x="7429946" y="1087518"/>
                    <a:pt x="7448358" y="1087518"/>
                  </a:cubicBezTo>
                  <a:close/>
                  <a:moveTo>
                    <a:pt x="4154328" y="1084314"/>
                  </a:moveTo>
                  <a:cubicBezTo>
                    <a:pt x="4172742" y="1084314"/>
                    <a:pt x="4187670" y="1099238"/>
                    <a:pt x="4187670" y="1117657"/>
                  </a:cubicBezTo>
                  <a:cubicBezTo>
                    <a:pt x="4187670" y="1136063"/>
                    <a:pt x="4172742" y="1150992"/>
                    <a:pt x="4154328" y="1150992"/>
                  </a:cubicBezTo>
                  <a:cubicBezTo>
                    <a:pt x="4135914" y="1150992"/>
                    <a:pt x="4120985" y="1136063"/>
                    <a:pt x="4120985" y="1117657"/>
                  </a:cubicBezTo>
                  <a:cubicBezTo>
                    <a:pt x="4120985" y="1099238"/>
                    <a:pt x="4135914" y="1084314"/>
                    <a:pt x="4154328" y="1084314"/>
                  </a:cubicBezTo>
                  <a:close/>
                  <a:moveTo>
                    <a:pt x="5033064" y="1068510"/>
                  </a:moveTo>
                  <a:cubicBezTo>
                    <a:pt x="5051872" y="1068510"/>
                    <a:pt x="5067133" y="1084139"/>
                    <a:pt x="5067133" y="1103433"/>
                  </a:cubicBezTo>
                  <a:cubicBezTo>
                    <a:pt x="5067133" y="1122718"/>
                    <a:pt x="5051872" y="1138355"/>
                    <a:pt x="5033064" y="1138355"/>
                  </a:cubicBezTo>
                  <a:cubicBezTo>
                    <a:pt x="5014230" y="1138355"/>
                    <a:pt x="4998925" y="1122718"/>
                    <a:pt x="4998925" y="1103433"/>
                  </a:cubicBezTo>
                  <a:cubicBezTo>
                    <a:pt x="4998925" y="1084139"/>
                    <a:pt x="5014230" y="1068510"/>
                    <a:pt x="5033064" y="1068510"/>
                  </a:cubicBezTo>
                  <a:close/>
                  <a:moveTo>
                    <a:pt x="3994988" y="1065318"/>
                  </a:moveTo>
                  <a:cubicBezTo>
                    <a:pt x="4013815" y="1065318"/>
                    <a:pt x="4029090" y="1080242"/>
                    <a:pt x="4029090" y="1098653"/>
                  </a:cubicBezTo>
                  <a:cubicBezTo>
                    <a:pt x="4029090" y="1117066"/>
                    <a:pt x="4013815" y="1131986"/>
                    <a:pt x="3994988" y="1131986"/>
                  </a:cubicBezTo>
                  <a:cubicBezTo>
                    <a:pt x="3976155" y="1131986"/>
                    <a:pt x="3960860" y="1117066"/>
                    <a:pt x="3960860" y="1098653"/>
                  </a:cubicBezTo>
                  <a:cubicBezTo>
                    <a:pt x="3960860" y="1080242"/>
                    <a:pt x="3976155" y="1065318"/>
                    <a:pt x="3994988" y="1065318"/>
                  </a:cubicBezTo>
                  <a:close/>
                  <a:moveTo>
                    <a:pt x="3288315" y="1050923"/>
                  </a:moveTo>
                  <a:cubicBezTo>
                    <a:pt x="3308042" y="1050923"/>
                    <a:pt x="3324033" y="1066204"/>
                    <a:pt x="3324033" y="1085055"/>
                  </a:cubicBezTo>
                  <a:cubicBezTo>
                    <a:pt x="3324033" y="1103906"/>
                    <a:pt x="3308042" y="1119187"/>
                    <a:pt x="3288315" y="1119187"/>
                  </a:cubicBezTo>
                  <a:cubicBezTo>
                    <a:pt x="3268588" y="1119187"/>
                    <a:pt x="3252596" y="1103906"/>
                    <a:pt x="3252596" y="1085055"/>
                  </a:cubicBezTo>
                  <a:cubicBezTo>
                    <a:pt x="3252596" y="1066204"/>
                    <a:pt x="3268588" y="1050923"/>
                    <a:pt x="3288315" y="1050923"/>
                  </a:cubicBezTo>
                  <a:close/>
                  <a:moveTo>
                    <a:pt x="5460091" y="1043092"/>
                  </a:moveTo>
                  <a:cubicBezTo>
                    <a:pt x="5478940" y="1043092"/>
                    <a:pt x="5494219" y="1058370"/>
                    <a:pt x="5494219" y="1077225"/>
                  </a:cubicBezTo>
                  <a:cubicBezTo>
                    <a:pt x="5494219" y="1096076"/>
                    <a:pt x="5478940" y="1111353"/>
                    <a:pt x="5460091" y="1111353"/>
                  </a:cubicBezTo>
                  <a:cubicBezTo>
                    <a:pt x="5441244" y="1111353"/>
                    <a:pt x="5425966" y="1096076"/>
                    <a:pt x="5425966" y="1077225"/>
                  </a:cubicBezTo>
                  <a:cubicBezTo>
                    <a:pt x="5425966" y="1058370"/>
                    <a:pt x="5441244" y="1043092"/>
                    <a:pt x="5460091" y="1043092"/>
                  </a:cubicBezTo>
                  <a:close/>
                  <a:moveTo>
                    <a:pt x="4483718" y="1041419"/>
                  </a:moveTo>
                  <a:cubicBezTo>
                    <a:pt x="4502566" y="1041419"/>
                    <a:pt x="4517851" y="1056344"/>
                    <a:pt x="4517851" y="1074758"/>
                  </a:cubicBezTo>
                  <a:cubicBezTo>
                    <a:pt x="4517851" y="1093166"/>
                    <a:pt x="4502566" y="1108096"/>
                    <a:pt x="4483718" y="1108096"/>
                  </a:cubicBezTo>
                  <a:cubicBezTo>
                    <a:pt x="4464869" y="1108096"/>
                    <a:pt x="4449594" y="1093166"/>
                    <a:pt x="4449594" y="1074758"/>
                  </a:cubicBezTo>
                  <a:cubicBezTo>
                    <a:pt x="4449594" y="1056344"/>
                    <a:pt x="4464869" y="1041419"/>
                    <a:pt x="4483718" y="1041419"/>
                  </a:cubicBezTo>
                  <a:close/>
                  <a:moveTo>
                    <a:pt x="6128351" y="1030328"/>
                  </a:moveTo>
                  <a:cubicBezTo>
                    <a:pt x="6148078" y="1030328"/>
                    <a:pt x="6164070" y="1045973"/>
                    <a:pt x="6164070" y="1065260"/>
                  </a:cubicBezTo>
                  <a:cubicBezTo>
                    <a:pt x="6164070" y="1084547"/>
                    <a:pt x="6148078" y="1100182"/>
                    <a:pt x="6128351" y="1100182"/>
                  </a:cubicBezTo>
                  <a:cubicBezTo>
                    <a:pt x="6108624" y="1100182"/>
                    <a:pt x="6092632" y="1084547"/>
                    <a:pt x="6092632" y="1065260"/>
                  </a:cubicBezTo>
                  <a:cubicBezTo>
                    <a:pt x="6092632" y="1045973"/>
                    <a:pt x="6108624" y="1030328"/>
                    <a:pt x="6128351" y="1030328"/>
                  </a:cubicBezTo>
                  <a:close/>
                  <a:moveTo>
                    <a:pt x="6890351" y="1022434"/>
                  </a:moveTo>
                  <a:cubicBezTo>
                    <a:pt x="6910078" y="1022434"/>
                    <a:pt x="6926070" y="1037357"/>
                    <a:pt x="6926070" y="1055776"/>
                  </a:cubicBezTo>
                  <a:cubicBezTo>
                    <a:pt x="6926070" y="1074186"/>
                    <a:pt x="6910078" y="1089111"/>
                    <a:pt x="6890351" y="1089111"/>
                  </a:cubicBezTo>
                  <a:cubicBezTo>
                    <a:pt x="6870624" y="1089111"/>
                    <a:pt x="6854632" y="1074186"/>
                    <a:pt x="6854632" y="1055776"/>
                  </a:cubicBezTo>
                  <a:cubicBezTo>
                    <a:pt x="6854632" y="1037357"/>
                    <a:pt x="6870624" y="1022434"/>
                    <a:pt x="6890351" y="1022434"/>
                  </a:cubicBezTo>
                  <a:close/>
                  <a:moveTo>
                    <a:pt x="5724361" y="1019255"/>
                  </a:moveTo>
                  <a:cubicBezTo>
                    <a:pt x="5742770" y="1019255"/>
                    <a:pt x="5757695" y="1034531"/>
                    <a:pt x="5757695" y="1053390"/>
                  </a:cubicBezTo>
                  <a:cubicBezTo>
                    <a:pt x="5757695" y="1072244"/>
                    <a:pt x="5742770" y="1087518"/>
                    <a:pt x="5724361" y="1087518"/>
                  </a:cubicBezTo>
                  <a:cubicBezTo>
                    <a:pt x="5705951" y="1087518"/>
                    <a:pt x="5691027" y="1072244"/>
                    <a:pt x="5691027" y="1053390"/>
                  </a:cubicBezTo>
                  <a:cubicBezTo>
                    <a:pt x="5691027" y="1034531"/>
                    <a:pt x="5705951" y="1019255"/>
                    <a:pt x="5724361" y="1019255"/>
                  </a:cubicBezTo>
                  <a:close/>
                  <a:moveTo>
                    <a:pt x="2714637" y="1016093"/>
                  </a:moveTo>
                  <a:cubicBezTo>
                    <a:pt x="2733055" y="1016093"/>
                    <a:pt x="2747974" y="1032071"/>
                    <a:pt x="2747974" y="1051815"/>
                  </a:cubicBezTo>
                  <a:cubicBezTo>
                    <a:pt x="2747974" y="1071542"/>
                    <a:pt x="2733055" y="1087527"/>
                    <a:pt x="2714637" y="1087527"/>
                  </a:cubicBezTo>
                  <a:cubicBezTo>
                    <a:pt x="2696209" y="1087527"/>
                    <a:pt x="2681286" y="1071542"/>
                    <a:pt x="2681286" y="1051815"/>
                  </a:cubicBezTo>
                  <a:cubicBezTo>
                    <a:pt x="2681286" y="1032071"/>
                    <a:pt x="2696209" y="1016093"/>
                    <a:pt x="2714637" y="1016093"/>
                  </a:cubicBezTo>
                  <a:close/>
                  <a:moveTo>
                    <a:pt x="7057832" y="1011246"/>
                  </a:moveTo>
                  <a:cubicBezTo>
                    <a:pt x="7077121" y="1011246"/>
                    <a:pt x="7092757" y="1026172"/>
                    <a:pt x="7092757" y="1044585"/>
                  </a:cubicBezTo>
                  <a:cubicBezTo>
                    <a:pt x="7092757" y="1062996"/>
                    <a:pt x="7077121" y="1077924"/>
                    <a:pt x="7057832" y="1077924"/>
                  </a:cubicBezTo>
                  <a:cubicBezTo>
                    <a:pt x="7038543" y="1077924"/>
                    <a:pt x="7022907" y="1062996"/>
                    <a:pt x="7022907" y="1044585"/>
                  </a:cubicBezTo>
                  <a:cubicBezTo>
                    <a:pt x="7022907" y="1026172"/>
                    <a:pt x="7038543" y="1011246"/>
                    <a:pt x="7057832" y="1011246"/>
                  </a:cubicBezTo>
                  <a:close/>
                  <a:moveTo>
                    <a:pt x="7223726" y="1005007"/>
                  </a:moveTo>
                  <a:cubicBezTo>
                    <a:pt x="7242577" y="1005007"/>
                    <a:pt x="7257858" y="1020281"/>
                    <a:pt x="7257858" y="1039131"/>
                  </a:cubicBezTo>
                  <a:cubicBezTo>
                    <a:pt x="7257858" y="1057983"/>
                    <a:pt x="7242577" y="1073270"/>
                    <a:pt x="7223726" y="1073270"/>
                  </a:cubicBezTo>
                  <a:cubicBezTo>
                    <a:pt x="7204875" y="1073270"/>
                    <a:pt x="7189594" y="1057983"/>
                    <a:pt x="7189594" y="1039131"/>
                  </a:cubicBezTo>
                  <a:cubicBezTo>
                    <a:pt x="7189594" y="1020281"/>
                    <a:pt x="7204875" y="1005007"/>
                    <a:pt x="7223726" y="1005007"/>
                  </a:cubicBezTo>
                  <a:close/>
                  <a:moveTo>
                    <a:pt x="7604726" y="1000168"/>
                  </a:moveTo>
                  <a:cubicBezTo>
                    <a:pt x="7623577" y="1000168"/>
                    <a:pt x="7638858" y="1015806"/>
                    <a:pt x="7638858" y="1035086"/>
                  </a:cubicBezTo>
                  <a:cubicBezTo>
                    <a:pt x="7638858" y="1054383"/>
                    <a:pt x="7623577" y="1070023"/>
                    <a:pt x="7604726" y="1070023"/>
                  </a:cubicBezTo>
                  <a:cubicBezTo>
                    <a:pt x="7585875" y="1070023"/>
                    <a:pt x="7570594" y="1054383"/>
                    <a:pt x="7570594" y="1035086"/>
                  </a:cubicBezTo>
                  <a:cubicBezTo>
                    <a:pt x="7570594" y="1015806"/>
                    <a:pt x="7585875" y="1000168"/>
                    <a:pt x="7604726" y="1000168"/>
                  </a:cubicBezTo>
                  <a:close/>
                  <a:moveTo>
                    <a:pt x="3667837" y="997009"/>
                  </a:moveTo>
                  <a:cubicBezTo>
                    <a:pt x="3686690" y="997009"/>
                    <a:pt x="3701973" y="1013000"/>
                    <a:pt x="3701973" y="1032715"/>
                  </a:cubicBezTo>
                  <a:cubicBezTo>
                    <a:pt x="3701973" y="1052456"/>
                    <a:pt x="3686690" y="1068447"/>
                    <a:pt x="3667837" y="1068447"/>
                  </a:cubicBezTo>
                  <a:cubicBezTo>
                    <a:pt x="3648983" y="1068447"/>
                    <a:pt x="3633700" y="1052456"/>
                    <a:pt x="3633700" y="1032715"/>
                  </a:cubicBezTo>
                  <a:cubicBezTo>
                    <a:pt x="3633700" y="1013000"/>
                    <a:pt x="3648983" y="997009"/>
                    <a:pt x="3667837" y="997009"/>
                  </a:cubicBezTo>
                  <a:close/>
                  <a:moveTo>
                    <a:pt x="5171962" y="985915"/>
                  </a:moveTo>
                  <a:cubicBezTo>
                    <a:pt x="5191264" y="985915"/>
                    <a:pt x="5206882" y="1001907"/>
                    <a:pt x="5206882" y="1021631"/>
                  </a:cubicBezTo>
                  <a:cubicBezTo>
                    <a:pt x="5206882" y="1041361"/>
                    <a:pt x="5191264" y="1057350"/>
                    <a:pt x="5171962" y="1057350"/>
                  </a:cubicBezTo>
                  <a:cubicBezTo>
                    <a:pt x="5152659" y="1057350"/>
                    <a:pt x="5137019" y="1041361"/>
                    <a:pt x="5137019" y="1021631"/>
                  </a:cubicBezTo>
                  <a:cubicBezTo>
                    <a:pt x="5137019" y="1001907"/>
                    <a:pt x="5152659" y="985915"/>
                    <a:pt x="5171962" y="985915"/>
                  </a:cubicBezTo>
                  <a:close/>
                  <a:moveTo>
                    <a:pt x="5937857" y="970075"/>
                  </a:moveTo>
                  <a:cubicBezTo>
                    <a:pt x="5956710" y="970075"/>
                    <a:pt x="5971997" y="985363"/>
                    <a:pt x="5971997" y="1004219"/>
                  </a:cubicBezTo>
                  <a:cubicBezTo>
                    <a:pt x="5971997" y="1023061"/>
                    <a:pt x="5956710" y="1038343"/>
                    <a:pt x="5937857" y="1038343"/>
                  </a:cubicBezTo>
                  <a:cubicBezTo>
                    <a:pt x="5919008" y="1038343"/>
                    <a:pt x="5903730" y="1023061"/>
                    <a:pt x="5903730" y="1004219"/>
                  </a:cubicBezTo>
                  <a:cubicBezTo>
                    <a:pt x="5903730" y="985363"/>
                    <a:pt x="5919008" y="970075"/>
                    <a:pt x="5937857" y="970075"/>
                  </a:cubicBezTo>
                  <a:close/>
                  <a:moveTo>
                    <a:pt x="2920243" y="970044"/>
                  </a:moveTo>
                  <a:cubicBezTo>
                    <a:pt x="2939084" y="970044"/>
                    <a:pt x="2954373" y="985332"/>
                    <a:pt x="2954373" y="1004185"/>
                  </a:cubicBezTo>
                  <a:cubicBezTo>
                    <a:pt x="2954373" y="1023033"/>
                    <a:pt x="2939084" y="1038314"/>
                    <a:pt x="2920243" y="1038314"/>
                  </a:cubicBezTo>
                  <a:cubicBezTo>
                    <a:pt x="2901387" y="1038314"/>
                    <a:pt x="2886108" y="1023033"/>
                    <a:pt x="2886108" y="1004185"/>
                  </a:cubicBezTo>
                  <a:cubicBezTo>
                    <a:pt x="2886108" y="985332"/>
                    <a:pt x="2901387" y="970044"/>
                    <a:pt x="2920243" y="970044"/>
                  </a:cubicBezTo>
                  <a:close/>
                  <a:moveTo>
                    <a:pt x="6464901" y="968411"/>
                  </a:moveTo>
                  <a:cubicBezTo>
                    <a:pt x="6483752" y="968411"/>
                    <a:pt x="6499033" y="983336"/>
                    <a:pt x="6499033" y="1001749"/>
                  </a:cubicBezTo>
                  <a:cubicBezTo>
                    <a:pt x="6499033" y="1020162"/>
                    <a:pt x="6483752" y="1035083"/>
                    <a:pt x="6464901" y="1035083"/>
                  </a:cubicBezTo>
                  <a:cubicBezTo>
                    <a:pt x="6446050" y="1035083"/>
                    <a:pt x="6430769" y="1020162"/>
                    <a:pt x="6430769" y="1001749"/>
                  </a:cubicBezTo>
                  <a:cubicBezTo>
                    <a:pt x="6430769" y="983336"/>
                    <a:pt x="6446050" y="968411"/>
                    <a:pt x="6464901" y="968411"/>
                  </a:cubicBezTo>
                  <a:close/>
                  <a:moveTo>
                    <a:pt x="4311515" y="962080"/>
                  </a:moveTo>
                  <a:cubicBezTo>
                    <a:pt x="4329925" y="962080"/>
                    <a:pt x="4344857" y="977351"/>
                    <a:pt x="4344857" y="996217"/>
                  </a:cubicBezTo>
                  <a:cubicBezTo>
                    <a:pt x="4344857" y="1015067"/>
                    <a:pt x="4329925" y="1030337"/>
                    <a:pt x="4311515" y="1030337"/>
                  </a:cubicBezTo>
                  <a:cubicBezTo>
                    <a:pt x="4293100" y="1030337"/>
                    <a:pt x="4278172" y="1015067"/>
                    <a:pt x="4278172" y="996217"/>
                  </a:cubicBezTo>
                  <a:cubicBezTo>
                    <a:pt x="4278172" y="977351"/>
                    <a:pt x="4293100" y="962080"/>
                    <a:pt x="4311515" y="962080"/>
                  </a:cubicBezTo>
                  <a:close/>
                  <a:moveTo>
                    <a:pt x="6736363" y="954210"/>
                  </a:moveTo>
                  <a:cubicBezTo>
                    <a:pt x="6756090" y="954210"/>
                    <a:pt x="6772082" y="969839"/>
                    <a:pt x="6772082" y="989137"/>
                  </a:cubicBezTo>
                  <a:cubicBezTo>
                    <a:pt x="6772082" y="1008427"/>
                    <a:pt x="6756090" y="1024058"/>
                    <a:pt x="6736363" y="1024058"/>
                  </a:cubicBezTo>
                  <a:cubicBezTo>
                    <a:pt x="6716636" y="1024058"/>
                    <a:pt x="6700644" y="1008427"/>
                    <a:pt x="6700644" y="989137"/>
                  </a:cubicBezTo>
                  <a:cubicBezTo>
                    <a:pt x="6700644" y="969839"/>
                    <a:pt x="6716636" y="954210"/>
                    <a:pt x="6736363" y="954210"/>
                  </a:cubicBezTo>
                  <a:close/>
                  <a:moveTo>
                    <a:pt x="4910829" y="951037"/>
                  </a:moveTo>
                  <a:cubicBezTo>
                    <a:pt x="4929670" y="951037"/>
                    <a:pt x="4944946" y="966315"/>
                    <a:pt x="4944946" y="985166"/>
                  </a:cubicBezTo>
                  <a:cubicBezTo>
                    <a:pt x="4944946" y="1004023"/>
                    <a:pt x="4929670" y="1019299"/>
                    <a:pt x="4910829" y="1019299"/>
                  </a:cubicBezTo>
                  <a:cubicBezTo>
                    <a:pt x="4891974" y="1019299"/>
                    <a:pt x="4876703" y="1004023"/>
                    <a:pt x="4876703" y="985166"/>
                  </a:cubicBezTo>
                  <a:cubicBezTo>
                    <a:pt x="4876703" y="966315"/>
                    <a:pt x="4891974" y="951037"/>
                    <a:pt x="4910829" y="951037"/>
                  </a:cubicBezTo>
                  <a:close/>
                  <a:moveTo>
                    <a:pt x="3825730" y="942994"/>
                  </a:moveTo>
                  <a:cubicBezTo>
                    <a:pt x="3845020" y="942994"/>
                    <a:pt x="3860657" y="958274"/>
                    <a:pt x="3860657" y="977124"/>
                  </a:cubicBezTo>
                  <a:cubicBezTo>
                    <a:pt x="3860657" y="995978"/>
                    <a:pt x="3845020" y="1011257"/>
                    <a:pt x="3825730" y="1011257"/>
                  </a:cubicBezTo>
                  <a:cubicBezTo>
                    <a:pt x="3806440" y="1011257"/>
                    <a:pt x="3790803" y="995978"/>
                    <a:pt x="3790803" y="977124"/>
                  </a:cubicBezTo>
                  <a:cubicBezTo>
                    <a:pt x="3790803" y="958274"/>
                    <a:pt x="3806440" y="942994"/>
                    <a:pt x="3825730" y="942994"/>
                  </a:cubicBezTo>
                  <a:close/>
                  <a:moveTo>
                    <a:pt x="3486851" y="938279"/>
                  </a:moveTo>
                  <a:cubicBezTo>
                    <a:pt x="3505700" y="938279"/>
                    <a:pt x="3520982" y="953202"/>
                    <a:pt x="3520982" y="971609"/>
                  </a:cubicBezTo>
                  <a:cubicBezTo>
                    <a:pt x="3520982" y="990026"/>
                    <a:pt x="3505700" y="1004952"/>
                    <a:pt x="3486851" y="1004952"/>
                  </a:cubicBezTo>
                  <a:cubicBezTo>
                    <a:pt x="3468004" y="1004952"/>
                    <a:pt x="3452725" y="990026"/>
                    <a:pt x="3452725" y="971609"/>
                  </a:cubicBezTo>
                  <a:cubicBezTo>
                    <a:pt x="3452725" y="953202"/>
                    <a:pt x="3468004" y="938279"/>
                    <a:pt x="3486851" y="938279"/>
                  </a:cubicBezTo>
                  <a:close/>
                  <a:moveTo>
                    <a:pt x="7392795" y="930321"/>
                  </a:moveTo>
                  <a:cubicBezTo>
                    <a:pt x="7412084" y="930321"/>
                    <a:pt x="7427720" y="945252"/>
                    <a:pt x="7427720" y="963662"/>
                  </a:cubicBezTo>
                  <a:cubicBezTo>
                    <a:pt x="7427720" y="982067"/>
                    <a:pt x="7412084" y="997005"/>
                    <a:pt x="7392795" y="997005"/>
                  </a:cubicBezTo>
                  <a:cubicBezTo>
                    <a:pt x="7373506" y="997005"/>
                    <a:pt x="7357870" y="982067"/>
                    <a:pt x="7357870" y="963662"/>
                  </a:cubicBezTo>
                  <a:cubicBezTo>
                    <a:pt x="7357870" y="945252"/>
                    <a:pt x="7373506" y="930321"/>
                    <a:pt x="7392795" y="930321"/>
                  </a:cubicBezTo>
                  <a:close/>
                  <a:moveTo>
                    <a:pt x="3084642" y="919262"/>
                  </a:moveTo>
                  <a:cubicBezTo>
                    <a:pt x="3103047" y="919262"/>
                    <a:pt x="3117969" y="934912"/>
                    <a:pt x="3117969" y="954200"/>
                  </a:cubicBezTo>
                  <a:cubicBezTo>
                    <a:pt x="3117969" y="973478"/>
                    <a:pt x="3103047" y="989126"/>
                    <a:pt x="3084642" y="989126"/>
                  </a:cubicBezTo>
                  <a:cubicBezTo>
                    <a:pt x="3066221" y="989126"/>
                    <a:pt x="3051289" y="973478"/>
                    <a:pt x="3051289" y="954200"/>
                  </a:cubicBezTo>
                  <a:cubicBezTo>
                    <a:pt x="3051289" y="934912"/>
                    <a:pt x="3066221" y="919262"/>
                    <a:pt x="3084642" y="919262"/>
                  </a:cubicBezTo>
                  <a:close/>
                  <a:moveTo>
                    <a:pt x="6587932" y="919190"/>
                  </a:moveTo>
                  <a:cubicBezTo>
                    <a:pt x="6607221" y="919190"/>
                    <a:pt x="6622857" y="934120"/>
                    <a:pt x="6622857" y="952534"/>
                  </a:cubicBezTo>
                  <a:cubicBezTo>
                    <a:pt x="6622857" y="970942"/>
                    <a:pt x="6607221" y="985869"/>
                    <a:pt x="6587932" y="985869"/>
                  </a:cubicBezTo>
                  <a:cubicBezTo>
                    <a:pt x="6568643" y="985869"/>
                    <a:pt x="6553007" y="970942"/>
                    <a:pt x="6553007" y="952534"/>
                  </a:cubicBezTo>
                  <a:cubicBezTo>
                    <a:pt x="6553007" y="934120"/>
                    <a:pt x="6568643" y="919190"/>
                    <a:pt x="6587932" y="919190"/>
                  </a:cubicBezTo>
                  <a:close/>
                  <a:moveTo>
                    <a:pt x="4140854" y="903375"/>
                  </a:moveTo>
                  <a:cubicBezTo>
                    <a:pt x="4159708" y="903375"/>
                    <a:pt x="4174993" y="919003"/>
                    <a:pt x="4174993" y="938306"/>
                  </a:cubicBezTo>
                  <a:cubicBezTo>
                    <a:pt x="4174993" y="957593"/>
                    <a:pt x="4159708" y="973219"/>
                    <a:pt x="4140854" y="973219"/>
                  </a:cubicBezTo>
                  <a:cubicBezTo>
                    <a:pt x="4121998" y="973219"/>
                    <a:pt x="4106714" y="957593"/>
                    <a:pt x="4106714" y="938306"/>
                  </a:cubicBezTo>
                  <a:cubicBezTo>
                    <a:pt x="4106714" y="919003"/>
                    <a:pt x="4121998" y="903375"/>
                    <a:pt x="4140854" y="903375"/>
                  </a:cubicBezTo>
                  <a:close/>
                  <a:moveTo>
                    <a:pt x="6305357" y="897013"/>
                  </a:moveTo>
                  <a:cubicBezTo>
                    <a:pt x="6323769" y="897013"/>
                    <a:pt x="6338695" y="912287"/>
                    <a:pt x="6338695" y="931144"/>
                  </a:cubicBezTo>
                  <a:cubicBezTo>
                    <a:pt x="6338695" y="950000"/>
                    <a:pt x="6323769" y="965273"/>
                    <a:pt x="6305357" y="965273"/>
                  </a:cubicBezTo>
                  <a:cubicBezTo>
                    <a:pt x="6286945" y="965273"/>
                    <a:pt x="6272019" y="950000"/>
                    <a:pt x="6272019" y="931144"/>
                  </a:cubicBezTo>
                  <a:cubicBezTo>
                    <a:pt x="6272019" y="912287"/>
                    <a:pt x="6286945" y="897013"/>
                    <a:pt x="6305357" y="897013"/>
                  </a:cubicBezTo>
                  <a:close/>
                  <a:moveTo>
                    <a:pt x="5391807" y="889053"/>
                  </a:moveTo>
                  <a:cubicBezTo>
                    <a:pt x="5410657" y="889053"/>
                    <a:pt x="5425936" y="904697"/>
                    <a:pt x="5425936" y="923976"/>
                  </a:cubicBezTo>
                  <a:cubicBezTo>
                    <a:pt x="5425936" y="943283"/>
                    <a:pt x="5410657" y="958915"/>
                    <a:pt x="5391807" y="958915"/>
                  </a:cubicBezTo>
                  <a:cubicBezTo>
                    <a:pt x="5372958" y="958915"/>
                    <a:pt x="5357678" y="943283"/>
                    <a:pt x="5357678" y="923976"/>
                  </a:cubicBezTo>
                  <a:cubicBezTo>
                    <a:pt x="5357678" y="904697"/>
                    <a:pt x="5372958" y="889053"/>
                    <a:pt x="5391807" y="889053"/>
                  </a:cubicBezTo>
                  <a:close/>
                  <a:moveTo>
                    <a:pt x="3228929" y="889048"/>
                  </a:moveTo>
                  <a:cubicBezTo>
                    <a:pt x="3248213" y="889048"/>
                    <a:pt x="3263847" y="904337"/>
                    <a:pt x="3263847" y="923178"/>
                  </a:cubicBezTo>
                  <a:cubicBezTo>
                    <a:pt x="3263847" y="942048"/>
                    <a:pt x="3248213" y="957322"/>
                    <a:pt x="3228929" y="957322"/>
                  </a:cubicBezTo>
                  <a:cubicBezTo>
                    <a:pt x="3209645" y="957322"/>
                    <a:pt x="3194011" y="942048"/>
                    <a:pt x="3194011" y="923178"/>
                  </a:cubicBezTo>
                  <a:cubicBezTo>
                    <a:pt x="3194011" y="904337"/>
                    <a:pt x="3209645" y="889048"/>
                    <a:pt x="3228929" y="889048"/>
                  </a:cubicBezTo>
                  <a:close/>
                  <a:moveTo>
                    <a:pt x="5568822" y="878003"/>
                  </a:moveTo>
                  <a:cubicBezTo>
                    <a:pt x="5588107" y="878003"/>
                    <a:pt x="5603736" y="893284"/>
                    <a:pt x="5603736" y="912129"/>
                  </a:cubicBezTo>
                  <a:cubicBezTo>
                    <a:pt x="5603736" y="930985"/>
                    <a:pt x="5588107" y="946273"/>
                    <a:pt x="5568822" y="946273"/>
                  </a:cubicBezTo>
                  <a:cubicBezTo>
                    <a:pt x="5549534" y="946273"/>
                    <a:pt x="5533902" y="930985"/>
                    <a:pt x="5533902" y="912129"/>
                  </a:cubicBezTo>
                  <a:cubicBezTo>
                    <a:pt x="5533902" y="893284"/>
                    <a:pt x="5549534" y="878003"/>
                    <a:pt x="5568822" y="878003"/>
                  </a:cubicBezTo>
                  <a:close/>
                  <a:moveTo>
                    <a:pt x="6153751" y="862071"/>
                  </a:moveTo>
                  <a:cubicBezTo>
                    <a:pt x="6172602" y="862071"/>
                    <a:pt x="6187883" y="877708"/>
                    <a:pt x="6187883" y="896999"/>
                  </a:cubicBezTo>
                  <a:cubicBezTo>
                    <a:pt x="6187883" y="916282"/>
                    <a:pt x="6172602" y="931923"/>
                    <a:pt x="6153751" y="931923"/>
                  </a:cubicBezTo>
                  <a:cubicBezTo>
                    <a:pt x="6134900" y="931923"/>
                    <a:pt x="6119619" y="916282"/>
                    <a:pt x="6119619" y="896999"/>
                  </a:cubicBezTo>
                  <a:cubicBezTo>
                    <a:pt x="6119619" y="877708"/>
                    <a:pt x="6134900" y="862071"/>
                    <a:pt x="6153751" y="862071"/>
                  </a:cubicBezTo>
                  <a:close/>
                  <a:moveTo>
                    <a:pt x="3951969" y="858867"/>
                  </a:moveTo>
                  <a:cubicBezTo>
                    <a:pt x="3970817" y="858867"/>
                    <a:pt x="3986101" y="874859"/>
                    <a:pt x="3986101" y="894585"/>
                  </a:cubicBezTo>
                  <a:cubicBezTo>
                    <a:pt x="3986101" y="914309"/>
                    <a:pt x="3970817" y="930303"/>
                    <a:pt x="3951969" y="930303"/>
                  </a:cubicBezTo>
                  <a:cubicBezTo>
                    <a:pt x="3933118" y="930303"/>
                    <a:pt x="3917836" y="914309"/>
                    <a:pt x="3917836" y="894585"/>
                  </a:cubicBezTo>
                  <a:cubicBezTo>
                    <a:pt x="3917836" y="874859"/>
                    <a:pt x="3933118" y="858867"/>
                    <a:pt x="3951969" y="858867"/>
                  </a:cubicBezTo>
                  <a:close/>
                  <a:moveTo>
                    <a:pt x="5778312" y="858850"/>
                  </a:moveTo>
                  <a:cubicBezTo>
                    <a:pt x="5796724" y="858850"/>
                    <a:pt x="5811649" y="874131"/>
                    <a:pt x="5811649" y="892981"/>
                  </a:cubicBezTo>
                  <a:cubicBezTo>
                    <a:pt x="5811649" y="911832"/>
                    <a:pt x="5796724" y="927112"/>
                    <a:pt x="5778312" y="927112"/>
                  </a:cubicBezTo>
                  <a:cubicBezTo>
                    <a:pt x="5759900" y="927112"/>
                    <a:pt x="5744975" y="911832"/>
                    <a:pt x="5744975" y="892981"/>
                  </a:cubicBezTo>
                  <a:cubicBezTo>
                    <a:pt x="5744975" y="874131"/>
                    <a:pt x="5759900" y="858850"/>
                    <a:pt x="5778312" y="858850"/>
                  </a:cubicBezTo>
                  <a:close/>
                  <a:moveTo>
                    <a:pt x="6917338" y="843001"/>
                  </a:moveTo>
                  <a:cubicBezTo>
                    <a:pt x="6937065" y="843001"/>
                    <a:pt x="6953057" y="858638"/>
                    <a:pt x="6953057" y="877925"/>
                  </a:cubicBezTo>
                  <a:cubicBezTo>
                    <a:pt x="6953057" y="897217"/>
                    <a:pt x="6937065" y="912850"/>
                    <a:pt x="6917338" y="912850"/>
                  </a:cubicBezTo>
                  <a:cubicBezTo>
                    <a:pt x="6897611" y="912850"/>
                    <a:pt x="6881619" y="897217"/>
                    <a:pt x="6881619" y="877925"/>
                  </a:cubicBezTo>
                  <a:cubicBezTo>
                    <a:pt x="6881619" y="858638"/>
                    <a:pt x="6897611" y="843001"/>
                    <a:pt x="6917338" y="843001"/>
                  </a:cubicBezTo>
                  <a:close/>
                  <a:moveTo>
                    <a:pt x="5237845" y="838303"/>
                  </a:moveTo>
                  <a:cubicBezTo>
                    <a:pt x="5256669" y="838303"/>
                    <a:pt x="5271982" y="853938"/>
                    <a:pt x="5271982" y="873223"/>
                  </a:cubicBezTo>
                  <a:cubicBezTo>
                    <a:pt x="5271982" y="892514"/>
                    <a:pt x="5256669" y="908145"/>
                    <a:pt x="5237845" y="908145"/>
                  </a:cubicBezTo>
                  <a:cubicBezTo>
                    <a:pt x="5218999" y="908145"/>
                    <a:pt x="5203735" y="892514"/>
                    <a:pt x="5203735" y="873223"/>
                  </a:cubicBezTo>
                  <a:cubicBezTo>
                    <a:pt x="5203735" y="853938"/>
                    <a:pt x="5218999" y="838303"/>
                    <a:pt x="5237845" y="838303"/>
                  </a:cubicBezTo>
                  <a:close/>
                  <a:moveTo>
                    <a:pt x="3397237" y="838292"/>
                  </a:moveTo>
                  <a:cubicBezTo>
                    <a:pt x="3416520" y="838292"/>
                    <a:pt x="3432151" y="853218"/>
                    <a:pt x="3432151" y="871628"/>
                  </a:cubicBezTo>
                  <a:cubicBezTo>
                    <a:pt x="3432151" y="890037"/>
                    <a:pt x="3416520" y="904965"/>
                    <a:pt x="3397237" y="904965"/>
                  </a:cubicBezTo>
                  <a:cubicBezTo>
                    <a:pt x="3377954" y="904965"/>
                    <a:pt x="3362323" y="890037"/>
                    <a:pt x="3362323" y="871628"/>
                  </a:cubicBezTo>
                  <a:cubicBezTo>
                    <a:pt x="3362323" y="853218"/>
                    <a:pt x="3377954" y="838292"/>
                    <a:pt x="3397237" y="838292"/>
                  </a:cubicBezTo>
                  <a:close/>
                  <a:moveTo>
                    <a:pt x="5033036" y="831917"/>
                  </a:moveTo>
                  <a:cubicBezTo>
                    <a:pt x="5051854" y="831917"/>
                    <a:pt x="5067116" y="847197"/>
                    <a:pt x="5067116" y="866051"/>
                  </a:cubicBezTo>
                  <a:cubicBezTo>
                    <a:pt x="5067116" y="884896"/>
                    <a:pt x="5051854" y="900185"/>
                    <a:pt x="5033036" y="900185"/>
                  </a:cubicBezTo>
                  <a:cubicBezTo>
                    <a:pt x="5014203" y="900185"/>
                    <a:pt x="4998896" y="884896"/>
                    <a:pt x="4998896" y="866051"/>
                  </a:cubicBezTo>
                  <a:cubicBezTo>
                    <a:pt x="4998896" y="847197"/>
                    <a:pt x="5014203" y="831917"/>
                    <a:pt x="5033036" y="831917"/>
                  </a:cubicBezTo>
                  <a:close/>
                  <a:moveTo>
                    <a:pt x="3666935" y="827086"/>
                  </a:moveTo>
                  <a:cubicBezTo>
                    <a:pt x="3686225" y="827086"/>
                    <a:pt x="3701860" y="842367"/>
                    <a:pt x="3701860" y="861218"/>
                  </a:cubicBezTo>
                  <a:cubicBezTo>
                    <a:pt x="3701860" y="880069"/>
                    <a:pt x="3686225" y="895350"/>
                    <a:pt x="3666935" y="895350"/>
                  </a:cubicBezTo>
                  <a:cubicBezTo>
                    <a:pt x="3647646" y="895350"/>
                    <a:pt x="3632011" y="880069"/>
                    <a:pt x="3632011" y="861218"/>
                  </a:cubicBezTo>
                  <a:cubicBezTo>
                    <a:pt x="3632011" y="842367"/>
                    <a:pt x="3647646" y="827086"/>
                    <a:pt x="3666935" y="827086"/>
                  </a:cubicBezTo>
                  <a:close/>
                  <a:moveTo>
                    <a:pt x="5982304" y="815996"/>
                  </a:moveTo>
                  <a:cubicBezTo>
                    <a:pt x="6002028" y="815996"/>
                    <a:pt x="6018020" y="831278"/>
                    <a:pt x="6018020" y="850128"/>
                  </a:cubicBezTo>
                  <a:cubicBezTo>
                    <a:pt x="6018020" y="868978"/>
                    <a:pt x="6002028" y="884260"/>
                    <a:pt x="5982304" y="884260"/>
                  </a:cubicBezTo>
                  <a:cubicBezTo>
                    <a:pt x="5962576" y="884260"/>
                    <a:pt x="5946583" y="868978"/>
                    <a:pt x="5946583" y="850128"/>
                  </a:cubicBezTo>
                  <a:cubicBezTo>
                    <a:pt x="5946583" y="831278"/>
                    <a:pt x="5962576" y="815996"/>
                    <a:pt x="5982304" y="815996"/>
                  </a:cubicBezTo>
                  <a:close/>
                  <a:moveTo>
                    <a:pt x="7087995" y="812848"/>
                  </a:moveTo>
                  <a:cubicBezTo>
                    <a:pt x="7107284" y="812848"/>
                    <a:pt x="7122920" y="828129"/>
                    <a:pt x="7122920" y="846978"/>
                  </a:cubicBezTo>
                  <a:cubicBezTo>
                    <a:pt x="7122920" y="865831"/>
                    <a:pt x="7107284" y="881108"/>
                    <a:pt x="7087995" y="881108"/>
                  </a:cubicBezTo>
                  <a:cubicBezTo>
                    <a:pt x="7068706" y="881108"/>
                    <a:pt x="7053070" y="865831"/>
                    <a:pt x="7053070" y="846978"/>
                  </a:cubicBezTo>
                  <a:cubicBezTo>
                    <a:pt x="7053070" y="828129"/>
                    <a:pt x="7068706" y="812848"/>
                    <a:pt x="7087995" y="812848"/>
                  </a:cubicBezTo>
                  <a:close/>
                  <a:moveTo>
                    <a:pt x="7535669" y="808160"/>
                  </a:moveTo>
                  <a:cubicBezTo>
                    <a:pt x="7554958" y="808160"/>
                    <a:pt x="7570594" y="823440"/>
                    <a:pt x="7570594" y="842288"/>
                  </a:cubicBezTo>
                  <a:cubicBezTo>
                    <a:pt x="7570594" y="861140"/>
                    <a:pt x="7554958" y="876418"/>
                    <a:pt x="7535669" y="876418"/>
                  </a:cubicBezTo>
                  <a:cubicBezTo>
                    <a:pt x="7516380" y="876418"/>
                    <a:pt x="7500744" y="861140"/>
                    <a:pt x="7500744" y="842288"/>
                  </a:cubicBezTo>
                  <a:cubicBezTo>
                    <a:pt x="7500744" y="823440"/>
                    <a:pt x="7516380" y="808160"/>
                    <a:pt x="7535669" y="808160"/>
                  </a:cubicBezTo>
                  <a:close/>
                  <a:moveTo>
                    <a:pt x="7253889" y="796964"/>
                  </a:moveTo>
                  <a:cubicBezTo>
                    <a:pt x="7272740" y="796964"/>
                    <a:pt x="7288021" y="812245"/>
                    <a:pt x="7288021" y="831095"/>
                  </a:cubicBezTo>
                  <a:cubicBezTo>
                    <a:pt x="7288021" y="849945"/>
                    <a:pt x="7272740" y="865225"/>
                    <a:pt x="7253889" y="865225"/>
                  </a:cubicBezTo>
                  <a:cubicBezTo>
                    <a:pt x="7235038" y="865225"/>
                    <a:pt x="7219757" y="849945"/>
                    <a:pt x="7219757" y="831095"/>
                  </a:cubicBezTo>
                  <a:cubicBezTo>
                    <a:pt x="7219757" y="812245"/>
                    <a:pt x="7235038" y="796964"/>
                    <a:pt x="7253889" y="796964"/>
                  </a:cubicBezTo>
                  <a:close/>
                  <a:moveTo>
                    <a:pt x="6640320" y="769940"/>
                  </a:moveTo>
                  <a:cubicBezTo>
                    <a:pt x="6658732" y="769940"/>
                    <a:pt x="6673658" y="785221"/>
                    <a:pt x="6673658" y="804072"/>
                  </a:cubicBezTo>
                  <a:cubicBezTo>
                    <a:pt x="6673658" y="822923"/>
                    <a:pt x="6658732" y="838204"/>
                    <a:pt x="6640320" y="838204"/>
                  </a:cubicBezTo>
                  <a:cubicBezTo>
                    <a:pt x="6621908" y="838204"/>
                    <a:pt x="6606982" y="822923"/>
                    <a:pt x="6606982" y="804072"/>
                  </a:cubicBezTo>
                  <a:cubicBezTo>
                    <a:pt x="6606982" y="785221"/>
                    <a:pt x="6621908" y="769940"/>
                    <a:pt x="6640320" y="769940"/>
                  </a:cubicBezTo>
                  <a:close/>
                  <a:moveTo>
                    <a:pt x="6428389" y="754141"/>
                  </a:moveTo>
                  <a:cubicBezTo>
                    <a:pt x="6448116" y="754141"/>
                    <a:pt x="6464108" y="769418"/>
                    <a:pt x="6464108" y="788275"/>
                  </a:cubicBezTo>
                  <a:cubicBezTo>
                    <a:pt x="6464108" y="807124"/>
                    <a:pt x="6448116" y="822403"/>
                    <a:pt x="6428389" y="822403"/>
                  </a:cubicBezTo>
                  <a:cubicBezTo>
                    <a:pt x="6408662" y="822403"/>
                    <a:pt x="6392670" y="807124"/>
                    <a:pt x="6392670" y="788275"/>
                  </a:cubicBezTo>
                  <a:cubicBezTo>
                    <a:pt x="6392670" y="769418"/>
                    <a:pt x="6408662" y="754141"/>
                    <a:pt x="6428389" y="754141"/>
                  </a:cubicBezTo>
                  <a:close/>
                  <a:moveTo>
                    <a:pt x="6832407" y="722377"/>
                  </a:moveTo>
                  <a:cubicBezTo>
                    <a:pt x="6850819" y="722377"/>
                    <a:pt x="6865745" y="738009"/>
                    <a:pt x="6865745" y="757299"/>
                  </a:cubicBezTo>
                  <a:cubicBezTo>
                    <a:pt x="6865745" y="776590"/>
                    <a:pt x="6850819" y="792225"/>
                    <a:pt x="6832407" y="792225"/>
                  </a:cubicBezTo>
                  <a:cubicBezTo>
                    <a:pt x="6813995" y="792225"/>
                    <a:pt x="6799069" y="776590"/>
                    <a:pt x="6799069" y="757299"/>
                  </a:cubicBezTo>
                  <a:cubicBezTo>
                    <a:pt x="6799069" y="738009"/>
                    <a:pt x="6813995" y="722377"/>
                    <a:pt x="6832407" y="722377"/>
                  </a:cubicBezTo>
                  <a:close/>
                  <a:moveTo>
                    <a:pt x="5744990" y="712855"/>
                  </a:moveTo>
                  <a:cubicBezTo>
                    <a:pt x="5764276" y="712855"/>
                    <a:pt x="5779911" y="728847"/>
                    <a:pt x="5779911" y="748569"/>
                  </a:cubicBezTo>
                  <a:cubicBezTo>
                    <a:pt x="5779911" y="768302"/>
                    <a:pt x="5764276" y="784292"/>
                    <a:pt x="5744990" y="784292"/>
                  </a:cubicBezTo>
                  <a:cubicBezTo>
                    <a:pt x="5725703" y="784292"/>
                    <a:pt x="5710069" y="768302"/>
                    <a:pt x="5710069" y="748569"/>
                  </a:cubicBezTo>
                  <a:cubicBezTo>
                    <a:pt x="5710069" y="728847"/>
                    <a:pt x="5725703" y="712855"/>
                    <a:pt x="5744990" y="712855"/>
                  </a:cubicBezTo>
                  <a:close/>
                  <a:moveTo>
                    <a:pt x="7396764" y="711216"/>
                  </a:moveTo>
                  <a:cubicBezTo>
                    <a:pt x="7415615" y="711216"/>
                    <a:pt x="7430896" y="726853"/>
                    <a:pt x="7430896" y="746141"/>
                  </a:cubicBezTo>
                  <a:cubicBezTo>
                    <a:pt x="7430896" y="765429"/>
                    <a:pt x="7415615" y="781065"/>
                    <a:pt x="7396764" y="781065"/>
                  </a:cubicBezTo>
                  <a:cubicBezTo>
                    <a:pt x="7377913" y="781065"/>
                    <a:pt x="7362632" y="765429"/>
                    <a:pt x="7362632" y="746141"/>
                  </a:cubicBezTo>
                  <a:cubicBezTo>
                    <a:pt x="7362632" y="726853"/>
                    <a:pt x="7377913" y="711216"/>
                    <a:pt x="7396764" y="711216"/>
                  </a:cubicBezTo>
                  <a:close/>
                  <a:moveTo>
                    <a:pt x="5437076" y="693848"/>
                  </a:moveTo>
                  <a:cubicBezTo>
                    <a:pt x="5456362" y="693848"/>
                    <a:pt x="5471997" y="709122"/>
                    <a:pt x="5471997" y="727974"/>
                  </a:cubicBezTo>
                  <a:cubicBezTo>
                    <a:pt x="5471997" y="746821"/>
                    <a:pt x="5456362" y="762107"/>
                    <a:pt x="5437076" y="762107"/>
                  </a:cubicBezTo>
                  <a:cubicBezTo>
                    <a:pt x="5417787" y="762107"/>
                    <a:pt x="5402157" y="746821"/>
                    <a:pt x="5402157" y="727974"/>
                  </a:cubicBezTo>
                  <a:cubicBezTo>
                    <a:pt x="5402157" y="709122"/>
                    <a:pt x="5417787" y="693848"/>
                    <a:pt x="5437076" y="693848"/>
                  </a:cubicBezTo>
                  <a:close/>
                  <a:moveTo>
                    <a:pt x="6134701" y="692279"/>
                  </a:moveTo>
                  <a:cubicBezTo>
                    <a:pt x="6153552" y="692279"/>
                    <a:pt x="6168833" y="707195"/>
                    <a:pt x="6168833" y="725605"/>
                  </a:cubicBezTo>
                  <a:cubicBezTo>
                    <a:pt x="6168833" y="744019"/>
                    <a:pt x="6153552" y="758945"/>
                    <a:pt x="6134701" y="758945"/>
                  </a:cubicBezTo>
                  <a:cubicBezTo>
                    <a:pt x="6115850" y="758945"/>
                    <a:pt x="6100577" y="744019"/>
                    <a:pt x="6100577" y="725605"/>
                  </a:cubicBezTo>
                  <a:cubicBezTo>
                    <a:pt x="6100577" y="707195"/>
                    <a:pt x="6115850" y="692279"/>
                    <a:pt x="6134701" y="692279"/>
                  </a:cubicBezTo>
                  <a:close/>
                  <a:moveTo>
                    <a:pt x="5245782" y="677973"/>
                  </a:moveTo>
                  <a:cubicBezTo>
                    <a:pt x="5264649" y="677973"/>
                    <a:pt x="5279925" y="693974"/>
                    <a:pt x="5279925" y="713695"/>
                  </a:cubicBezTo>
                  <a:cubicBezTo>
                    <a:pt x="5279925" y="733422"/>
                    <a:pt x="5264649" y="749406"/>
                    <a:pt x="5245782" y="749406"/>
                  </a:cubicBezTo>
                  <a:cubicBezTo>
                    <a:pt x="5226930" y="749406"/>
                    <a:pt x="5211663" y="733422"/>
                    <a:pt x="5211663" y="713695"/>
                  </a:cubicBezTo>
                  <a:cubicBezTo>
                    <a:pt x="5211663" y="693974"/>
                    <a:pt x="5226930" y="677973"/>
                    <a:pt x="5245782" y="677973"/>
                  </a:cubicBezTo>
                  <a:close/>
                  <a:moveTo>
                    <a:pt x="5044940" y="666854"/>
                  </a:moveTo>
                  <a:cubicBezTo>
                    <a:pt x="5064188" y="666854"/>
                    <a:pt x="5079862" y="682868"/>
                    <a:pt x="5079862" y="702597"/>
                  </a:cubicBezTo>
                  <a:cubicBezTo>
                    <a:pt x="5079862" y="722321"/>
                    <a:pt x="5064188" y="738309"/>
                    <a:pt x="5044940" y="738309"/>
                  </a:cubicBezTo>
                  <a:cubicBezTo>
                    <a:pt x="5025696" y="738309"/>
                    <a:pt x="5010060" y="722321"/>
                    <a:pt x="5010060" y="702597"/>
                  </a:cubicBezTo>
                  <a:cubicBezTo>
                    <a:pt x="5010060" y="682868"/>
                    <a:pt x="5025696" y="666854"/>
                    <a:pt x="5044940" y="666854"/>
                  </a:cubicBezTo>
                  <a:close/>
                  <a:moveTo>
                    <a:pt x="5597372" y="662036"/>
                  </a:moveTo>
                  <a:cubicBezTo>
                    <a:pt x="5615782" y="662036"/>
                    <a:pt x="5630705" y="677693"/>
                    <a:pt x="5630705" y="696990"/>
                  </a:cubicBezTo>
                  <a:cubicBezTo>
                    <a:pt x="5630705" y="716278"/>
                    <a:pt x="5615782" y="731908"/>
                    <a:pt x="5597372" y="731908"/>
                  </a:cubicBezTo>
                  <a:cubicBezTo>
                    <a:pt x="5578962" y="731908"/>
                    <a:pt x="5564039" y="716278"/>
                    <a:pt x="5564039" y="696990"/>
                  </a:cubicBezTo>
                  <a:cubicBezTo>
                    <a:pt x="5564039" y="677693"/>
                    <a:pt x="5578962" y="662036"/>
                    <a:pt x="5597372" y="662036"/>
                  </a:cubicBezTo>
                  <a:close/>
                  <a:moveTo>
                    <a:pt x="5943412" y="658907"/>
                  </a:moveTo>
                  <a:cubicBezTo>
                    <a:pt x="5961829" y="658907"/>
                    <a:pt x="5976761" y="674923"/>
                    <a:pt x="5976761" y="694658"/>
                  </a:cubicBezTo>
                  <a:cubicBezTo>
                    <a:pt x="5976761" y="714378"/>
                    <a:pt x="5961829" y="730368"/>
                    <a:pt x="5943412" y="730368"/>
                  </a:cubicBezTo>
                  <a:cubicBezTo>
                    <a:pt x="5925009" y="730368"/>
                    <a:pt x="5910076" y="714378"/>
                    <a:pt x="5910076" y="694658"/>
                  </a:cubicBezTo>
                  <a:cubicBezTo>
                    <a:pt x="5910076" y="674923"/>
                    <a:pt x="5925009" y="658907"/>
                    <a:pt x="5943412" y="658907"/>
                  </a:cubicBezTo>
                  <a:close/>
                  <a:moveTo>
                    <a:pt x="6302976" y="657315"/>
                  </a:moveTo>
                  <a:cubicBezTo>
                    <a:pt x="6321827" y="657315"/>
                    <a:pt x="6337108" y="672254"/>
                    <a:pt x="6337108" y="690681"/>
                  </a:cubicBezTo>
                  <a:cubicBezTo>
                    <a:pt x="6337108" y="709083"/>
                    <a:pt x="6321827" y="724011"/>
                    <a:pt x="6302976" y="724011"/>
                  </a:cubicBezTo>
                  <a:cubicBezTo>
                    <a:pt x="6284125" y="724011"/>
                    <a:pt x="6268844" y="709083"/>
                    <a:pt x="6268844" y="690681"/>
                  </a:cubicBezTo>
                  <a:cubicBezTo>
                    <a:pt x="6268844" y="672254"/>
                    <a:pt x="6284125" y="657315"/>
                    <a:pt x="6302976" y="657315"/>
                  </a:cubicBezTo>
                  <a:close/>
                  <a:moveTo>
                    <a:pt x="7051482" y="657280"/>
                  </a:moveTo>
                  <a:cubicBezTo>
                    <a:pt x="7069894" y="657280"/>
                    <a:pt x="7084820" y="672215"/>
                    <a:pt x="7084820" y="690645"/>
                  </a:cubicBezTo>
                  <a:cubicBezTo>
                    <a:pt x="7084820" y="709048"/>
                    <a:pt x="7069894" y="723975"/>
                    <a:pt x="7051482" y="723975"/>
                  </a:cubicBezTo>
                  <a:cubicBezTo>
                    <a:pt x="7033070" y="723975"/>
                    <a:pt x="7018144" y="709048"/>
                    <a:pt x="7018144" y="690645"/>
                  </a:cubicBezTo>
                  <a:cubicBezTo>
                    <a:pt x="7018144" y="672215"/>
                    <a:pt x="7033070" y="657280"/>
                    <a:pt x="7051482" y="657280"/>
                  </a:cubicBezTo>
                  <a:close/>
                  <a:moveTo>
                    <a:pt x="6537927" y="603333"/>
                  </a:moveTo>
                  <a:cubicBezTo>
                    <a:pt x="6556778" y="603333"/>
                    <a:pt x="6572059" y="618259"/>
                    <a:pt x="6572059" y="636668"/>
                  </a:cubicBezTo>
                  <a:cubicBezTo>
                    <a:pt x="6572059" y="655072"/>
                    <a:pt x="6556778" y="670004"/>
                    <a:pt x="6537927" y="670004"/>
                  </a:cubicBezTo>
                  <a:cubicBezTo>
                    <a:pt x="6519076" y="670004"/>
                    <a:pt x="6503795" y="655072"/>
                    <a:pt x="6503795" y="636668"/>
                  </a:cubicBezTo>
                  <a:cubicBezTo>
                    <a:pt x="6503795" y="618259"/>
                    <a:pt x="6519076" y="603333"/>
                    <a:pt x="6537927" y="603333"/>
                  </a:cubicBezTo>
                  <a:close/>
                  <a:moveTo>
                    <a:pt x="6699057" y="600091"/>
                  </a:moveTo>
                  <a:cubicBezTo>
                    <a:pt x="6718346" y="600091"/>
                    <a:pt x="6733982" y="615726"/>
                    <a:pt x="6733982" y="635014"/>
                  </a:cubicBezTo>
                  <a:cubicBezTo>
                    <a:pt x="6733982" y="654302"/>
                    <a:pt x="6718346" y="669937"/>
                    <a:pt x="6699057" y="669937"/>
                  </a:cubicBezTo>
                  <a:cubicBezTo>
                    <a:pt x="6679768" y="669937"/>
                    <a:pt x="6664132" y="654302"/>
                    <a:pt x="6664132" y="635014"/>
                  </a:cubicBezTo>
                  <a:cubicBezTo>
                    <a:pt x="6664132" y="615726"/>
                    <a:pt x="6679768" y="600091"/>
                    <a:pt x="6699057" y="600091"/>
                  </a:cubicBezTo>
                  <a:close/>
                  <a:moveTo>
                    <a:pt x="7234045" y="584254"/>
                  </a:moveTo>
                  <a:cubicBezTo>
                    <a:pt x="7253334" y="584254"/>
                    <a:pt x="7268970" y="599179"/>
                    <a:pt x="7268970" y="617592"/>
                  </a:cubicBezTo>
                  <a:cubicBezTo>
                    <a:pt x="7268970" y="636002"/>
                    <a:pt x="7253334" y="650921"/>
                    <a:pt x="7234045" y="650921"/>
                  </a:cubicBezTo>
                  <a:cubicBezTo>
                    <a:pt x="7214756" y="650921"/>
                    <a:pt x="7199120" y="636002"/>
                    <a:pt x="7199120" y="617592"/>
                  </a:cubicBezTo>
                  <a:cubicBezTo>
                    <a:pt x="7199120" y="599179"/>
                    <a:pt x="7214756" y="584254"/>
                    <a:pt x="7234045" y="584254"/>
                  </a:cubicBezTo>
                  <a:close/>
                  <a:moveTo>
                    <a:pt x="7415814" y="565186"/>
                  </a:moveTo>
                  <a:cubicBezTo>
                    <a:pt x="7434665" y="565186"/>
                    <a:pt x="7449946" y="580821"/>
                    <a:pt x="7449946" y="600108"/>
                  </a:cubicBezTo>
                  <a:cubicBezTo>
                    <a:pt x="7449946" y="619398"/>
                    <a:pt x="7434665" y="635034"/>
                    <a:pt x="7415814" y="635034"/>
                  </a:cubicBezTo>
                  <a:cubicBezTo>
                    <a:pt x="7396963" y="635034"/>
                    <a:pt x="7381682" y="619398"/>
                    <a:pt x="7381682" y="600108"/>
                  </a:cubicBezTo>
                  <a:cubicBezTo>
                    <a:pt x="7381682" y="580821"/>
                    <a:pt x="7396963" y="565186"/>
                    <a:pt x="7415814" y="565186"/>
                  </a:cubicBezTo>
                  <a:close/>
                  <a:moveTo>
                    <a:pt x="5160845" y="527129"/>
                  </a:moveTo>
                  <a:cubicBezTo>
                    <a:pt x="5180148" y="527129"/>
                    <a:pt x="5195788" y="542055"/>
                    <a:pt x="5195788" y="560464"/>
                  </a:cubicBezTo>
                  <a:cubicBezTo>
                    <a:pt x="5195788" y="578874"/>
                    <a:pt x="5180148" y="593804"/>
                    <a:pt x="5160845" y="593804"/>
                  </a:cubicBezTo>
                  <a:cubicBezTo>
                    <a:pt x="5141542" y="593804"/>
                    <a:pt x="5125895" y="578874"/>
                    <a:pt x="5125895" y="560464"/>
                  </a:cubicBezTo>
                  <a:cubicBezTo>
                    <a:pt x="5125895" y="542055"/>
                    <a:pt x="5141542" y="527129"/>
                    <a:pt x="5160845" y="527129"/>
                  </a:cubicBezTo>
                  <a:close/>
                  <a:moveTo>
                    <a:pt x="6857014" y="527056"/>
                  </a:moveTo>
                  <a:cubicBezTo>
                    <a:pt x="6875865" y="527056"/>
                    <a:pt x="6891146" y="541983"/>
                    <a:pt x="6891146" y="560394"/>
                  </a:cubicBezTo>
                  <a:cubicBezTo>
                    <a:pt x="6891146" y="578806"/>
                    <a:pt x="6875865" y="593732"/>
                    <a:pt x="6857014" y="593732"/>
                  </a:cubicBezTo>
                  <a:cubicBezTo>
                    <a:pt x="6838163" y="593732"/>
                    <a:pt x="6822882" y="578806"/>
                    <a:pt x="6822882" y="560394"/>
                  </a:cubicBezTo>
                  <a:cubicBezTo>
                    <a:pt x="6822882" y="541983"/>
                    <a:pt x="6838163" y="527056"/>
                    <a:pt x="6857014" y="527056"/>
                  </a:cubicBezTo>
                  <a:close/>
                  <a:moveTo>
                    <a:pt x="5732299" y="523960"/>
                  </a:moveTo>
                  <a:cubicBezTo>
                    <a:pt x="5750707" y="523960"/>
                    <a:pt x="5765631" y="539594"/>
                    <a:pt x="5765631" y="558882"/>
                  </a:cubicBezTo>
                  <a:cubicBezTo>
                    <a:pt x="5765631" y="578166"/>
                    <a:pt x="5750707" y="593804"/>
                    <a:pt x="5732299" y="593804"/>
                  </a:cubicBezTo>
                  <a:cubicBezTo>
                    <a:pt x="5713888" y="593804"/>
                    <a:pt x="5698965" y="578166"/>
                    <a:pt x="5698965" y="558882"/>
                  </a:cubicBezTo>
                  <a:cubicBezTo>
                    <a:pt x="5698965" y="539594"/>
                    <a:pt x="5713888" y="523960"/>
                    <a:pt x="5732299" y="523960"/>
                  </a:cubicBezTo>
                  <a:close/>
                  <a:moveTo>
                    <a:pt x="5375918" y="523919"/>
                  </a:moveTo>
                  <a:cubicBezTo>
                    <a:pt x="5394767" y="523919"/>
                    <a:pt x="5410048" y="539198"/>
                    <a:pt x="5410048" y="558047"/>
                  </a:cubicBezTo>
                  <a:cubicBezTo>
                    <a:pt x="5410048" y="576897"/>
                    <a:pt x="5394767" y="592182"/>
                    <a:pt x="5375918" y="592182"/>
                  </a:cubicBezTo>
                  <a:cubicBezTo>
                    <a:pt x="5357067" y="592182"/>
                    <a:pt x="5341786" y="576897"/>
                    <a:pt x="5341786" y="558047"/>
                  </a:cubicBezTo>
                  <a:cubicBezTo>
                    <a:pt x="5341786" y="539198"/>
                    <a:pt x="5357067" y="523919"/>
                    <a:pt x="5375918" y="523919"/>
                  </a:cubicBezTo>
                  <a:close/>
                  <a:moveTo>
                    <a:pt x="6134702" y="520787"/>
                  </a:moveTo>
                  <a:cubicBezTo>
                    <a:pt x="6153553" y="520787"/>
                    <a:pt x="6168834" y="536066"/>
                    <a:pt x="6168834" y="554916"/>
                  </a:cubicBezTo>
                  <a:cubicBezTo>
                    <a:pt x="6168834" y="573767"/>
                    <a:pt x="6153553" y="589044"/>
                    <a:pt x="6134702" y="589044"/>
                  </a:cubicBezTo>
                  <a:cubicBezTo>
                    <a:pt x="6115851" y="589044"/>
                    <a:pt x="6100570" y="573767"/>
                    <a:pt x="6100570" y="554916"/>
                  </a:cubicBezTo>
                  <a:cubicBezTo>
                    <a:pt x="6100570" y="536066"/>
                    <a:pt x="6115851" y="520787"/>
                    <a:pt x="6134702" y="520787"/>
                  </a:cubicBezTo>
                  <a:close/>
                  <a:moveTo>
                    <a:pt x="5911659" y="519149"/>
                  </a:moveTo>
                  <a:cubicBezTo>
                    <a:pt x="5930946" y="519149"/>
                    <a:pt x="5946583" y="534074"/>
                    <a:pt x="5946583" y="552484"/>
                  </a:cubicBezTo>
                  <a:cubicBezTo>
                    <a:pt x="5946583" y="570896"/>
                    <a:pt x="5930946" y="585819"/>
                    <a:pt x="5911659" y="585819"/>
                  </a:cubicBezTo>
                  <a:cubicBezTo>
                    <a:pt x="5892371" y="585819"/>
                    <a:pt x="5876735" y="570896"/>
                    <a:pt x="5876735" y="552484"/>
                  </a:cubicBezTo>
                  <a:cubicBezTo>
                    <a:pt x="5876735" y="534074"/>
                    <a:pt x="5892371" y="519149"/>
                    <a:pt x="5911659" y="519149"/>
                  </a:cubicBezTo>
                  <a:close/>
                  <a:moveTo>
                    <a:pt x="7026876" y="504951"/>
                  </a:moveTo>
                  <a:cubicBezTo>
                    <a:pt x="7045727" y="504951"/>
                    <a:pt x="7061008" y="520584"/>
                    <a:pt x="7061008" y="539871"/>
                  </a:cubicBezTo>
                  <a:cubicBezTo>
                    <a:pt x="7061008" y="559152"/>
                    <a:pt x="7045727" y="574783"/>
                    <a:pt x="7026876" y="574783"/>
                  </a:cubicBezTo>
                  <a:cubicBezTo>
                    <a:pt x="7008025" y="574783"/>
                    <a:pt x="6992744" y="559152"/>
                    <a:pt x="6992744" y="539871"/>
                  </a:cubicBezTo>
                  <a:cubicBezTo>
                    <a:pt x="6992744" y="520584"/>
                    <a:pt x="7008025" y="504951"/>
                    <a:pt x="7026876" y="504951"/>
                  </a:cubicBezTo>
                  <a:close/>
                  <a:moveTo>
                    <a:pt x="6452994" y="477883"/>
                  </a:moveTo>
                  <a:cubicBezTo>
                    <a:pt x="6472283" y="477883"/>
                    <a:pt x="6487919" y="493157"/>
                    <a:pt x="6487919" y="512015"/>
                  </a:cubicBezTo>
                  <a:cubicBezTo>
                    <a:pt x="6487919" y="530865"/>
                    <a:pt x="6472283" y="546143"/>
                    <a:pt x="6452994" y="546143"/>
                  </a:cubicBezTo>
                  <a:cubicBezTo>
                    <a:pt x="6433705" y="546143"/>
                    <a:pt x="6418069" y="530865"/>
                    <a:pt x="6418069" y="512015"/>
                  </a:cubicBezTo>
                  <a:cubicBezTo>
                    <a:pt x="6418069" y="493157"/>
                    <a:pt x="6433705" y="477883"/>
                    <a:pt x="6452994" y="477883"/>
                  </a:cubicBezTo>
                  <a:close/>
                  <a:moveTo>
                    <a:pt x="5541773" y="474664"/>
                  </a:moveTo>
                  <a:cubicBezTo>
                    <a:pt x="5561062" y="474664"/>
                    <a:pt x="5576697" y="489946"/>
                    <a:pt x="5576697" y="508797"/>
                  </a:cubicBezTo>
                  <a:cubicBezTo>
                    <a:pt x="5576697" y="527648"/>
                    <a:pt x="5561062" y="542929"/>
                    <a:pt x="5541773" y="542929"/>
                  </a:cubicBezTo>
                  <a:cubicBezTo>
                    <a:pt x="5522484" y="542929"/>
                    <a:pt x="5506848" y="527648"/>
                    <a:pt x="5506848" y="508797"/>
                  </a:cubicBezTo>
                  <a:cubicBezTo>
                    <a:pt x="5506848" y="489946"/>
                    <a:pt x="5522484" y="474664"/>
                    <a:pt x="5541773" y="474664"/>
                  </a:cubicBezTo>
                  <a:close/>
                  <a:moveTo>
                    <a:pt x="6286307" y="446180"/>
                  </a:moveTo>
                  <a:cubicBezTo>
                    <a:pt x="6304719" y="446180"/>
                    <a:pt x="6319645" y="461824"/>
                    <a:pt x="6319645" y="481112"/>
                  </a:cubicBezTo>
                  <a:cubicBezTo>
                    <a:pt x="6319645" y="500403"/>
                    <a:pt x="6304719" y="516040"/>
                    <a:pt x="6286307" y="516040"/>
                  </a:cubicBezTo>
                  <a:cubicBezTo>
                    <a:pt x="6267895" y="516040"/>
                    <a:pt x="6252969" y="500403"/>
                    <a:pt x="6252969" y="481112"/>
                  </a:cubicBezTo>
                  <a:cubicBezTo>
                    <a:pt x="6252969" y="461824"/>
                    <a:pt x="6267895" y="446180"/>
                    <a:pt x="6286307" y="446180"/>
                  </a:cubicBezTo>
                  <a:close/>
                  <a:moveTo>
                    <a:pt x="6699852" y="411235"/>
                  </a:moveTo>
                  <a:cubicBezTo>
                    <a:pt x="6718703" y="411235"/>
                    <a:pt x="6733984" y="426879"/>
                    <a:pt x="6733984" y="446163"/>
                  </a:cubicBezTo>
                  <a:cubicBezTo>
                    <a:pt x="6733984" y="465461"/>
                    <a:pt x="6718703" y="481098"/>
                    <a:pt x="6699852" y="481098"/>
                  </a:cubicBezTo>
                  <a:cubicBezTo>
                    <a:pt x="6681001" y="481098"/>
                    <a:pt x="6665720" y="465461"/>
                    <a:pt x="6665720" y="446163"/>
                  </a:cubicBezTo>
                  <a:cubicBezTo>
                    <a:pt x="6665720" y="426879"/>
                    <a:pt x="6681001" y="411235"/>
                    <a:pt x="6699852" y="411235"/>
                  </a:cubicBezTo>
                  <a:close/>
                  <a:moveTo>
                    <a:pt x="7280877" y="400064"/>
                  </a:moveTo>
                  <a:cubicBezTo>
                    <a:pt x="7299728" y="400064"/>
                    <a:pt x="7315009" y="415700"/>
                    <a:pt x="7315009" y="434991"/>
                  </a:cubicBezTo>
                  <a:cubicBezTo>
                    <a:pt x="7315009" y="454276"/>
                    <a:pt x="7299728" y="469916"/>
                    <a:pt x="7280877" y="469916"/>
                  </a:cubicBezTo>
                  <a:cubicBezTo>
                    <a:pt x="7262026" y="469916"/>
                    <a:pt x="7246745" y="454276"/>
                    <a:pt x="7246745" y="434991"/>
                  </a:cubicBezTo>
                  <a:cubicBezTo>
                    <a:pt x="7246745" y="415700"/>
                    <a:pt x="7262026" y="400064"/>
                    <a:pt x="7280877" y="400064"/>
                  </a:cubicBezTo>
                  <a:close/>
                  <a:moveTo>
                    <a:pt x="7107839" y="392217"/>
                  </a:moveTo>
                  <a:cubicBezTo>
                    <a:pt x="7126690" y="392217"/>
                    <a:pt x="7141971" y="407144"/>
                    <a:pt x="7141971" y="425569"/>
                  </a:cubicBezTo>
                  <a:cubicBezTo>
                    <a:pt x="7141971" y="443972"/>
                    <a:pt x="7126690" y="458907"/>
                    <a:pt x="7107839" y="458907"/>
                  </a:cubicBezTo>
                  <a:cubicBezTo>
                    <a:pt x="7088988" y="458907"/>
                    <a:pt x="7073707" y="443972"/>
                    <a:pt x="7073707" y="425569"/>
                  </a:cubicBezTo>
                  <a:cubicBezTo>
                    <a:pt x="7073707" y="407144"/>
                    <a:pt x="7088988" y="392217"/>
                    <a:pt x="7107839" y="392217"/>
                  </a:cubicBezTo>
                  <a:close/>
                  <a:moveTo>
                    <a:pt x="5248905" y="384204"/>
                  </a:moveTo>
                  <a:cubicBezTo>
                    <a:pt x="5267757" y="384204"/>
                    <a:pt x="5283040" y="399130"/>
                    <a:pt x="5283040" y="417542"/>
                  </a:cubicBezTo>
                  <a:cubicBezTo>
                    <a:pt x="5283040" y="435959"/>
                    <a:pt x="5267757" y="450880"/>
                    <a:pt x="5248905" y="450880"/>
                  </a:cubicBezTo>
                  <a:cubicBezTo>
                    <a:pt x="5230059" y="450880"/>
                    <a:pt x="5214775" y="435959"/>
                    <a:pt x="5214775" y="417542"/>
                  </a:cubicBezTo>
                  <a:cubicBezTo>
                    <a:pt x="5214775" y="399130"/>
                    <a:pt x="5230059" y="384204"/>
                    <a:pt x="5248905" y="384204"/>
                  </a:cubicBezTo>
                  <a:close/>
                  <a:moveTo>
                    <a:pt x="6049769" y="373062"/>
                  </a:moveTo>
                  <a:cubicBezTo>
                    <a:pt x="6069058" y="373062"/>
                    <a:pt x="6084694" y="388698"/>
                    <a:pt x="6084694" y="407987"/>
                  </a:cubicBezTo>
                  <a:cubicBezTo>
                    <a:pt x="6084694" y="427276"/>
                    <a:pt x="6069058" y="442912"/>
                    <a:pt x="6049769" y="442912"/>
                  </a:cubicBezTo>
                  <a:cubicBezTo>
                    <a:pt x="6030480" y="442912"/>
                    <a:pt x="6014844" y="427276"/>
                    <a:pt x="6014844" y="407987"/>
                  </a:cubicBezTo>
                  <a:cubicBezTo>
                    <a:pt x="6014844" y="388698"/>
                    <a:pt x="6030480" y="373062"/>
                    <a:pt x="6049769" y="373062"/>
                  </a:cubicBezTo>
                  <a:close/>
                  <a:moveTo>
                    <a:pt x="5870385" y="354039"/>
                  </a:moveTo>
                  <a:cubicBezTo>
                    <a:pt x="5888796" y="354039"/>
                    <a:pt x="5903721" y="369676"/>
                    <a:pt x="5903721" y="388964"/>
                  </a:cubicBezTo>
                  <a:cubicBezTo>
                    <a:pt x="5903721" y="408254"/>
                    <a:pt x="5888796" y="423893"/>
                    <a:pt x="5870385" y="423893"/>
                  </a:cubicBezTo>
                  <a:cubicBezTo>
                    <a:pt x="5851975" y="423893"/>
                    <a:pt x="5837049" y="408254"/>
                    <a:pt x="5837049" y="388964"/>
                  </a:cubicBezTo>
                  <a:cubicBezTo>
                    <a:pt x="5837049" y="369676"/>
                    <a:pt x="5851975" y="354039"/>
                    <a:pt x="5870385" y="354039"/>
                  </a:cubicBezTo>
                  <a:close/>
                  <a:moveTo>
                    <a:pt x="5648953" y="342951"/>
                  </a:moveTo>
                  <a:cubicBezTo>
                    <a:pt x="5667803" y="342951"/>
                    <a:pt x="5683082" y="358585"/>
                    <a:pt x="5683082" y="377875"/>
                  </a:cubicBezTo>
                  <a:cubicBezTo>
                    <a:pt x="5683082" y="397165"/>
                    <a:pt x="5667803" y="412800"/>
                    <a:pt x="5648953" y="412800"/>
                  </a:cubicBezTo>
                  <a:cubicBezTo>
                    <a:pt x="5630104" y="412800"/>
                    <a:pt x="5614825" y="397165"/>
                    <a:pt x="5614825" y="377875"/>
                  </a:cubicBezTo>
                  <a:cubicBezTo>
                    <a:pt x="5614825" y="358585"/>
                    <a:pt x="5630104" y="342951"/>
                    <a:pt x="5648953" y="342951"/>
                  </a:cubicBezTo>
                  <a:close/>
                  <a:moveTo>
                    <a:pt x="6894320" y="331813"/>
                  </a:moveTo>
                  <a:cubicBezTo>
                    <a:pt x="6912732" y="331813"/>
                    <a:pt x="6927658" y="347450"/>
                    <a:pt x="6927658" y="366738"/>
                  </a:cubicBezTo>
                  <a:cubicBezTo>
                    <a:pt x="6927658" y="386026"/>
                    <a:pt x="6912732" y="401662"/>
                    <a:pt x="6894320" y="401662"/>
                  </a:cubicBezTo>
                  <a:cubicBezTo>
                    <a:pt x="6875908" y="401662"/>
                    <a:pt x="6860982" y="386026"/>
                    <a:pt x="6860982" y="366738"/>
                  </a:cubicBezTo>
                  <a:cubicBezTo>
                    <a:pt x="6860982" y="347450"/>
                    <a:pt x="6875908" y="331813"/>
                    <a:pt x="6894320" y="331813"/>
                  </a:cubicBezTo>
                  <a:close/>
                  <a:moveTo>
                    <a:pt x="5370375" y="308027"/>
                  </a:moveTo>
                  <a:cubicBezTo>
                    <a:pt x="5388785" y="308027"/>
                    <a:pt x="5403710" y="322952"/>
                    <a:pt x="5403710" y="341366"/>
                  </a:cubicBezTo>
                  <a:cubicBezTo>
                    <a:pt x="5403710" y="359777"/>
                    <a:pt x="5388785" y="374703"/>
                    <a:pt x="5370375" y="374703"/>
                  </a:cubicBezTo>
                  <a:cubicBezTo>
                    <a:pt x="5351960" y="374703"/>
                    <a:pt x="5337035" y="359777"/>
                    <a:pt x="5337035" y="341366"/>
                  </a:cubicBezTo>
                  <a:cubicBezTo>
                    <a:pt x="5337035" y="322952"/>
                    <a:pt x="5351960" y="308027"/>
                    <a:pt x="5370375" y="308027"/>
                  </a:cubicBezTo>
                  <a:close/>
                  <a:moveTo>
                    <a:pt x="6567295" y="285834"/>
                  </a:moveTo>
                  <a:cubicBezTo>
                    <a:pt x="6585707" y="285834"/>
                    <a:pt x="6600633" y="301116"/>
                    <a:pt x="6600633" y="319967"/>
                  </a:cubicBezTo>
                  <a:cubicBezTo>
                    <a:pt x="6600633" y="338821"/>
                    <a:pt x="6585707" y="354101"/>
                    <a:pt x="6567295" y="354101"/>
                  </a:cubicBezTo>
                  <a:cubicBezTo>
                    <a:pt x="6548883" y="354101"/>
                    <a:pt x="6533957" y="338821"/>
                    <a:pt x="6533957" y="319967"/>
                  </a:cubicBezTo>
                  <a:cubicBezTo>
                    <a:pt x="6533957" y="301116"/>
                    <a:pt x="6548883" y="285834"/>
                    <a:pt x="6567295" y="285834"/>
                  </a:cubicBezTo>
                  <a:close/>
                  <a:moveTo>
                    <a:pt x="6443470" y="255667"/>
                  </a:moveTo>
                  <a:cubicBezTo>
                    <a:pt x="6461882" y="255667"/>
                    <a:pt x="6476808" y="270948"/>
                    <a:pt x="6476808" y="289799"/>
                  </a:cubicBezTo>
                  <a:cubicBezTo>
                    <a:pt x="6476808" y="308650"/>
                    <a:pt x="6461882" y="323930"/>
                    <a:pt x="6443470" y="323930"/>
                  </a:cubicBezTo>
                  <a:cubicBezTo>
                    <a:pt x="6425058" y="323930"/>
                    <a:pt x="6410132" y="308650"/>
                    <a:pt x="6410132" y="289799"/>
                  </a:cubicBezTo>
                  <a:cubicBezTo>
                    <a:pt x="6410132" y="270948"/>
                    <a:pt x="6425058" y="255667"/>
                    <a:pt x="6443470" y="255667"/>
                  </a:cubicBezTo>
                  <a:close/>
                  <a:moveTo>
                    <a:pt x="6307739" y="254090"/>
                  </a:moveTo>
                  <a:cubicBezTo>
                    <a:pt x="6326590" y="254090"/>
                    <a:pt x="6341871" y="269726"/>
                    <a:pt x="6341871" y="289015"/>
                  </a:cubicBezTo>
                  <a:cubicBezTo>
                    <a:pt x="6341871" y="308304"/>
                    <a:pt x="6326590" y="323939"/>
                    <a:pt x="6307739" y="323939"/>
                  </a:cubicBezTo>
                  <a:cubicBezTo>
                    <a:pt x="6288888" y="323939"/>
                    <a:pt x="6273607" y="308304"/>
                    <a:pt x="6273607" y="289015"/>
                  </a:cubicBezTo>
                  <a:cubicBezTo>
                    <a:pt x="6273607" y="269726"/>
                    <a:pt x="6288888" y="254090"/>
                    <a:pt x="6307739" y="254090"/>
                  </a:cubicBezTo>
                  <a:close/>
                  <a:moveTo>
                    <a:pt x="5478345" y="242981"/>
                  </a:moveTo>
                  <a:cubicBezTo>
                    <a:pt x="5496755" y="242981"/>
                    <a:pt x="5511678" y="258262"/>
                    <a:pt x="5511678" y="277111"/>
                  </a:cubicBezTo>
                  <a:cubicBezTo>
                    <a:pt x="5511678" y="295965"/>
                    <a:pt x="5496755" y="311246"/>
                    <a:pt x="5478345" y="311246"/>
                  </a:cubicBezTo>
                  <a:cubicBezTo>
                    <a:pt x="5459938" y="311246"/>
                    <a:pt x="5445013" y="295965"/>
                    <a:pt x="5445013" y="277111"/>
                  </a:cubicBezTo>
                  <a:cubicBezTo>
                    <a:pt x="5445013" y="258262"/>
                    <a:pt x="5459938" y="242981"/>
                    <a:pt x="5478345" y="242981"/>
                  </a:cubicBezTo>
                  <a:close/>
                  <a:moveTo>
                    <a:pt x="5774363" y="242978"/>
                  </a:moveTo>
                  <a:cubicBezTo>
                    <a:pt x="5794086" y="242978"/>
                    <a:pt x="5810077" y="258615"/>
                    <a:pt x="5810077" y="277901"/>
                  </a:cubicBezTo>
                  <a:cubicBezTo>
                    <a:pt x="5810077" y="297193"/>
                    <a:pt x="5794086" y="312829"/>
                    <a:pt x="5774363" y="312829"/>
                  </a:cubicBezTo>
                  <a:cubicBezTo>
                    <a:pt x="5754642" y="312829"/>
                    <a:pt x="5738651" y="297193"/>
                    <a:pt x="5738651" y="277901"/>
                  </a:cubicBezTo>
                  <a:cubicBezTo>
                    <a:pt x="5738651" y="258615"/>
                    <a:pt x="5754642" y="242978"/>
                    <a:pt x="5774363" y="242978"/>
                  </a:cubicBezTo>
                  <a:close/>
                  <a:moveTo>
                    <a:pt x="7092757" y="239822"/>
                  </a:moveTo>
                  <a:cubicBezTo>
                    <a:pt x="7112046" y="239822"/>
                    <a:pt x="7127682" y="255102"/>
                    <a:pt x="7127682" y="273953"/>
                  </a:cubicBezTo>
                  <a:cubicBezTo>
                    <a:pt x="7127682" y="292804"/>
                    <a:pt x="7112046" y="308086"/>
                    <a:pt x="7092757" y="308086"/>
                  </a:cubicBezTo>
                  <a:cubicBezTo>
                    <a:pt x="7073468" y="308086"/>
                    <a:pt x="7057832" y="292804"/>
                    <a:pt x="7057832" y="273953"/>
                  </a:cubicBezTo>
                  <a:cubicBezTo>
                    <a:pt x="7057832" y="255102"/>
                    <a:pt x="7073468" y="239822"/>
                    <a:pt x="7092757" y="239822"/>
                  </a:cubicBezTo>
                  <a:close/>
                  <a:moveTo>
                    <a:pt x="6149782" y="235043"/>
                  </a:moveTo>
                  <a:cubicBezTo>
                    <a:pt x="6169071" y="235043"/>
                    <a:pt x="6184707" y="249969"/>
                    <a:pt x="6184707" y="268380"/>
                  </a:cubicBezTo>
                  <a:cubicBezTo>
                    <a:pt x="6184707" y="286793"/>
                    <a:pt x="6169071" y="301720"/>
                    <a:pt x="6149782" y="301720"/>
                  </a:cubicBezTo>
                  <a:cubicBezTo>
                    <a:pt x="6130493" y="301720"/>
                    <a:pt x="6114857" y="286793"/>
                    <a:pt x="6114857" y="268380"/>
                  </a:cubicBezTo>
                  <a:cubicBezTo>
                    <a:pt x="6114857" y="249969"/>
                    <a:pt x="6130493" y="235043"/>
                    <a:pt x="6149782" y="235043"/>
                  </a:cubicBezTo>
                  <a:close/>
                  <a:moveTo>
                    <a:pt x="6721282" y="231776"/>
                  </a:moveTo>
                  <a:cubicBezTo>
                    <a:pt x="6739694" y="231776"/>
                    <a:pt x="6754620" y="247057"/>
                    <a:pt x="6754620" y="265908"/>
                  </a:cubicBezTo>
                  <a:cubicBezTo>
                    <a:pt x="6754620" y="284759"/>
                    <a:pt x="6739694" y="300040"/>
                    <a:pt x="6721282" y="300040"/>
                  </a:cubicBezTo>
                  <a:cubicBezTo>
                    <a:pt x="6702870" y="300040"/>
                    <a:pt x="6687944" y="284759"/>
                    <a:pt x="6687944" y="265908"/>
                  </a:cubicBezTo>
                  <a:cubicBezTo>
                    <a:pt x="6687944" y="247057"/>
                    <a:pt x="6702870" y="231776"/>
                    <a:pt x="6721282" y="231776"/>
                  </a:cubicBezTo>
                  <a:close/>
                  <a:moveTo>
                    <a:pt x="5984682" y="166689"/>
                  </a:moveTo>
                  <a:cubicBezTo>
                    <a:pt x="6003971" y="166689"/>
                    <a:pt x="6019607" y="181970"/>
                    <a:pt x="6019607" y="200821"/>
                  </a:cubicBezTo>
                  <a:cubicBezTo>
                    <a:pt x="6019607" y="219672"/>
                    <a:pt x="6003971" y="234953"/>
                    <a:pt x="5984682" y="234953"/>
                  </a:cubicBezTo>
                  <a:cubicBezTo>
                    <a:pt x="5965394" y="234953"/>
                    <a:pt x="5949757" y="219672"/>
                    <a:pt x="5949757" y="200821"/>
                  </a:cubicBezTo>
                  <a:cubicBezTo>
                    <a:pt x="5949757" y="181970"/>
                    <a:pt x="5965394" y="166689"/>
                    <a:pt x="5984682" y="166689"/>
                  </a:cubicBezTo>
                  <a:close/>
                  <a:moveTo>
                    <a:pt x="6936389" y="158760"/>
                  </a:moveTo>
                  <a:cubicBezTo>
                    <a:pt x="6956116" y="158760"/>
                    <a:pt x="6972108" y="174396"/>
                    <a:pt x="6972108" y="193685"/>
                  </a:cubicBezTo>
                  <a:cubicBezTo>
                    <a:pt x="6972108" y="212974"/>
                    <a:pt x="6956116" y="228610"/>
                    <a:pt x="6936389" y="228610"/>
                  </a:cubicBezTo>
                  <a:cubicBezTo>
                    <a:pt x="6916662" y="228610"/>
                    <a:pt x="6900670" y="212974"/>
                    <a:pt x="6900670" y="193685"/>
                  </a:cubicBezTo>
                  <a:cubicBezTo>
                    <a:pt x="6900670" y="174396"/>
                    <a:pt x="6916662" y="158760"/>
                    <a:pt x="6936389" y="158760"/>
                  </a:cubicBezTo>
                  <a:close/>
                  <a:moveTo>
                    <a:pt x="5595005" y="128674"/>
                  </a:moveTo>
                  <a:cubicBezTo>
                    <a:pt x="5613853" y="128674"/>
                    <a:pt x="5629130" y="143955"/>
                    <a:pt x="5629130" y="162807"/>
                  </a:cubicBezTo>
                  <a:cubicBezTo>
                    <a:pt x="5629130" y="181658"/>
                    <a:pt x="5613853" y="196938"/>
                    <a:pt x="5595005" y="196938"/>
                  </a:cubicBezTo>
                  <a:cubicBezTo>
                    <a:pt x="5576156" y="196938"/>
                    <a:pt x="5560878" y="181658"/>
                    <a:pt x="5560878" y="162807"/>
                  </a:cubicBezTo>
                  <a:cubicBezTo>
                    <a:pt x="5560878" y="143955"/>
                    <a:pt x="5576156" y="128674"/>
                    <a:pt x="5595005" y="128674"/>
                  </a:cubicBezTo>
                  <a:close/>
                  <a:moveTo>
                    <a:pt x="5764034" y="81002"/>
                  </a:moveTo>
                  <a:cubicBezTo>
                    <a:pt x="5783321" y="81002"/>
                    <a:pt x="5798955" y="95928"/>
                    <a:pt x="5798955" y="114339"/>
                  </a:cubicBezTo>
                  <a:cubicBezTo>
                    <a:pt x="5798955" y="132751"/>
                    <a:pt x="5783321" y="147678"/>
                    <a:pt x="5764034" y="147678"/>
                  </a:cubicBezTo>
                  <a:cubicBezTo>
                    <a:pt x="5744746" y="147678"/>
                    <a:pt x="5729110" y="132751"/>
                    <a:pt x="5729110" y="114339"/>
                  </a:cubicBezTo>
                  <a:cubicBezTo>
                    <a:pt x="5729110" y="95928"/>
                    <a:pt x="5744746" y="81002"/>
                    <a:pt x="5764034" y="81002"/>
                  </a:cubicBezTo>
                  <a:close/>
                  <a:moveTo>
                    <a:pt x="6784782" y="77896"/>
                  </a:moveTo>
                  <a:cubicBezTo>
                    <a:pt x="6804071" y="77896"/>
                    <a:pt x="6819707" y="93176"/>
                    <a:pt x="6819707" y="112026"/>
                  </a:cubicBezTo>
                  <a:cubicBezTo>
                    <a:pt x="6819707" y="130877"/>
                    <a:pt x="6804071" y="146159"/>
                    <a:pt x="6784782" y="146159"/>
                  </a:cubicBezTo>
                  <a:cubicBezTo>
                    <a:pt x="6765493" y="146159"/>
                    <a:pt x="6749857" y="130877"/>
                    <a:pt x="6749857" y="112026"/>
                  </a:cubicBezTo>
                  <a:cubicBezTo>
                    <a:pt x="6749857" y="93176"/>
                    <a:pt x="6765493" y="77896"/>
                    <a:pt x="6784782" y="77896"/>
                  </a:cubicBezTo>
                  <a:close/>
                  <a:moveTo>
                    <a:pt x="6630002" y="55575"/>
                  </a:moveTo>
                  <a:cubicBezTo>
                    <a:pt x="6648853" y="55575"/>
                    <a:pt x="6664134" y="70857"/>
                    <a:pt x="6664134" y="89708"/>
                  </a:cubicBezTo>
                  <a:cubicBezTo>
                    <a:pt x="6664134" y="108558"/>
                    <a:pt x="6648853" y="123839"/>
                    <a:pt x="6630002" y="123839"/>
                  </a:cubicBezTo>
                  <a:cubicBezTo>
                    <a:pt x="6611151" y="123839"/>
                    <a:pt x="6595870" y="108558"/>
                    <a:pt x="6595870" y="89708"/>
                  </a:cubicBezTo>
                  <a:cubicBezTo>
                    <a:pt x="6595870" y="70857"/>
                    <a:pt x="6611151" y="55575"/>
                    <a:pt x="6630002" y="55575"/>
                  </a:cubicBezTo>
                  <a:close/>
                  <a:moveTo>
                    <a:pt x="6240270" y="47636"/>
                  </a:moveTo>
                  <a:cubicBezTo>
                    <a:pt x="6258682" y="47636"/>
                    <a:pt x="6273608" y="63628"/>
                    <a:pt x="6273608" y="83355"/>
                  </a:cubicBezTo>
                  <a:cubicBezTo>
                    <a:pt x="6273608" y="103082"/>
                    <a:pt x="6258682" y="119074"/>
                    <a:pt x="6240270" y="119074"/>
                  </a:cubicBezTo>
                  <a:cubicBezTo>
                    <a:pt x="6221858" y="119074"/>
                    <a:pt x="6206932" y="103082"/>
                    <a:pt x="6206932" y="83355"/>
                  </a:cubicBezTo>
                  <a:cubicBezTo>
                    <a:pt x="6206932" y="63628"/>
                    <a:pt x="6221858" y="47636"/>
                    <a:pt x="6240270" y="47636"/>
                  </a:cubicBezTo>
                  <a:close/>
                  <a:moveTo>
                    <a:pt x="6499032" y="23818"/>
                  </a:moveTo>
                  <a:cubicBezTo>
                    <a:pt x="6518321" y="23818"/>
                    <a:pt x="6533957" y="39099"/>
                    <a:pt x="6533957" y="57950"/>
                  </a:cubicBezTo>
                  <a:cubicBezTo>
                    <a:pt x="6533957" y="76801"/>
                    <a:pt x="6518321" y="92082"/>
                    <a:pt x="6499032" y="92082"/>
                  </a:cubicBezTo>
                  <a:cubicBezTo>
                    <a:pt x="6479743" y="92082"/>
                    <a:pt x="6464107" y="76801"/>
                    <a:pt x="6464107" y="57950"/>
                  </a:cubicBezTo>
                  <a:cubicBezTo>
                    <a:pt x="6464107" y="39099"/>
                    <a:pt x="6479743" y="23818"/>
                    <a:pt x="6499032" y="23818"/>
                  </a:cubicBezTo>
                  <a:close/>
                  <a:moveTo>
                    <a:pt x="6367270" y="9611"/>
                  </a:moveTo>
                  <a:cubicBezTo>
                    <a:pt x="6385682" y="9611"/>
                    <a:pt x="6400608" y="24888"/>
                    <a:pt x="6400608" y="43738"/>
                  </a:cubicBezTo>
                  <a:cubicBezTo>
                    <a:pt x="6400608" y="62591"/>
                    <a:pt x="6385682" y="77872"/>
                    <a:pt x="6367270" y="77872"/>
                  </a:cubicBezTo>
                  <a:cubicBezTo>
                    <a:pt x="6348858" y="77872"/>
                    <a:pt x="6333932" y="62591"/>
                    <a:pt x="6333932" y="43738"/>
                  </a:cubicBezTo>
                  <a:cubicBezTo>
                    <a:pt x="6333932" y="24888"/>
                    <a:pt x="6348858" y="9611"/>
                    <a:pt x="6367270" y="9611"/>
                  </a:cubicBezTo>
                  <a:close/>
                  <a:moveTo>
                    <a:pt x="5920388" y="1585"/>
                  </a:moveTo>
                  <a:cubicBezTo>
                    <a:pt x="5940115" y="1585"/>
                    <a:pt x="5956108" y="16866"/>
                    <a:pt x="5956108" y="35717"/>
                  </a:cubicBezTo>
                  <a:cubicBezTo>
                    <a:pt x="5956108" y="54568"/>
                    <a:pt x="5940115" y="69849"/>
                    <a:pt x="5920388" y="69849"/>
                  </a:cubicBezTo>
                  <a:cubicBezTo>
                    <a:pt x="5900661" y="69849"/>
                    <a:pt x="5884670" y="54568"/>
                    <a:pt x="5884670" y="35717"/>
                  </a:cubicBezTo>
                  <a:cubicBezTo>
                    <a:pt x="5884670" y="16866"/>
                    <a:pt x="5900661" y="1585"/>
                    <a:pt x="5920388" y="1585"/>
                  </a:cubicBezTo>
                  <a:close/>
                  <a:moveTo>
                    <a:pt x="6099776" y="0"/>
                  </a:moveTo>
                  <a:cubicBezTo>
                    <a:pt x="6118627" y="0"/>
                    <a:pt x="6133908" y="14926"/>
                    <a:pt x="6133908" y="33338"/>
                  </a:cubicBezTo>
                  <a:cubicBezTo>
                    <a:pt x="6133908" y="51750"/>
                    <a:pt x="6118627" y="66676"/>
                    <a:pt x="6099776" y="66676"/>
                  </a:cubicBezTo>
                  <a:cubicBezTo>
                    <a:pt x="6080925" y="66676"/>
                    <a:pt x="6065644" y="51750"/>
                    <a:pt x="6065644" y="33338"/>
                  </a:cubicBezTo>
                  <a:cubicBezTo>
                    <a:pt x="6065644" y="14926"/>
                    <a:pt x="6080925" y="0"/>
                    <a:pt x="6099776" y="0"/>
                  </a:cubicBezTo>
                  <a:close/>
                </a:path>
              </a:pathLst>
            </a:custGeom>
            <a:gradFill>
              <a:gsLst>
                <a:gs pos="0">
                  <a:schemeClr val="accent1"/>
                </a:gs>
                <a:gs pos="51500">
                  <a:schemeClr val="accent1">
                    <a:alpha val="36000"/>
                  </a:schemeClr>
                </a:gs>
                <a:gs pos="100000">
                  <a:schemeClr val="accent1">
                    <a:alpha val="0"/>
                  </a:schemeClr>
                </a:gs>
              </a:gsLst>
              <a:lin ang="5400000" scaled="1"/>
            </a:gradFill>
            <a:ln>
              <a:noFill/>
            </a:ln>
          </p:spPr>
          <p:txBody>
            <a:bodyPr vert="horz" wrap="square" lIns="91440" tIns="45720" rIns="91440" bIns="45720" numCol="1" anchor="t" anchorCtr="0" compatLnSpc="1">
              <a:noAutofit/>
            </a:bodyPr>
            <a:lstStyle/>
            <a:p>
              <a:endParaRPr lang="zh-CN" altLang="en-US"/>
            </a:p>
          </p:txBody>
        </p:sp>
        <p:sp>
          <p:nvSpPr>
            <p:cNvPr id="22" name="www.koppt.cn"/>
            <p:cNvSpPr>
              <a:spLocks noEditPoints="1"/>
            </p:cNvSpPr>
            <p:nvPr/>
          </p:nvSpPr>
          <p:spPr bwMode="auto">
            <a:xfrm>
              <a:off x="1965379" y="1462365"/>
              <a:ext cx="8288230" cy="3933270"/>
            </a:xfrm>
            <a:custGeom>
              <a:avLst/>
              <a:gdLst>
                <a:gd name="T0" fmla="*/ 3823 w 4584"/>
                <a:gd name="T1" fmla="*/ 2173 h 2173"/>
                <a:gd name="T2" fmla="*/ 691 w 4584"/>
                <a:gd name="T3" fmla="*/ 2173 h 2173"/>
                <a:gd name="T4" fmla="*/ 82 w 4584"/>
                <a:gd name="T5" fmla="*/ 1878 h 2173"/>
                <a:gd name="T6" fmla="*/ 126 w 4584"/>
                <a:gd name="T7" fmla="*/ 1367 h 2173"/>
                <a:gd name="T8" fmla="*/ 614 w 4584"/>
                <a:gd name="T9" fmla="*/ 1160 h 2173"/>
                <a:gd name="T10" fmla="*/ 668 w 4584"/>
                <a:gd name="T11" fmla="*/ 839 h 2173"/>
                <a:gd name="T12" fmla="*/ 1522 w 4584"/>
                <a:gd name="T13" fmla="*/ 344 h 2173"/>
                <a:gd name="T14" fmla="*/ 1837 w 4584"/>
                <a:gd name="T15" fmla="*/ 463 h 2173"/>
                <a:gd name="T16" fmla="*/ 2003 w 4584"/>
                <a:gd name="T17" fmla="*/ 162 h 2173"/>
                <a:gd name="T18" fmla="*/ 2288 w 4584"/>
                <a:gd name="T19" fmla="*/ 23 h 2173"/>
                <a:gd name="T20" fmla="*/ 2734 w 4584"/>
                <a:gd name="T21" fmla="*/ 138 h 2173"/>
                <a:gd name="T22" fmla="*/ 2942 w 4584"/>
                <a:gd name="T23" fmla="*/ 494 h 2173"/>
                <a:gd name="T24" fmla="*/ 3222 w 4584"/>
                <a:gd name="T25" fmla="*/ 471 h 2173"/>
                <a:gd name="T26" fmla="*/ 3556 w 4584"/>
                <a:gd name="T27" fmla="*/ 920 h 2173"/>
                <a:gd name="T28" fmla="*/ 4414 w 4584"/>
                <a:gd name="T29" fmla="*/ 1221 h 2173"/>
                <a:gd name="T30" fmla="*/ 4487 w 4584"/>
                <a:gd name="T31" fmla="*/ 1845 h 2173"/>
                <a:gd name="T32" fmla="*/ 3823 w 4584"/>
                <a:gd name="T33" fmla="*/ 2173 h 2173"/>
                <a:gd name="T34" fmla="*/ 549 w 4584"/>
                <a:gd name="T35" fmla="*/ 1202 h 2173"/>
                <a:gd name="T36" fmla="*/ 163 w 4584"/>
                <a:gd name="T37" fmla="*/ 1394 h 2173"/>
                <a:gd name="T38" fmla="*/ 123 w 4584"/>
                <a:gd name="T39" fmla="*/ 1857 h 2173"/>
                <a:gd name="T40" fmla="*/ 691 w 4584"/>
                <a:gd name="T41" fmla="*/ 2127 h 2173"/>
                <a:gd name="T42" fmla="*/ 3823 w 4584"/>
                <a:gd name="T43" fmla="*/ 2127 h 2173"/>
                <a:gd name="T44" fmla="*/ 4446 w 4584"/>
                <a:gd name="T45" fmla="*/ 1824 h 2173"/>
                <a:gd name="T46" fmla="*/ 4377 w 4584"/>
                <a:gd name="T47" fmla="*/ 1248 h 2173"/>
                <a:gd name="T48" fmla="*/ 3534 w 4584"/>
                <a:gd name="T49" fmla="*/ 970 h 2173"/>
                <a:gd name="T50" fmla="*/ 3504 w 4584"/>
                <a:gd name="T51" fmla="*/ 975 h 2173"/>
                <a:gd name="T52" fmla="*/ 3508 w 4584"/>
                <a:gd name="T53" fmla="*/ 944 h 2173"/>
                <a:gd name="T54" fmla="*/ 3210 w 4584"/>
                <a:gd name="T55" fmla="*/ 516 h 2173"/>
                <a:gd name="T56" fmla="*/ 2933 w 4584"/>
                <a:gd name="T57" fmla="*/ 549 h 2173"/>
                <a:gd name="T58" fmla="*/ 2903 w 4584"/>
                <a:gd name="T59" fmla="*/ 565 h 2173"/>
                <a:gd name="T60" fmla="*/ 2900 w 4584"/>
                <a:gd name="T61" fmla="*/ 531 h 2173"/>
                <a:gd name="T62" fmla="*/ 2706 w 4584"/>
                <a:gd name="T63" fmla="*/ 174 h 2173"/>
                <a:gd name="T64" fmla="*/ 2294 w 4584"/>
                <a:gd name="T65" fmla="*/ 69 h 2173"/>
                <a:gd name="T66" fmla="*/ 2035 w 4584"/>
                <a:gd name="T67" fmla="*/ 195 h 2173"/>
                <a:gd name="T68" fmla="*/ 1876 w 4584"/>
                <a:gd name="T69" fmla="*/ 505 h 2173"/>
                <a:gd name="T70" fmla="*/ 1871 w 4584"/>
                <a:gd name="T71" fmla="*/ 543 h 2173"/>
                <a:gd name="T72" fmla="*/ 1840 w 4584"/>
                <a:gd name="T73" fmla="*/ 521 h 2173"/>
                <a:gd name="T74" fmla="*/ 1515 w 4584"/>
                <a:gd name="T75" fmla="*/ 389 h 2173"/>
                <a:gd name="T76" fmla="*/ 711 w 4584"/>
                <a:gd name="T77" fmla="*/ 856 h 2173"/>
                <a:gd name="T78" fmla="*/ 662 w 4584"/>
                <a:gd name="T79" fmla="*/ 1184 h 2173"/>
                <a:gd name="T80" fmla="*/ 664 w 4584"/>
                <a:gd name="T81" fmla="*/ 1213 h 2173"/>
                <a:gd name="T82" fmla="*/ 636 w 4584"/>
                <a:gd name="T83" fmla="*/ 1209 h 2173"/>
                <a:gd name="T84" fmla="*/ 549 w 4584"/>
                <a:gd name="T85" fmla="*/ 1202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4" h="2173">
                  <a:moveTo>
                    <a:pt x="3823" y="2173"/>
                  </a:moveTo>
                  <a:cubicBezTo>
                    <a:pt x="691" y="2173"/>
                    <a:pt x="691" y="2173"/>
                    <a:pt x="691" y="2173"/>
                  </a:cubicBezTo>
                  <a:cubicBezTo>
                    <a:pt x="293" y="2173"/>
                    <a:pt x="139" y="1988"/>
                    <a:pt x="82" y="1878"/>
                  </a:cubicBezTo>
                  <a:cubicBezTo>
                    <a:pt x="0" y="1719"/>
                    <a:pt x="17" y="1519"/>
                    <a:pt x="126" y="1367"/>
                  </a:cubicBezTo>
                  <a:cubicBezTo>
                    <a:pt x="236" y="1213"/>
                    <a:pt x="412" y="1139"/>
                    <a:pt x="614" y="1160"/>
                  </a:cubicBezTo>
                  <a:cubicBezTo>
                    <a:pt x="610" y="1050"/>
                    <a:pt x="628" y="943"/>
                    <a:pt x="668" y="839"/>
                  </a:cubicBezTo>
                  <a:cubicBezTo>
                    <a:pt x="801" y="498"/>
                    <a:pt x="1160" y="290"/>
                    <a:pt x="1522" y="344"/>
                  </a:cubicBezTo>
                  <a:cubicBezTo>
                    <a:pt x="1636" y="361"/>
                    <a:pt x="1742" y="401"/>
                    <a:pt x="1837" y="463"/>
                  </a:cubicBezTo>
                  <a:cubicBezTo>
                    <a:pt x="1861" y="351"/>
                    <a:pt x="1919" y="245"/>
                    <a:pt x="2003" y="162"/>
                  </a:cubicBezTo>
                  <a:cubicBezTo>
                    <a:pt x="2068" y="99"/>
                    <a:pt x="2195" y="36"/>
                    <a:pt x="2288" y="23"/>
                  </a:cubicBezTo>
                  <a:cubicBezTo>
                    <a:pt x="2453" y="0"/>
                    <a:pt x="2611" y="41"/>
                    <a:pt x="2734" y="138"/>
                  </a:cubicBezTo>
                  <a:cubicBezTo>
                    <a:pt x="2846" y="226"/>
                    <a:pt x="2920" y="355"/>
                    <a:pt x="2942" y="494"/>
                  </a:cubicBezTo>
                  <a:cubicBezTo>
                    <a:pt x="3030" y="456"/>
                    <a:pt x="3128" y="448"/>
                    <a:pt x="3222" y="471"/>
                  </a:cubicBezTo>
                  <a:cubicBezTo>
                    <a:pt x="3426" y="522"/>
                    <a:pt x="3565" y="712"/>
                    <a:pt x="3556" y="920"/>
                  </a:cubicBezTo>
                  <a:cubicBezTo>
                    <a:pt x="3915" y="867"/>
                    <a:pt x="4234" y="978"/>
                    <a:pt x="4414" y="1221"/>
                  </a:cubicBezTo>
                  <a:cubicBezTo>
                    <a:pt x="4556" y="1414"/>
                    <a:pt x="4584" y="1653"/>
                    <a:pt x="4487" y="1845"/>
                  </a:cubicBezTo>
                  <a:cubicBezTo>
                    <a:pt x="4381" y="2057"/>
                    <a:pt x="4145" y="2173"/>
                    <a:pt x="3823" y="2173"/>
                  </a:cubicBezTo>
                  <a:close/>
                  <a:moveTo>
                    <a:pt x="549" y="1202"/>
                  </a:moveTo>
                  <a:cubicBezTo>
                    <a:pt x="389" y="1202"/>
                    <a:pt x="252" y="1269"/>
                    <a:pt x="163" y="1394"/>
                  </a:cubicBezTo>
                  <a:cubicBezTo>
                    <a:pt x="65" y="1531"/>
                    <a:pt x="49" y="1713"/>
                    <a:pt x="123" y="1857"/>
                  </a:cubicBezTo>
                  <a:cubicBezTo>
                    <a:pt x="213" y="2031"/>
                    <a:pt x="415" y="2127"/>
                    <a:pt x="691" y="2127"/>
                  </a:cubicBezTo>
                  <a:cubicBezTo>
                    <a:pt x="3823" y="2127"/>
                    <a:pt x="3823" y="2127"/>
                    <a:pt x="3823" y="2127"/>
                  </a:cubicBezTo>
                  <a:cubicBezTo>
                    <a:pt x="4126" y="2127"/>
                    <a:pt x="4348" y="2020"/>
                    <a:pt x="4446" y="1824"/>
                  </a:cubicBezTo>
                  <a:cubicBezTo>
                    <a:pt x="4535" y="1648"/>
                    <a:pt x="4509" y="1427"/>
                    <a:pt x="4377" y="1248"/>
                  </a:cubicBezTo>
                  <a:cubicBezTo>
                    <a:pt x="4200" y="1010"/>
                    <a:pt x="3893" y="908"/>
                    <a:pt x="3534" y="970"/>
                  </a:cubicBezTo>
                  <a:cubicBezTo>
                    <a:pt x="3504" y="975"/>
                    <a:pt x="3504" y="975"/>
                    <a:pt x="3504" y="975"/>
                  </a:cubicBezTo>
                  <a:cubicBezTo>
                    <a:pt x="3508" y="944"/>
                    <a:pt x="3508" y="944"/>
                    <a:pt x="3508" y="944"/>
                  </a:cubicBezTo>
                  <a:cubicBezTo>
                    <a:pt x="3530" y="748"/>
                    <a:pt x="3402" y="564"/>
                    <a:pt x="3210" y="516"/>
                  </a:cubicBezTo>
                  <a:cubicBezTo>
                    <a:pt x="3117" y="493"/>
                    <a:pt x="3019" y="505"/>
                    <a:pt x="2933" y="549"/>
                  </a:cubicBezTo>
                  <a:cubicBezTo>
                    <a:pt x="2903" y="565"/>
                    <a:pt x="2903" y="565"/>
                    <a:pt x="2903" y="565"/>
                  </a:cubicBezTo>
                  <a:cubicBezTo>
                    <a:pt x="2900" y="531"/>
                    <a:pt x="2900" y="531"/>
                    <a:pt x="2900" y="531"/>
                  </a:cubicBezTo>
                  <a:cubicBezTo>
                    <a:pt x="2887" y="391"/>
                    <a:pt x="2816" y="261"/>
                    <a:pt x="2706" y="174"/>
                  </a:cubicBezTo>
                  <a:cubicBezTo>
                    <a:pt x="2593" y="85"/>
                    <a:pt x="2447" y="47"/>
                    <a:pt x="2294" y="69"/>
                  </a:cubicBezTo>
                  <a:cubicBezTo>
                    <a:pt x="2211" y="80"/>
                    <a:pt x="2093" y="138"/>
                    <a:pt x="2035" y="195"/>
                  </a:cubicBezTo>
                  <a:cubicBezTo>
                    <a:pt x="1949" y="280"/>
                    <a:pt x="1893" y="390"/>
                    <a:pt x="1876" y="505"/>
                  </a:cubicBezTo>
                  <a:cubicBezTo>
                    <a:pt x="1871" y="543"/>
                    <a:pt x="1871" y="543"/>
                    <a:pt x="1871" y="543"/>
                  </a:cubicBezTo>
                  <a:cubicBezTo>
                    <a:pt x="1840" y="521"/>
                    <a:pt x="1840" y="521"/>
                    <a:pt x="1840" y="521"/>
                  </a:cubicBezTo>
                  <a:cubicBezTo>
                    <a:pt x="1743" y="451"/>
                    <a:pt x="1634" y="407"/>
                    <a:pt x="1515" y="389"/>
                  </a:cubicBezTo>
                  <a:cubicBezTo>
                    <a:pt x="1174" y="338"/>
                    <a:pt x="836" y="534"/>
                    <a:pt x="711" y="856"/>
                  </a:cubicBezTo>
                  <a:cubicBezTo>
                    <a:pt x="670" y="962"/>
                    <a:pt x="653" y="1072"/>
                    <a:pt x="662" y="1184"/>
                  </a:cubicBezTo>
                  <a:cubicBezTo>
                    <a:pt x="664" y="1213"/>
                    <a:pt x="664" y="1213"/>
                    <a:pt x="664" y="1213"/>
                  </a:cubicBezTo>
                  <a:cubicBezTo>
                    <a:pt x="636" y="1209"/>
                    <a:pt x="636" y="1209"/>
                    <a:pt x="636" y="1209"/>
                  </a:cubicBezTo>
                  <a:cubicBezTo>
                    <a:pt x="606" y="1204"/>
                    <a:pt x="577" y="1202"/>
                    <a:pt x="549" y="120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54" name="Freeform 131"/>
          <p:cNvSpPr/>
          <p:nvPr/>
        </p:nvSpPr>
        <p:spPr bwMode="auto">
          <a:xfrm>
            <a:off x="8740918" y="2926917"/>
            <a:ext cx="328463" cy="33344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accent1"/>
          </a:solidFill>
          <a:ln w="9525">
            <a:noFill/>
            <a:round/>
          </a:ln>
        </p:spPr>
        <p:txBody>
          <a:bodyPr vert="horz" wrap="square" lIns="91440" tIns="45720" rIns="91440" bIns="45720" numCol="1" anchor="t" anchorCtr="0" compatLnSpc="1"/>
          <a:lstStyle/>
          <a:p>
            <a:endParaRPr lang="en-US" dirty="0"/>
          </a:p>
        </p:txBody>
      </p:sp>
      <p:sp>
        <p:nvSpPr>
          <p:cNvPr id="56" name="Freeform 82"/>
          <p:cNvSpPr>
            <a:spLocks noEditPoints="1"/>
          </p:cNvSpPr>
          <p:nvPr/>
        </p:nvSpPr>
        <p:spPr bwMode="auto">
          <a:xfrm>
            <a:off x="9172168" y="2904415"/>
            <a:ext cx="320221" cy="378443"/>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accent1"/>
          </a:solidFill>
          <a:ln w="9525">
            <a:noFill/>
            <a:round/>
          </a:ln>
        </p:spPr>
        <p:txBody>
          <a:bodyPr vert="horz" wrap="square" lIns="91440" tIns="45720" rIns="91440" bIns="45720" numCol="1" anchor="t" anchorCtr="0" compatLnSpc="1"/>
          <a:lstStyle/>
          <a:p>
            <a:endParaRPr lang="en-US"/>
          </a:p>
        </p:txBody>
      </p:sp>
      <p:grpSp>
        <p:nvGrpSpPr>
          <p:cNvPr id="81" name="组合 80"/>
          <p:cNvGrpSpPr/>
          <p:nvPr/>
        </p:nvGrpSpPr>
        <p:grpSpPr>
          <a:xfrm>
            <a:off x="7764862" y="4567945"/>
            <a:ext cx="2719512" cy="1422313"/>
            <a:chOff x="2633382" y="4056365"/>
            <a:chExt cx="2719512" cy="1422313"/>
          </a:xfrm>
        </p:grpSpPr>
        <p:grpSp>
          <p:nvGrpSpPr>
            <p:cNvPr id="62" name="Group 41"/>
            <p:cNvGrpSpPr/>
            <p:nvPr/>
          </p:nvGrpSpPr>
          <p:grpSpPr>
            <a:xfrm>
              <a:off x="2633382" y="4056365"/>
              <a:ext cx="2719512" cy="1422313"/>
              <a:chOff x="2844800" y="1304395"/>
              <a:chExt cx="2803525" cy="1466251"/>
            </a:xfrm>
          </p:grpSpPr>
          <p:grpSp>
            <p:nvGrpSpPr>
              <p:cNvPr id="70" name="Group 44"/>
              <p:cNvGrpSpPr/>
              <p:nvPr/>
            </p:nvGrpSpPr>
            <p:grpSpPr>
              <a:xfrm>
                <a:off x="3209925" y="1304395"/>
                <a:ext cx="2073275" cy="1396999"/>
                <a:chOff x="4843457" y="992545"/>
                <a:chExt cx="2073275" cy="1397000"/>
              </a:xfrm>
            </p:grpSpPr>
            <p:sp>
              <p:nvSpPr>
                <p:cNvPr id="75" name="Freeform 12"/>
                <p:cNvSpPr/>
                <p:nvPr/>
              </p:nvSpPr>
              <p:spPr bwMode="auto">
                <a:xfrm>
                  <a:off x="4843457" y="992545"/>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bg1">
                    <a:lumMod val="65000"/>
                  </a:schemeClr>
                </a:solidFill>
                <a:ln w="9525">
                  <a:noFill/>
                  <a:round/>
                </a:ln>
              </p:spPr>
              <p:txBody>
                <a:bodyPr vert="horz" wrap="square" lIns="91440" tIns="45720" rIns="91440" bIns="45720" numCol="1" anchor="t" anchorCtr="0" compatLnSpc="1"/>
                <a:lstStyle/>
                <a:p>
                  <a:endParaRPr lang="en-US" dirty="0"/>
                </a:p>
              </p:txBody>
            </p:sp>
            <p:sp>
              <p:nvSpPr>
                <p:cNvPr id="76" name="Rectangle 13"/>
                <p:cNvSpPr>
                  <a:spLocks noChangeArrowheads="1"/>
                </p:cNvSpPr>
                <p:nvPr/>
              </p:nvSpPr>
              <p:spPr bwMode="auto">
                <a:xfrm>
                  <a:off x="4926007" y="1068747"/>
                  <a:ext cx="1914525" cy="1181100"/>
                </a:xfrm>
                <a:prstGeom prst="rect">
                  <a:avLst/>
                </a:prstGeom>
                <a:solidFill>
                  <a:schemeClr val="bg1">
                    <a:lumMod val="85000"/>
                  </a:schemeClr>
                </a:solidFill>
                <a:ln w="9525">
                  <a:noFill/>
                  <a:miter lim="800000"/>
                </a:ln>
              </p:spPr>
              <p:txBody>
                <a:bodyPr vert="horz" wrap="square" lIns="91440" tIns="45720" rIns="91440" bIns="45720" numCol="1" anchor="t" anchorCtr="0" compatLnSpc="1"/>
                <a:lstStyle/>
                <a:p>
                  <a:endParaRPr lang="en-US" dirty="0"/>
                </a:p>
              </p:txBody>
            </p:sp>
          </p:grpSp>
          <p:grpSp>
            <p:nvGrpSpPr>
              <p:cNvPr id="71" name="Group 43"/>
              <p:cNvGrpSpPr/>
              <p:nvPr/>
            </p:nvGrpSpPr>
            <p:grpSpPr>
              <a:xfrm>
                <a:off x="2844800" y="2648409"/>
                <a:ext cx="2803525" cy="122237"/>
                <a:chOff x="4462463" y="2425701"/>
                <a:chExt cx="2803525" cy="122237"/>
              </a:xfrm>
            </p:grpSpPr>
            <p:sp>
              <p:nvSpPr>
                <p:cNvPr id="7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ln>
              </p:spPr>
              <p:txBody>
                <a:bodyPr vert="horz" wrap="square" lIns="91440" tIns="45720" rIns="91440" bIns="45720" numCol="1" anchor="t" anchorCtr="0" compatLnSpc="1"/>
                <a:lstStyle/>
                <a:p>
                  <a:endParaRPr lang="en-US"/>
                </a:p>
              </p:txBody>
            </p:sp>
            <p:sp>
              <p:nvSpPr>
                <p:cNvPr id="7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ln>
              </p:spPr>
              <p:txBody>
                <a:bodyPr vert="horz" wrap="square" lIns="91440" tIns="45720" rIns="91440" bIns="45720" numCol="1" anchor="t" anchorCtr="0" compatLnSpc="1"/>
                <a:lstStyle/>
                <a:p>
                  <a:endParaRPr lang="en-US"/>
                </a:p>
              </p:txBody>
            </p:sp>
            <p:sp>
              <p:nvSpPr>
                <p:cNvPr id="7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91440" tIns="45720" rIns="91440" bIns="45720" numCol="1" anchor="t" anchorCtr="0" compatLnSpc="1"/>
                <a:lstStyle/>
                <a:p>
                  <a:endParaRPr lang="en-US"/>
                </a:p>
              </p:txBody>
            </p:sp>
          </p:grpSp>
        </p:grpSp>
        <p:pic>
          <p:nvPicPr>
            <p:cNvPr id="80" name="图片 79"/>
            <p:cNvPicPr>
              <a:picLocks noChangeAspect="1"/>
            </p:cNvPicPr>
            <p:nvPr/>
          </p:nvPicPr>
          <p:blipFill>
            <a:blip r:embed="rId1"/>
            <a:srcRect l="13574"/>
            <a:stretch>
              <a:fillRect/>
            </a:stretch>
          </p:blipFill>
          <p:spPr>
            <a:xfrm>
              <a:off x="3067642" y="4130283"/>
              <a:ext cx="1857152" cy="1145706"/>
            </a:xfrm>
            <a:prstGeom prst="rect">
              <a:avLst/>
            </a:prstGeom>
          </p:spPr>
        </p:pic>
      </p:grpSp>
      <p:pic>
        <p:nvPicPr>
          <p:cNvPr id="97" name="图片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611" y="2367252"/>
            <a:ext cx="4515196" cy="2181856"/>
          </a:xfrm>
          <a:prstGeom prst="rect">
            <a:avLst/>
          </a:prstGeom>
        </p:spPr>
      </p:pic>
      <p:pic>
        <p:nvPicPr>
          <p:cNvPr id="98" name="图片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061" y="2707642"/>
            <a:ext cx="4515196" cy="2181856"/>
          </a:xfrm>
          <a:prstGeom prst="rect">
            <a:avLst/>
          </a:prstGeom>
        </p:spPr>
      </p:pic>
      <p:pic>
        <p:nvPicPr>
          <p:cNvPr id="99" name="图片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322" y="3258200"/>
            <a:ext cx="4515196" cy="2181856"/>
          </a:xfrm>
          <a:prstGeom prst="rect">
            <a:avLst/>
          </a:prstGeom>
        </p:spPr>
      </p:pic>
      <p:pic>
        <p:nvPicPr>
          <p:cNvPr id="100" name="图片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048" y="3776942"/>
            <a:ext cx="4515196" cy="2181856"/>
          </a:xfrm>
          <a:prstGeom prst="rect">
            <a:avLst/>
          </a:prstGeom>
        </p:spPr>
      </p:pic>
      <p:sp>
        <p:nvSpPr>
          <p:cNvPr id="3" name="koppt-文本框"/>
          <p:cNvSpPr/>
          <p:nvPr/>
        </p:nvSpPr>
        <p:spPr>
          <a:xfrm>
            <a:off x="558800" y="1595120"/>
            <a:ext cx="4218305" cy="506730"/>
          </a:xfrm>
          <a:prstGeom prst="rect">
            <a:avLst/>
          </a:prstGeom>
        </p:spPr>
        <p:txBody>
          <a:bodyPr wrap="square">
            <a:spAutoFit/>
          </a:bodyPr>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免费帮助企业将台账传至上级监管</a:t>
            </a:r>
            <a:r>
              <a:rPr lang="zh-CN" altLang="en-US" b="1" dirty="0">
                <a:latin typeface="微软雅黑" panose="020B0503020204020204" pitchFamily="34" charset="-122"/>
                <a:ea typeface="微软雅黑" panose="020B0503020204020204" pitchFamily="34" charset="-122"/>
                <a:cs typeface="+mn-ea"/>
                <a:sym typeface="+mn-lt"/>
              </a:rPr>
              <a:t>平台</a:t>
            </a:r>
            <a:endParaRPr lang="zh-CN" altLang="en-US" b="1" dirty="0">
              <a:latin typeface="微软雅黑" panose="020B0503020204020204" pitchFamily="34" charset="-122"/>
              <a:ea typeface="微软雅黑" panose="020B0503020204020204" pitchFamily="34" charset="-122"/>
              <a:cs typeface="+mn-ea"/>
              <a:sym typeface="+mn-lt"/>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73113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二、产品优势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koppt-文本框"/>
          <p:cNvSpPr/>
          <p:nvPr/>
        </p:nvSpPr>
        <p:spPr>
          <a:xfrm>
            <a:off x="551815" y="1024152"/>
            <a:ext cx="2151192" cy="458908"/>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系统操作便捷高效</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3" name="koppt-图形"/>
          <p:cNvGrpSpPr/>
          <p:nvPr/>
        </p:nvGrpSpPr>
        <p:grpSpPr>
          <a:xfrm>
            <a:off x="2710180" y="1067332"/>
            <a:ext cx="1149985" cy="420370"/>
            <a:chOff x="3436032" y="2066097"/>
            <a:chExt cx="5319936" cy="2725806"/>
          </a:xfrm>
        </p:grpSpPr>
        <p:cxnSp>
          <p:nvCxnSpPr>
            <p:cNvPr id="5" name="KOPPT箭头图形"/>
            <p:cNvCxnSpPr/>
            <p:nvPr/>
          </p:nvCxnSpPr>
          <p:spPr>
            <a:xfrm>
              <a:off x="4801420" y="4089134"/>
              <a:ext cx="0" cy="702769"/>
            </a:xfrm>
            <a:prstGeom prst="straightConnector1">
              <a:avLst/>
            </a:prstGeom>
            <a:ln w="28575">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KOPPT箭头图形"/>
            <p:cNvCxnSpPr/>
            <p:nvPr/>
          </p:nvCxnSpPr>
          <p:spPr>
            <a:xfrm>
              <a:off x="7281467" y="4068112"/>
              <a:ext cx="0" cy="723790"/>
            </a:xfrm>
            <a:prstGeom prst="straightConnector1">
              <a:avLst/>
            </a:prstGeom>
            <a:ln w="28575">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KOPPT箭头图形"/>
            <p:cNvSpPr/>
            <p:nvPr/>
          </p:nvSpPr>
          <p:spPr bwMode="auto">
            <a:xfrm>
              <a:off x="419392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9" name="KOPPT箭头图形"/>
            <p:cNvSpPr/>
            <p:nvPr/>
          </p:nvSpPr>
          <p:spPr bwMode="auto">
            <a:xfrm>
              <a:off x="664615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10" name="KOPPT箭头图形"/>
            <p:cNvSpPr/>
            <p:nvPr/>
          </p:nvSpPr>
          <p:spPr bwMode="auto">
            <a:xfrm>
              <a:off x="78266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11" name="KOPPT箭头图形"/>
            <p:cNvSpPr/>
            <p:nvPr/>
          </p:nvSpPr>
          <p:spPr bwMode="auto">
            <a:xfrm>
              <a:off x="34360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cxnSp>
          <p:nvCxnSpPr>
            <p:cNvPr id="12" name="KOPPT箭头图形"/>
            <p:cNvCxnSpPr/>
            <p:nvPr/>
          </p:nvCxnSpPr>
          <p:spPr>
            <a:xfrm flipV="1">
              <a:off x="6060375" y="2066097"/>
              <a:ext cx="0" cy="583433"/>
            </a:xfrm>
            <a:prstGeom prst="straightConnector1">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3" name="KOPPT箭头图形"/>
            <p:cNvSpPr/>
            <p:nvPr/>
          </p:nvSpPr>
          <p:spPr bwMode="auto">
            <a:xfrm>
              <a:off x="5294497" y="2266165"/>
              <a:ext cx="1523101" cy="231043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gr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8630" y="2038985"/>
            <a:ext cx="2428875" cy="3603625"/>
          </a:xfrm>
          <a:prstGeom prst="rect">
            <a:avLst/>
          </a:prstGeom>
        </p:spPr>
      </p:pic>
      <p:grpSp>
        <p:nvGrpSpPr>
          <p:cNvPr id="15" name="组合 14"/>
          <p:cNvGrpSpPr/>
          <p:nvPr/>
        </p:nvGrpSpPr>
        <p:grpSpPr>
          <a:xfrm>
            <a:off x="7138771" y="2247545"/>
            <a:ext cx="4168802" cy="1198880"/>
            <a:chOff x="4439103" y="1359780"/>
            <a:chExt cx="4168802" cy="1198880"/>
          </a:xfrm>
        </p:grpSpPr>
        <p:grpSp>
          <p:nvGrpSpPr>
            <p:cNvPr id="16" name="组合 15"/>
            <p:cNvGrpSpPr/>
            <p:nvPr/>
          </p:nvGrpSpPr>
          <p:grpSpPr>
            <a:xfrm>
              <a:off x="4439103" y="1482937"/>
              <a:ext cx="815514" cy="815514"/>
              <a:chOff x="950274" y="2716885"/>
              <a:chExt cx="2075543" cy="2075543"/>
            </a:xfrm>
          </p:grpSpPr>
          <p:sp>
            <p:nvSpPr>
              <p:cNvPr id="18" name="折角形 1911"/>
              <p:cNvSpPr/>
              <p:nvPr/>
            </p:nvSpPr>
            <p:spPr>
              <a:xfrm>
                <a:off x="950274"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9" name="Freeform 7"/>
              <p:cNvSpPr>
                <a:spLocks noEditPoints="1"/>
              </p:cNvSpPr>
              <p:nvPr/>
            </p:nvSpPr>
            <p:spPr bwMode="auto">
              <a:xfrm>
                <a:off x="1488188" y="3254799"/>
                <a:ext cx="999714" cy="99971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 name="矩形 16"/>
            <p:cNvSpPr/>
            <p:nvPr/>
          </p:nvSpPr>
          <p:spPr>
            <a:xfrm>
              <a:off x="5236196" y="1359780"/>
              <a:ext cx="3371709" cy="1198880"/>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现场终端直接显示台账编辑信息</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可显示并</a:t>
              </a:r>
              <a:r>
                <a:rPr lang="zh-CN" altLang="en-US" sz="1200" dirty="0">
                  <a:latin typeface="微软雅黑" panose="020B0503020204020204" pitchFamily="34" charset="-122"/>
                  <a:ea typeface="微软雅黑" panose="020B0503020204020204" pitchFamily="34" charset="-122"/>
                </a:rPr>
                <a:t>编辑企业历史台账和最新一条台账</a:t>
              </a:r>
              <a:endParaRPr lang="en-US" altLang="zh-CN" sz="12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138771" y="3636566"/>
            <a:ext cx="4168802" cy="1198880"/>
            <a:chOff x="4439103" y="2748801"/>
            <a:chExt cx="4168802" cy="1198880"/>
          </a:xfrm>
        </p:grpSpPr>
        <p:grpSp>
          <p:nvGrpSpPr>
            <p:cNvPr id="21" name="组合 20"/>
            <p:cNvGrpSpPr/>
            <p:nvPr/>
          </p:nvGrpSpPr>
          <p:grpSpPr>
            <a:xfrm>
              <a:off x="4439103" y="2871958"/>
              <a:ext cx="815514" cy="815514"/>
              <a:chOff x="6378616" y="2716885"/>
              <a:chExt cx="2075543" cy="2075543"/>
            </a:xfrm>
          </p:grpSpPr>
          <p:sp>
            <p:nvSpPr>
              <p:cNvPr id="23" name="折角形 1903"/>
              <p:cNvSpPr/>
              <p:nvPr/>
            </p:nvSpPr>
            <p:spPr>
              <a:xfrm>
                <a:off x="6378616"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endParaRPr>
              </a:p>
            </p:txBody>
          </p:sp>
          <p:sp>
            <p:nvSpPr>
              <p:cNvPr id="24" name="Freeform 100"/>
              <p:cNvSpPr>
                <a:spLocks noEditPoints="1"/>
              </p:cNvSpPr>
              <p:nvPr/>
            </p:nvSpPr>
            <p:spPr bwMode="auto">
              <a:xfrm>
                <a:off x="6897932" y="3257653"/>
                <a:ext cx="1036912" cy="99400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2" name="矩形 21"/>
            <p:cNvSpPr/>
            <p:nvPr/>
          </p:nvSpPr>
          <p:spPr>
            <a:xfrm>
              <a:off x="5236196" y="2748801"/>
              <a:ext cx="3371709" cy="1198880"/>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网页端和手机端可远程查看台账</a:t>
              </a: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sz="1200" dirty="0">
                  <a:latin typeface="微软雅黑" panose="020B0503020204020204" pitchFamily="34" charset="-122"/>
                  <a:ea typeface="微软雅黑" panose="020B0503020204020204" pitchFamily="34" charset="-122"/>
                </a:rPr>
                <a:t>操作简单便捷</a:t>
              </a:r>
              <a:endParaRPr lang="en-US" altLang="zh-CN" sz="1200" dirty="0">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967355" y="1711325"/>
            <a:ext cx="4250690" cy="3236595"/>
            <a:chOff x="459844" y="644842"/>
            <a:chExt cx="6969656" cy="5306576"/>
          </a:xfrm>
        </p:grpSpPr>
        <p:pic>
          <p:nvPicPr>
            <p:cNvPr id="60" name="image1.png"/>
            <p:cNvPicPr>
              <a:picLocks noChangeAspect="1"/>
            </p:cNvPicPr>
            <p:nvPr/>
          </p:nvPicPr>
          <p:blipFill>
            <a:blip r:embed="rId2"/>
            <a:stretch>
              <a:fillRect/>
            </a:stretch>
          </p:blipFill>
          <p:spPr>
            <a:xfrm>
              <a:off x="459844" y="644842"/>
              <a:ext cx="6969656" cy="5306576"/>
            </a:xfrm>
            <a:prstGeom prst="rect">
              <a:avLst/>
            </a:prstGeom>
            <a:ln w="12700">
              <a:miter lim="400000"/>
              <a:headEnd/>
              <a:tailEnd/>
            </a:ln>
          </p:spPr>
        </p:pic>
        <p:pic>
          <p:nvPicPr>
            <p:cNvPr id="2050" name="图片 2049"/>
            <p:cNvPicPr>
              <a:picLocks noChangeAspect="1"/>
            </p:cNvPicPr>
            <p:nvPr/>
          </p:nvPicPr>
          <p:blipFill>
            <a:blip r:embed="rId3"/>
            <a:srcRect l="13574"/>
            <a:stretch>
              <a:fillRect/>
            </a:stretch>
          </p:blipFill>
          <p:spPr>
            <a:xfrm>
              <a:off x="1847850" y="1508315"/>
              <a:ext cx="4295775" cy="2480016"/>
            </a:xfrm>
            <a:prstGeom prst="rect">
              <a:avLst/>
            </a:prstGeom>
          </p:spPr>
        </p:pic>
      </p:grpSp>
      <p:grpSp>
        <p:nvGrpSpPr>
          <p:cNvPr id="27" name="组合 26"/>
          <p:cNvGrpSpPr/>
          <p:nvPr/>
        </p:nvGrpSpPr>
        <p:grpSpPr>
          <a:xfrm>
            <a:off x="3096260" y="3044190"/>
            <a:ext cx="1327150" cy="2522220"/>
            <a:chOff x="4959" y="3378"/>
            <a:chExt cx="3170" cy="6022"/>
          </a:xfrm>
        </p:grpSpPr>
        <p:pic>
          <p:nvPicPr>
            <p:cNvPr id="25" name="图片 24"/>
            <p:cNvPicPr>
              <a:picLocks noChangeAspect="1"/>
            </p:cNvPicPr>
            <p:nvPr/>
          </p:nvPicPr>
          <p:blipFill>
            <a:blip r:embed="rId4"/>
            <a:stretch>
              <a:fillRect/>
            </a:stretch>
          </p:blipFill>
          <p:spPr>
            <a:xfrm>
              <a:off x="5302" y="3800"/>
              <a:ext cx="2575" cy="4994"/>
            </a:xfrm>
            <a:prstGeom prst="rect">
              <a:avLst/>
            </a:prstGeom>
          </p:spPr>
        </p:pic>
        <p:pic>
          <p:nvPicPr>
            <p:cNvPr id="26" name="图片 25"/>
            <p:cNvPicPr>
              <a:picLocks noChangeAspect="1"/>
            </p:cNvPicPr>
            <p:nvPr/>
          </p:nvPicPr>
          <p:blipFill rotWithShape="1">
            <a:blip r:embed="rId5"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4959" y="3378"/>
              <a:ext cx="3171" cy="6022"/>
            </a:xfrm>
            <a:prstGeom prst="rect">
              <a:avLst/>
            </a:prstGeom>
          </p:spPr>
        </p:pic>
      </p:gr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5300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四、安装方案</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微信图片_20241122124043"/>
          <p:cNvPicPr>
            <a:picLocks noChangeAspect="1"/>
          </p:cNvPicPr>
          <p:nvPr/>
        </p:nvPicPr>
        <p:blipFill>
          <a:blip r:embed="rId1"/>
          <a:stretch>
            <a:fillRect/>
          </a:stretch>
        </p:blipFill>
        <p:spPr>
          <a:xfrm>
            <a:off x="2852313" y="1495137"/>
            <a:ext cx="2968845" cy="3960000"/>
          </a:xfrm>
          <a:prstGeom prst="rect">
            <a:avLst/>
          </a:prstGeom>
          <a:effectLst>
            <a:softEdge rad="152400"/>
          </a:effectLst>
        </p:spPr>
      </p:pic>
      <p:pic>
        <p:nvPicPr>
          <p:cNvPr id="9" name="图片 8" descr="微信图片_20241122124309"/>
          <p:cNvPicPr>
            <a:picLocks noChangeAspect="1"/>
          </p:cNvPicPr>
          <p:nvPr/>
        </p:nvPicPr>
        <p:blipFill>
          <a:blip r:embed="rId2"/>
          <a:stretch>
            <a:fillRect/>
          </a:stretch>
        </p:blipFill>
        <p:spPr>
          <a:xfrm>
            <a:off x="5905390" y="1514736"/>
            <a:ext cx="2968845" cy="3960000"/>
          </a:xfrm>
          <a:prstGeom prst="rect">
            <a:avLst/>
          </a:prstGeom>
          <a:effectLst>
            <a:softEdge rad="152400"/>
          </a:effectLst>
        </p:spPr>
      </p:pic>
      <p:sp>
        <p:nvSpPr>
          <p:cNvPr id="10" name="矩形 9"/>
          <p:cNvSpPr/>
          <p:nvPr/>
        </p:nvSpPr>
        <p:spPr>
          <a:xfrm>
            <a:off x="3705140" y="1996392"/>
            <a:ext cx="1274786" cy="2957791"/>
          </a:xfrm>
          <a:prstGeom prst="rect">
            <a:avLst/>
          </a:prstGeom>
          <a:noFill/>
          <a:ln w="19050">
            <a:solidFill>
              <a:srgbClr val="FF7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6192559" y="2332945"/>
            <a:ext cx="912051" cy="2116165"/>
          </a:xfrm>
          <a:prstGeom prst="rect">
            <a:avLst/>
          </a:prstGeom>
          <a:noFill/>
          <a:ln w="19050">
            <a:solidFill>
              <a:srgbClr val="FF7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7486092" y="2596498"/>
            <a:ext cx="1016144" cy="2357685"/>
          </a:xfrm>
          <a:prstGeom prst="rect">
            <a:avLst/>
          </a:prstGeom>
          <a:noFill/>
          <a:ln w="19050">
            <a:solidFill>
              <a:srgbClr val="FF7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koppt-矩形"/>
          <p:cNvSpPr/>
          <p:nvPr/>
        </p:nvSpPr>
        <p:spPr>
          <a:xfrm>
            <a:off x="467592" y="2059595"/>
            <a:ext cx="3005702" cy="2732657"/>
          </a:xfrm>
          <a:prstGeom prst="rect">
            <a:avLst/>
          </a:prstGeom>
          <a:solidFill>
            <a:schemeClr val="accent1"/>
          </a:solidFill>
          <a:ln w="3175" cap="flat">
            <a:noFill/>
            <a:miter lim="400000"/>
          </a:ln>
          <a:effectLst>
            <a:outerShdw blurRad="190500" dist="38100" algn="l" rotWithShape="0">
              <a:prstClr val="black">
                <a:alpha val="25000"/>
              </a:prstClr>
            </a:outerShdw>
            <a:softEdge rad="88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noAutofit/>
          </a:bodyPr>
          <a:lstStyle/>
          <a:p>
            <a:pPr marL="0" marR="0" indent="0" algn="ctr" defTabSz="410845"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8" name="koppt-文本框"/>
          <p:cNvSpPr/>
          <p:nvPr/>
        </p:nvSpPr>
        <p:spPr>
          <a:xfrm flipH="1">
            <a:off x="671511" y="2348336"/>
            <a:ext cx="2328202" cy="787523"/>
          </a:xfrm>
          <a:prstGeom prst="rect">
            <a:avLst/>
          </a:prstGeom>
        </p:spPr>
        <p:txBody>
          <a:bodyPr wrap="square">
            <a:spAutoFit/>
          </a:bodyPr>
          <a:lstStyle/>
          <a:p>
            <a:pPr algn="ctr">
              <a:lnSpc>
                <a:spcPct val="150000"/>
              </a:lnSpc>
            </a:pPr>
            <a:r>
              <a:rPr lang="zh-CN" altLang="en-US" sz="1600" b="1" dirty="0">
                <a:solidFill>
                  <a:srgbClr val="F2F2F2"/>
                </a:solidFill>
                <a:latin typeface="微软雅黑" panose="020B0503020204020204" pitchFamily="34" charset="-122"/>
                <a:ea typeface="微软雅黑" panose="020B0503020204020204" pitchFamily="34" charset="-122"/>
              </a:rPr>
              <a:t>工控机可安装在值班室或靠近大门的室内环境</a:t>
            </a:r>
            <a:endParaRPr lang="en-US" altLang="zh-CN" sz="1600" b="1" dirty="0">
              <a:solidFill>
                <a:srgbClr val="F2F2F2"/>
              </a:solidFill>
              <a:latin typeface="微软雅黑" panose="020B0503020204020204" pitchFamily="34" charset="-122"/>
              <a:ea typeface="微软雅黑" panose="020B0503020204020204" pitchFamily="34" charset="-122"/>
            </a:endParaRPr>
          </a:p>
        </p:txBody>
      </p:sp>
      <p:sp>
        <p:nvSpPr>
          <p:cNvPr id="27" name="koppt-文本框"/>
          <p:cNvSpPr/>
          <p:nvPr/>
        </p:nvSpPr>
        <p:spPr>
          <a:xfrm flipH="1">
            <a:off x="725994" y="3224217"/>
            <a:ext cx="2218298" cy="787523"/>
          </a:xfrm>
          <a:prstGeom prst="rect">
            <a:avLst/>
          </a:prstGeom>
        </p:spPr>
        <p:txBody>
          <a:bodyPr wrap="square">
            <a:spAutoFit/>
          </a:bodyPr>
          <a:lstStyle/>
          <a:p>
            <a:pPr algn="ctr">
              <a:lnSpc>
                <a:spcPct val="150000"/>
              </a:lnSpc>
            </a:pPr>
            <a:r>
              <a:rPr lang="zh-CN" altLang="en-US" sz="1600" b="1" dirty="0">
                <a:solidFill>
                  <a:srgbClr val="F2F2F2"/>
                </a:solidFill>
                <a:latin typeface="微软雅黑" panose="020B0503020204020204" pitchFamily="34" charset="-122"/>
                <a:ea typeface="微软雅黑" panose="020B0503020204020204" pitchFamily="34" charset="-122"/>
              </a:rPr>
              <a:t>需有良好通讯信号或有网线接入</a:t>
            </a:r>
            <a:endParaRPr lang="en-US" altLang="zh-CN" sz="1600" b="1" dirty="0">
              <a:solidFill>
                <a:srgbClr val="F2F2F2"/>
              </a:solidFill>
              <a:latin typeface="微软雅黑" panose="020B0503020204020204" pitchFamily="34" charset="-122"/>
              <a:ea typeface="微软雅黑" panose="020B0503020204020204" pitchFamily="34" charset="-122"/>
            </a:endParaRPr>
          </a:p>
        </p:txBody>
      </p:sp>
      <p:sp>
        <p:nvSpPr>
          <p:cNvPr id="28" name="koppt-图标"/>
          <p:cNvSpPr/>
          <p:nvPr/>
        </p:nvSpPr>
        <p:spPr>
          <a:xfrm>
            <a:off x="3056232" y="2452246"/>
            <a:ext cx="180271" cy="288505"/>
          </a:xfrm>
          <a:custGeom>
            <a:avLst/>
            <a:gdLst/>
            <a:ahLst/>
            <a:cxnLst/>
            <a:rect l="l" t="t" r="r" b="b"/>
            <a:pathLst>
              <a:path w="132080" h="205558">
                <a:moveTo>
                  <a:pt x="29305" y="0"/>
                </a:moveTo>
                <a:cubicBezTo>
                  <a:pt x="31457" y="0"/>
                  <a:pt x="33371" y="797"/>
                  <a:pt x="35045" y="2391"/>
                </a:cubicBezTo>
                <a:lnTo>
                  <a:pt x="129688" y="97039"/>
                </a:lnTo>
                <a:cubicBezTo>
                  <a:pt x="131283" y="98713"/>
                  <a:pt x="132080" y="100626"/>
                  <a:pt x="132080" y="102779"/>
                </a:cubicBezTo>
                <a:cubicBezTo>
                  <a:pt x="132080" y="104932"/>
                  <a:pt x="131283" y="106845"/>
                  <a:pt x="129688" y="108519"/>
                </a:cubicBezTo>
                <a:lnTo>
                  <a:pt x="35045" y="203167"/>
                </a:lnTo>
                <a:cubicBezTo>
                  <a:pt x="33371" y="204761"/>
                  <a:pt x="31457" y="205558"/>
                  <a:pt x="29305" y="205558"/>
                </a:cubicBezTo>
                <a:cubicBezTo>
                  <a:pt x="27153" y="205558"/>
                  <a:pt x="25239" y="204761"/>
                  <a:pt x="23565" y="203167"/>
                </a:cubicBezTo>
                <a:lnTo>
                  <a:pt x="2392" y="181992"/>
                </a:lnTo>
                <a:cubicBezTo>
                  <a:pt x="797" y="180318"/>
                  <a:pt x="0" y="178404"/>
                  <a:pt x="0" y="176252"/>
                </a:cubicBezTo>
                <a:cubicBezTo>
                  <a:pt x="0" y="174099"/>
                  <a:pt x="797" y="172186"/>
                  <a:pt x="2392" y="170512"/>
                </a:cubicBezTo>
                <a:lnTo>
                  <a:pt x="70122" y="102779"/>
                </a:lnTo>
                <a:lnTo>
                  <a:pt x="2392" y="35046"/>
                </a:lnTo>
                <a:cubicBezTo>
                  <a:pt x="797" y="33372"/>
                  <a:pt x="0" y="31459"/>
                  <a:pt x="0" y="29306"/>
                </a:cubicBezTo>
                <a:cubicBezTo>
                  <a:pt x="0" y="27153"/>
                  <a:pt x="797" y="25240"/>
                  <a:pt x="2392" y="23566"/>
                </a:cubicBezTo>
                <a:lnTo>
                  <a:pt x="23565" y="2391"/>
                </a:lnTo>
                <a:cubicBezTo>
                  <a:pt x="25239" y="797"/>
                  <a:pt x="27153" y="0"/>
                  <a:pt x="29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sp>
        <p:nvSpPr>
          <p:cNvPr id="29" name="koppt-图标"/>
          <p:cNvSpPr/>
          <p:nvPr/>
        </p:nvSpPr>
        <p:spPr>
          <a:xfrm>
            <a:off x="3027953" y="3329473"/>
            <a:ext cx="180271" cy="288505"/>
          </a:xfrm>
          <a:custGeom>
            <a:avLst/>
            <a:gdLst/>
            <a:ahLst/>
            <a:cxnLst/>
            <a:rect l="l" t="t" r="r" b="b"/>
            <a:pathLst>
              <a:path w="132080" h="205558">
                <a:moveTo>
                  <a:pt x="29305" y="0"/>
                </a:moveTo>
                <a:cubicBezTo>
                  <a:pt x="31457" y="0"/>
                  <a:pt x="33371" y="797"/>
                  <a:pt x="35045" y="2391"/>
                </a:cubicBezTo>
                <a:lnTo>
                  <a:pt x="129688" y="97039"/>
                </a:lnTo>
                <a:cubicBezTo>
                  <a:pt x="131283" y="98713"/>
                  <a:pt x="132080" y="100626"/>
                  <a:pt x="132080" y="102779"/>
                </a:cubicBezTo>
                <a:cubicBezTo>
                  <a:pt x="132080" y="104932"/>
                  <a:pt x="131283" y="106845"/>
                  <a:pt x="129688" y="108519"/>
                </a:cubicBezTo>
                <a:lnTo>
                  <a:pt x="35045" y="203167"/>
                </a:lnTo>
                <a:cubicBezTo>
                  <a:pt x="33371" y="204761"/>
                  <a:pt x="31457" y="205558"/>
                  <a:pt x="29305" y="205558"/>
                </a:cubicBezTo>
                <a:cubicBezTo>
                  <a:pt x="27153" y="205558"/>
                  <a:pt x="25239" y="204761"/>
                  <a:pt x="23565" y="203167"/>
                </a:cubicBezTo>
                <a:lnTo>
                  <a:pt x="2392" y="181992"/>
                </a:lnTo>
                <a:cubicBezTo>
                  <a:pt x="797" y="180318"/>
                  <a:pt x="0" y="178404"/>
                  <a:pt x="0" y="176252"/>
                </a:cubicBezTo>
                <a:cubicBezTo>
                  <a:pt x="0" y="174099"/>
                  <a:pt x="797" y="172186"/>
                  <a:pt x="2392" y="170512"/>
                </a:cubicBezTo>
                <a:lnTo>
                  <a:pt x="70122" y="102779"/>
                </a:lnTo>
                <a:lnTo>
                  <a:pt x="2392" y="35046"/>
                </a:lnTo>
                <a:cubicBezTo>
                  <a:pt x="797" y="33372"/>
                  <a:pt x="0" y="31459"/>
                  <a:pt x="0" y="29306"/>
                </a:cubicBezTo>
                <a:cubicBezTo>
                  <a:pt x="0" y="27153"/>
                  <a:pt x="797" y="25240"/>
                  <a:pt x="2392" y="23566"/>
                </a:cubicBezTo>
                <a:lnTo>
                  <a:pt x="23565" y="2391"/>
                </a:lnTo>
                <a:cubicBezTo>
                  <a:pt x="25239" y="797"/>
                  <a:pt x="27153" y="0"/>
                  <a:pt x="29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dirty="0"/>
          </a:p>
        </p:txBody>
      </p:sp>
      <p:sp>
        <p:nvSpPr>
          <p:cNvPr id="30" name="koppt-文本框"/>
          <p:cNvSpPr/>
          <p:nvPr/>
        </p:nvSpPr>
        <p:spPr>
          <a:xfrm flipH="1">
            <a:off x="1174610" y="4006067"/>
            <a:ext cx="2014357" cy="418191"/>
          </a:xfrm>
          <a:prstGeom prst="rect">
            <a:avLst/>
          </a:prstGeom>
        </p:spPr>
        <p:txBody>
          <a:bodyPr wrap="square">
            <a:spAutoFit/>
          </a:bodyPr>
          <a:lstStyle/>
          <a:p>
            <a:pPr algn="ctr">
              <a:lnSpc>
                <a:spcPct val="150000"/>
              </a:lnSpc>
            </a:pPr>
            <a:r>
              <a:rPr lang="zh-CN" altLang="en-US" sz="1600" b="1" dirty="0">
                <a:solidFill>
                  <a:srgbClr val="F2F2F2"/>
                </a:solidFill>
                <a:latin typeface="微软雅黑" panose="020B0503020204020204" pitchFamily="34" charset="-122"/>
                <a:ea typeface="微软雅黑" panose="020B0503020204020204" pitchFamily="34" charset="-122"/>
              </a:rPr>
              <a:t>需有</a:t>
            </a:r>
            <a:r>
              <a:rPr lang="en-US" altLang="zh-CN" sz="1600" b="1" dirty="0">
                <a:solidFill>
                  <a:srgbClr val="F2F2F2"/>
                </a:solidFill>
                <a:latin typeface="微软雅黑" panose="020B0503020204020204" pitchFamily="34" charset="-122"/>
                <a:ea typeface="微软雅黑" panose="020B0503020204020204" pitchFamily="34" charset="-122"/>
              </a:rPr>
              <a:t>220V</a:t>
            </a:r>
            <a:r>
              <a:rPr lang="zh-CN" altLang="en-US" sz="1600" b="1" dirty="0">
                <a:solidFill>
                  <a:srgbClr val="F2F2F2"/>
                </a:solidFill>
                <a:latin typeface="微软雅黑" panose="020B0503020204020204" pitchFamily="34" charset="-122"/>
                <a:ea typeface="微软雅黑" panose="020B0503020204020204" pitchFamily="34" charset="-122"/>
              </a:rPr>
              <a:t>电源</a:t>
            </a:r>
            <a:endParaRPr lang="en-US" altLang="zh-CN" sz="1600" b="1" dirty="0">
              <a:solidFill>
                <a:srgbClr val="F2F2F2"/>
              </a:solidFill>
              <a:latin typeface="微软雅黑" panose="020B0503020204020204" pitchFamily="34" charset="-122"/>
              <a:ea typeface="微软雅黑" panose="020B0503020204020204" pitchFamily="34" charset="-122"/>
            </a:endParaRPr>
          </a:p>
        </p:txBody>
      </p:sp>
      <p:sp>
        <p:nvSpPr>
          <p:cNvPr id="31" name="koppt-图标"/>
          <p:cNvSpPr/>
          <p:nvPr/>
        </p:nvSpPr>
        <p:spPr>
          <a:xfrm>
            <a:off x="3027952" y="4111323"/>
            <a:ext cx="180271" cy="288505"/>
          </a:xfrm>
          <a:custGeom>
            <a:avLst/>
            <a:gdLst/>
            <a:ahLst/>
            <a:cxnLst/>
            <a:rect l="l" t="t" r="r" b="b"/>
            <a:pathLst>
              <a:path w="132080" h="205558">
                <a:moveTo>
                  <a:pt x="29305" y="0"/>
                </a:moveTo>
                <a:cubicBezTo>
                  <a:pt x="31457" y="0"/>
                  <a:pt x="33371" y="797"/>
                  <a:pt x="35045" y="2391"/>
                </a:cubicBezTo>
                <a:lnTo>
                  <a:pt x="129688" y="97039"/>
                </a:lnTo>
                <a:cubicBezTo>
                  <a:pt x="131283" y="98713"/>
                  <a:pt x="132080" y="100626"/>
                  <a:pt x="132080" y="102779"/>
                </a:cubicBezTo>
                <a:cubicBezTo>
                  <a:pt x="132080" y="104932"/>
                  <a:pt x="131283" y="106845"/>
                  <a:pt x="129688" y="108519"/>
                </a:cubicBezTo>
                <a:lnTo>
                  <a:pt x="35045" y="203167"/>
                </a:lnTo>
                <a:cubicBezTo>
                  <a:pt x="33371" y="204761"/>
                  <a:pt x="31457" y="205558"/>
                  <a:pt x="29305" y="205558"/>
                </a:cubicBezTo>
                <a:cubicBezTo>
                  <a:pt x="27153" y="205558"/>
                  <a:pt x="25239" y="204761"/>
                  <a:pt x="23565" y="203167"/>
                </a:cubicBezTo>
                <a:lnTo>
                  <a:pt x="2392" y="181992"/>
                </a:lnTo>
                <a:cubicBezTo>
                  <a:pt x="797" y="180318"/>
                  <a:pt x="0" y="178404"/>
                  <a:pt x="0" y="176252"/>
                </a:cubicBezTo>
                <a:cubicBezTo>
                  <a:pt x="0" y="174099"/>
                  <a:pt x="797" y="172186"/>
                  <a:pt x="2392" y="170512"/>
                </a:cubicBezTo>
                <a:lnTo>
                  <a:pt x="70122" y="102779"/>
                </a:lnTo>
                <a:lnTo>
                  <a:pt x="2392" y="35046"/>
                </a:lnTo>
                <a:cubicBezTo>
                  <a:pt x="797" y="33372"/>
                  <a:pt x="0" y="31459"/>
                  <a:pt x="0" y="29306"/>
                </a:cubicBezTo>
                <a:cubicBezTo>
                  <a:pt x="0" y="27153"/>
                  <a:pt x="797" y="25240"/>
                  <a:pt x="2392" y="23566"/>
                </a:cubicBezTo>
                <a:lnTo>
                  <a:pt x="23565" y="2391"/>
                </a:lnTo>
                <a:cubicBezTo>
                  <a:pt x="25239" y="797"/>
                  <a:pt x="27153" y="0"/>
                  <a:pt x="29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dirty="0"/>
          </a:p>
        </p:txBody>
      </p:sp>
      <p:sp>
        <p:nvSpPr>
          <p:cNvPr id="32" name="koppt-矩形"/>
          <p:cNvSpPr/>
          <p:nvPr/>
        </p:nvSpPr>
        <p:spPr>
          <a:xfrm>
            <a:off x="8580087" y="2059595"/>
            <a:ext cx="3005702" cy="2732657"/>
          </a:xfrm>
          <a:prstGeom prst="rect">
            <a:avLst/>
          </a:prstGeom>
          <a:solidFill>
            <a:schemeClr val="accent1">
              <a:lumMod val="75000"/>
            </a:schemeClr>
          </a:solidFill>
          <a:ln w="3175" cap="flat">
            <a:noFill/>
            <a:miter lim="400000"/>
          </a:ln>
          <a:effectLst>
            <a:outerShdw blurRad="190500" dist="38100" algn="l" rotWithShape="0">
              <a:prstClr val="black">
                <a:alpha val="25000"/>
              </a:prstClr>
            </a:outerShdw>
            <a:softEdge rad="8890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noAutofit/>
          </a:bodyPr>
          <a:lstStyle/>
          <a:p>
            <a:pPr marL="0" marR="0" indent="0" algn="ctr" defTabSz="410845"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sp>
        <p:nvSpPr>
          <p:cNvPr id="34" name="koppt-文本框"/>
          <p:cNvSpPr/>
          <p:nvPr/>
        </p:nvSpPr>
        <p:spPr>
          <a:xfrm flipH="1">
            <a:off x="9163669" y="3224217"/>
            <a:ext cx="2033797" cy="787523"/>
          </a:xfrm>
          <a:prstGeom prst="rect">
            <a:avLst/>
          </a:prstGeom>
        </p:spPr>
        <p:txBody>
          <a:bodyPr wrap="square">
            <a:spAutoFit/>
          </a:bodyPr>
          <a:lstStyle/>
          <a:p>
            <a:pPr algn="ctr">
              <a:lnSpc>
                <a:spcPct val="150000"/>
              </a:lnSpc>
            </a:pPr>
            <a:r>
              <a:rPr lang="zh-CN" altLang="en-US" sz="1600" b="1" dirty="0">
                <a:solidFill>
                  <a:srgbClr val="F2F2F2"/>
                </a:solidFill>
                <a:latin typeface="微软雅黑" panose="020B0503020204020204" pitchFamily="34" charset="-122"/>
                <a:ea typeface="微软雅黑" panose="020B0503020204020204" pitchFamily="34" charset="-122"/>
              </a:rPr>
              <a:t>安装完成后不可挪动摄像头位置</a:t>
            </a:r>
            <a:endParaRPr lang="en-US" altLang="zh-CN" sz="1600" b="1" dirty="0">
              <a:solidFill>
                <a:srgbClr val="F2F2F2"/>
              </a:solidFill>
              <a:latin typeface="微软雅黑" panose="020B0503020204020204" pitchFamily="34" charset="-122"/>
              <a:ea typeface="微软雅黑" panose="020B0503020204020204" pitchFamily="34" charset="-122"/>
            </a:endParaRPr>
          </a:p>
        </p:txBody>
      </p:sp>
      <p:sp>
        <p:nvSpPr>
          <p:cNvPr id="35" name="koppt-图标"/>
          <p:cNvSpPr/>
          <p:nvPr/>
        </p:nvSpPr>
        <p:spPr>
          <a:xfrm flipH="1">
            <a:off x="8897800" y="2452246"/>
            <a:ext cx="180271" cy="288505"/>
          </a:xfrm>
          <a:custGeom>
            <a:avLst/>
            <a:gdLst/>
            <a:ahLst/>
            <a:cxnLst/>
            <a:rect l="l" t="t" r="r" b="b"/>
            <a:pathLst>
              <a:path w="132080" h="205558">
                <a:moveTo>
                  <a:pt x="29305" y="0"/>
                </a:moveTo>
                <a:cubicBezTo>
                  <a:pt x="31457" y="0"/>
                  <a:pt x="33371" y="797"/>
                  <a:pt x="35045" y="2391"/>
                </a:cubicBezTo>
                <a:lnTo>
                  <a:pt x="129688" y="97039"/>
                </a:lnTo>
                <a:cubicBezTo>
                  <a:pt x="131283" y="98713"/>
                  <a:pt x="132080" y="100626"/>
                  <a:pt x="132080" y="102779"/>
                </a:cubicBezTo>
                <a:cubicBezTo>
                  <a:pt x="132080" y="104932"/>
                  <a:pt x="131283" y="106845"/>
                  <a:pt x="129688" y="108519"/>
                </a:cubicBezTo>
                <a:lnTo>
                  <a:pt x="35045" y="203167"/>
                </a:lnTo>
                <a:cubicBezTo>
                  <a:pt x="33371" y="204761"/>
                  <a:pt x="31457" y="205558"/>
                  <a:pt x="29305" y="205558"/>
                </a:cubicBezTo>
                <a:cubicBezTo>
                  <a:pt x="27153" y="205558"/>
                  <a:pt x="25239" y="204761"/>
                  <a:pt x="23565" y="203167"/>
                </a:cubicBezTo>
                <a:lnTo>
                  <a:pt x="2392" y="181992"/>
                </a:lnTo>
                <a:cubicBezTo>
                  <a:pt x="797" y="180318"/>
                  <a:pt x="0" y="178404"/>
                  <a:pt x="0" y="176252"/>
                </a:cubicBezTo>
                <a:cubicBezTo>
                  <a:pt x="0" y="174099"/>
                  <a:pt x="797" y="172186"/>
                  <a:pt x="2392" y="170512"/>
                </a:cubicBezTo>
                <a:lnTo>
                  <a:pt x="70122" y="102779"/>
                </a:lnTo>
                <a:lnTo>
                  <a:pt x="2392" y="35046"/>
                </a:lnTo>
                <a:cubicBezTo>
                  <a:pt x="797" y="33372"/>
                  <a:pt x="0" y="31459"/>
                  <a:pt x="0" y="29306"/>
                </a:cubicBezTo>
                <a:cubicBezTo>
                  <a:pt x="0" y="27153"/>
                  <a:pt x="797" y="25240"/>
                  <a:pt x="2392" y="23566"/>
                </a:cubicBezTo>
                <a:lnTo>
                  <a:pt x="23565" y="2391"/>
                </a:lnTo>
                <a:cubicBezTo>
                  <a:pt x="25239" y="797"/>
                  <a:pt x="27153" y="0"/>
                  <a:pt x="29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a:p>
        </p:txBody>
      </p:sp>
      <p:sp>
        <p:nvSpPr>
          <p:cNvPr id="37" name="koppt-图标"/>
          <p:cNvSpPr/>
          <p:nvPr/>
        </p:nvSpPr>
        <p:spPr>
          <a:xfrm flipH="1">
            <a:off x="8869521" y="3329473"/>
            <a:ext cx="180271" cy="288505"/>
          </a:xfrm>
          <a:custGeom>
            <a:avLst/>
            <a:gdLst/>
            <a:ahLst/>
            <a:cxnLst/>
            <a:rect l="l" t="t" r="r" b="b"/>
            <a:pathLst>
              <a:path w="132080" h="205558">
                <a:moveTo>
                  <a:pt x="29305" y="0"/>
                </a:moveTo>
                <a:cubicBezTo>
                  <a:pt x="31457" y="0"/>
                  <a:pt x="33371" y="797"/>
                  <a:pt x="35045" y="2391"/>
                </a:cubicBezTo>
                <a:lnTo>
                  <a:pt x="129688" y="97039"/>
                </a:lnTo>
                <a:cubicBezTo>
                  <a:pt x="131283" y="98713"/>
                  <a:pt x="132080" y="100626"/>
                  <a:pt x="132080" y="102779"/>
                </a:cubicBezTo>
                <a:cubicBezTo>
                  <a:pt x="132080" y="104932"/>
                  <a:pt x="131283" y="106845"/>
                  <a:pt x="129688" y="108519"/>
                </a:cubicBezTo>
                <a:lnTo>
                  <a:pt x="35045" y="203167"/>
                </a:lnTo>
                <a:cubicBezTo>
                  <a:pt x="33371" y="204761"/>
                  <a:pt x="31457" y="205558"/>
                  <a:pt x="29305" y="205558"/>
                </a:cubicBezTo>
                <a:cubicBezTo>
                  <a:pt x="27153" y="205558"/>
                  <a:pt x="25239" y="204761"/>
                  <a:pt x="23565" y="203167"/>
                </a:cubicBezTo>
                <a:lnTo>
                  <a:pt x="2392" y="181992"/>
                </a:lnTo>
                <a:cubicBezTo>
                  <a:pt x="797" y="180318"/>
                  <a:pt x="0" y="178404"/>
                  <a:pt x="0" y="176252"/>
                </a:cubicBezTo>
                <a:cubicBezTo>
                  <a:pt x="0" y="174099"/>
                  <a:pt x="797" y="172186"/>
                  <a:pt x="2392" y="170512"/>
                </a:cubicBezTo>
                <a:lnTo>
                  <a:pt x="70122" y="102779"/>
                </a:lnTo>
                <a:lnTo>
                  <a:pt x="2392" y="35046"/>
                </a:lnTo>
                <a:cubicBezTo>
                  <a:pt x="797" y="33372"/>
                  <a:pt x="0" y="31459"/>
                  <a:pt x="0" y="29306"/>
                </a:cubicBezTo>
                <a:cubicBezTo>
                  <a:pt x="0" y="27153"/>
                  <a:pt x="797" y="25240"/>
                  <a:pt x="2392" y="23566"/>
                </a:cubicBezTo>
                <a:lnTo>
                  <a:pt x="23565" y="2391"/>
                </a:lnTo>
                <a:cubicBezTo>
                  <a:pt x="25239" y="797"/>
                  <a:pt x="27153" y="0"/>
                  <a:pt x="293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900" dirty="0"/>
          </a:p>
        </p:txBody>
      </p:sp>
      <p:sp>
        <p:nvSpPr>
          <p:cNvPr id="41" name="koppt-文本框"/>
          <p:cNvSpPr/>
          <p:nvPr/>
        </p:nvSpPr>
        <p:spPr>
          <a:xfrm flipH="1">
            <a:off x="9101636" y="2348336"/>
            <a:ext cx="2095830" cy="787523"/>
          </a:xfrm>
          <a:prstGeom prst="rect">
            <a:avLst/>
          </a:prstGeom>
        </p:spPr>
        <p:txBody>
          <a:bodyPr wrap="square">
            <a:spAutoFit/>
          </a:bodyPr>
          <a:lstStyle/>
          <a:p>
            <a:pPr algn="ctr">
              <a:lnSpc>
                <a:spcPct val="150000"/>
              </a:lnSpc>
            </a:pPr>
            <a:r>
              <a:rPr lang="zh-CN" altLang="en-US" sz="1600" b="1" dirty="0">
                <a:solidFill>
                  <a:srgbClr val="F2F2F2"/>
                </a:solidFill>
                <a:latin typeface="微软雅黑" panose="020B0503020204020204" pitchFamily="34" charset="-122"/>
                <a:ea typeface="微软雅黑" panose="020B0503020204020204" pitchFamily="34" charset="-122"/>
              </a:rPr>
              <a:t>大门内外各安装</a:t>
            </a:r>
            <a:r>
              <a:rPr lang="en-US" altLang="zh-CN" sz="1600" b="1" dirty="0">
                <a:solidFill>
                  <a:srgbClr val="F2F2F2"/>
                </a:solidFill>
                <a:latin typeface="微软雅黑" panose="020B0503020204020204" pitchFamily="34" charset="-122"/>
                <a:ea typeface="微软雅黑" panose="020B0503020204020204" pitchFamily="34" charset="-122"/>
              </a:rPr>
              <a:t>1</a:t>
            </a:r>
            <a:r>
              <a:rPr lang="zh-CN" altLang="en-US" sz="1600" b="1" dirty="0">
                <a:solidFill>
                  <a:srgbClr val="F2F2F2"/>
                </a:solidFill>
                <a:latin typeface="微软雅黑" panose="020B0503020204020204" pitchFamily="34" charset="-122"/>
                <a:ea typeface="微软雅黑" panose="020B0503020204020204" pitchFamily="34" charset="-122"/>
              </a:rPr>
              <a:t>根立柱安装摄像头</a:t>
            </a:r>
            <a:endParaRPr lang="en-US" altLang="zh-CN" sz="1600" b="1" dirty="0">
              <a:solidFill>
                <a:srgbClr val="F2F2F2"/>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56257" y="1444639"/>
            <a:ext cx="3414398" cy="5064746"/>
          </a:xfrm>
          <a:prstGeom prst="rect">
            <a:avLst/>
          </a:prstGeom>
        </p:spPr>
      </p:pic>
      <p:sp>
        <p:nvSpPr>
          <p:cNvPr id="6" name="文本占位符 5"/>
          <p:cNvSpPr>
            <a:spLocks noGrp="1"/>
          </p:cNvSpPr>
          <p:nvPr>
            <p:ph type="body" sz="quarter" idx="10"/>
          </p:nvPr>
        </p:nvSpPr>
        <p:spPr>
          <a:xfrm>
            <a:off x="553085" y="377190"/>
            <a:ext cx="245300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五、使用说明</a:t>
            </a:r>
            <a:endPar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koppt-文本框"/>
          <p:cNvSpPr/>
          <p:nvPr/>
        </p:nvSpPr>
        <p:spPr>
          <a:xfrm>
            <a:off x="551815" y="1024152"/>
            <a:ext cx="2151192" cy="458908"/>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现场终端</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10" name="koppt-图形"/>
          <p:cNvGrpSpPr/>
          <p:nvPr/>
        </p:nvGrpSpPr>
        <p:grpSpPr>
          <a:xfrm rot="584203">
            <a:off x="5304984" y="4758877"/>
            <a:ext cx="1457012" cy="240688"/>
            <a:chOff x="1469308" y="2664471"/>
            <a:chExt cx="9256191" cy="1529054"/>
          </a:xfrm>
        </p:grpSpPr>
        <p:sp>
          <p:nvSpPr>
            <p:cNvPr id="11"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p>
              <a:endParaRPr lang="zh-CN" altLang="en-US"/>
            </a:p>
          </p:txBody>
        </p:sp>
        <p:sp>
          <p:nvSpPr>
            <p:cNvPr id="12"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p>
              <a:endParaRPr lang="zh-CN" altLang="en-US"/>
            </a:p>
          </p:txBody>
        </p:sp>
      </p:grpSp>
      <p:grpSp>
        <p:nvGrpSpPr>
          <p:cNvPr id="13" name="koppt-图形"/>
          <p:cNvGrpSpPr/>
          <p:nvPr/>
        </p:nvGrpSpPr>
        <p:grpSpPr>
          <a:xfrm rot="584203">
            <a:off x="5561179" y="3128714"/>
            <a:ext cx="1457012" cy="240688"/>
            <a:chOff x="1469308" y="2664471"/>
            <a:chExt cx="9256191" cy="1529054"/>
          </a:xfrm>
        </p:grpSpPr>
        <p:sp>
          <p:nvSpPr>
            <p:cNvPr id="14"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p>
              <a:endParaRPr lang="zh-CN" altLang="en-US"/>
            </a:p>
          </p:txBody>
        </p:sp>
        <p:sp>
          <p:nvSpPr>
            <p:cNvPr id="15"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p>
              <a:endParaRPr lang="zh-CN" altLang="en-US"/>
            </a:p>
          </p:txBody>
        </p:sp>
      </p:grpSp>
      <p:grpSp>
        <p:nvGrpSpPr>
          <p:cNvPr id="16" name="koppt-图形"/>
          <p:cNvGrpSpPr/>
          <p:nvPr/>
        </p:nvGrpSpPr>
        <p:grpSpPr>
          <a:xfrm rot="584203">
            <a:off x="5734029" y="2077402"/>
            <a:ext cx="1457012" cy="240688"/>
            <a:chOff x="1469308" y="2664471"/>
            <a:chExt cx="9256191" cy="1529054"/>
          </a:xfrm>
        </p:grpSpPr>
        <p:sp>
          <p:nvSpPr>
            <p:cNvPr id="18"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p>
              <a:endParaRPr lang="zh-CN" altLang="en-US"/>
            </a:p>
          </p:txBody>
        </p:sp>
        <p:sp>
          <p:nvSpPr>
            <p:cNvPr id="22"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p>
              <a:endParaRPr lang="zh-CN" altLang="en-US"/>
            </a:p>
          </p:txBody>
        </p:sp>
      </p:grpSp>
      <p:grpSp>
        <p:nvGrpSpPr>
          <p:cNvPr id="44" name="组合 43"/>
          <p:cNvGrpSpPr/>
          <p:nvPr/>
        </p:nvGrpSpPr>
        <p:grpSpPr>
          <a:xfrm>
            <a:off x="7239691" y="1257301"/>
            <a:ext cx="2310709" cy="1311059"/>
            <a:chOff x="6172891" y="1590054"/>
            <a:chExt cx="2589597" cy="1389935"/>
          </a:xfrm>
        </p:grpSpPr>
        <p:sp>
          <p:nvSpPr>
            <p:cNvPr id="25"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微软雅黑" panose="020B0503020204020204" pitchFamily="34" charset="-122"/>
                  <a:ea typeface="微软雅黑" panose="020B0503020204020204" pitchFamily="34" charset="-122"/>
                </a:rPr>
                <a:t>显示最近一辆出入厂的车辆信息</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8"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29"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30"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43"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1" name="组合 60"/>
          <p:cNvGrpSpPr/>
          <p:nvPr/>
        </p:nvGrpSpPr>
        <p:grpSpPr>
          <a:xfrm>
            <a:off x="7073988" y="2776163"/>
            <a:ext cx="2933612" cy="1455863"/>
            <a:chOff x="6172891" y="1590054"/>
            <a:chExt cx="2589597" cy="1389935"/>
          </a:xfrm>
        </p:grpSpPr>
        <p:sp>
          <p:nvSpPr>
            <p:cNvPr id="62"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统计当日进出车辆数</a:t>
              </a:r>
              <a:endParaRPr lang="en-US" altLang="zh-CN" sz="1600" b="1" dirty="0">
                <a:solidFill>
                  <a:srgbClr val="FFFFFF"/>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dirty="0">
                  <a:solidFill>
                    <a:srgbClr val="FFFFFF"/>
                  </a:solidFill>
                  <a:latin typeface="微软雅黑" panose="020B0503020204020204" pitchFamily="34" charset="-122"/>
                  <a:ea typeface="微软雅黑" panose="020B0503020204020204" pitchFamily="34" charset="-122"/>
                </a:rPr>
                <a:t>统计国五及以上车辆占比</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3"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2048"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2049"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51"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52"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53"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054" name="组合 2053"/>
          <p:cNvGrpSpPr/>
          <p:nvPr/>
        </p:nvGrpSpPr>
        <p:grpSpPr>
          <a:xfrm>
            <a:off x="6857019" y="4521387"/>
            <a:ext cx="2981289" cy="1422212"/>
            <a:chOff x="6172891" y="1590054"/>
            <a:chExt cx="2589597" cy="1389935"/>
          </a:xfrm>
        </p:grpSpPr>
        <p:sp>
          <p:nvSpPr>
            <p:cNvPr id="2055"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FFFFFF"/>
                  </a:solidFill>
                  <a:effectLst/>
                  <a:uLnTx/>
                  <a:uFillTx/>
                  <a:latin typeface="阿里巴巴普惠体 R"/>
                  <a:ea typeface="阿里巴巴普惠体 L"/>
                  <a:cs typeface="+mn-cs"/>
                </a:rPr>
                <a:t>显示所有的进出厂车辆台账</a:t>
              </a:r>
              <a:endParaRPr kumimoji="0" lang="en-US" altLang="zh-CN" sz="1600" b="1" i="0" u="none" strike="noStrike" kern="1200" cap="none" spc="0" normalizeH="0" baseline="0" noProof="0" dirty="0">
                <a:ln>
                  <a:noFill/>
                </a:ln>
                <a:solidFill>
                  <a:srgbClr val="FFFFFF"/>
                </a:solidFill>
                <a:effectLst/>
                <a:uLnTx/>
                <a:uFillTx/>
                <a:latin typeface="阿里巴巴普惠体 R"/>
                <a:ea typeface="阿里巴巴普惠体 L"/>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dirty="0">
                  <a:solidFill>
                    <a:srgbClr val="FFFFFF"/>
                  </a:solidFill>
                  <a:latin typeface="阿里巴巴普惠体 R"/>
                  <a:ea typeface="阿里巴巴普惠体 L"/>
                </a:rPr>
                <a:t>补录货物信息</a:t>
              </a:r>
              <a:endParaRPr kumimoji="0" lang="zh-CN" altLang="en-US" sz="1600" b="1" i="0" u="none" strike="noStrike" kern="1200" cap="none" spc="0" normalizeH="0" baseline="0" noProof="0" dirty="0">
                <a:ln>
                  <a:noFill/>
                </a:ln>
                <a:solidFill>
                  <a:srgbClr val="FFFFFF"/>
                </a:solidFill>
                <a:effectLst/>
                <a:uLnTx/>
                <a:uFillTx/>
                <a:latin typeface="阿里巴巴普惠体 R"/>
                <a:ea typeface="阿里巴巴普惠体 L"/>
                <a:cs typeface="+mn-cs"/>
              </a:endParaRPr>
            </a:p>
          </p:txBody>
        </p:sp>
        <p:sp>
          <p:nvSpPr>
            <p:cNvPr id="2056"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2057"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2058"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59"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60"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61"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5300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五、使用说明</a:t>
            </a:r>
            <a:endPar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koppt-文本框"/>
          <p:cNvSpPr/>
          <p:nvPr/>
        </p:nvSpPr>
        <p:spPr>
          <a:xfrm>
            <a:off x="551815" y="1024152"/>
            <a:ext cx="2151192" cy="458908"/>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网页端</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7138771" y="952145"/>
            <a:ext cx="4168802" cy="1029193"/>
            <a:chOff x="4439103" y="1359780"/>
            <a:chExt cx="4168802" cy="1029193"/>
          </a:xfrm>
        </p:grpSpPr>
        <p:grpSp>
          <p:nvGrpSpPr>
            <p:cNvPr id="8" name="组合 7"/>
            <p:cNvGrpSpPr/>
            <p:nvPr/>
          </p:nvGrpSpPr>
          <p:grpSpPr>
            <a:xfrm>
              <a:off x="4439103" y="1482937"/>
              <a:ext cx="815514" cy="815514"/>
              <a:chOff x="950274" y="2716885"/>
              <a:chExt cx="2075543" cy="2075543"/>
            </a:xfrm>
          </p:grpSpPr>
          <p:sp>
            <p:nvSpPr>
              <p:cNvPr id="19" name="折角形 1911"/>
              <p:cNvSpPr/>
              <p:nvPr/>
            </p:nvSpPr>
            <p:spPr>
              <a:xfrm>
                <a:off x="950274"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0" name="Freeform 7"/>
              <p:cNvSpPr>
                <a:spLocks noEditPoints="1"/>
              </p:cNvSpPr>
              <p:nvPr/>
            </p:nvSpPr>
            <p:spPr bwMode="auto">
              <a:xfrm>
                <a:off x="1488188" y="3254799"/>
                <a:ext cx="999714" cy="99971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 name="矩形 16"/>
            <p:cNvSpPr/>
            <p:nvPr/>
          </p:nvSpPr>
          <p:spPr>
            <a:xfrm>
              <a:off x="5236196" y="1359780"/>
              <a:ext cx="3371709" cy="1029193"/>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查询导出台账</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可按照企业名称、车牌、燃料类型、排放阶段等条件查询台账，并导出</a:t>
              </a:r>
              <a:r>
                <a:rPr lang="en-US" altLang="zh-CN" sz="1200" dirty="0">
                  <a:latin typeface="微软雅黑" panose="020B0503020204020204" pitchFamily="34" charset="-122"/>
                  <a:ea typeface="微软雅黑" panose="020B0503020204020204" pitchFamily="34" charset="-122"/>
                </a:rPr>
                <a:t>EXCEL</a:t>
              </a:r>
              <a:r>
                <a:rPr lang="zh-CN" altLang="en-US" sz="1200" dirty="0">
                  <a:latin typeface="微软雅黑" panose="020B0503020204020204" pitchFamily="34" charset="-122"/>
                  <a:ea typeface="微软雅黑" panose="020B0503020204020204" pitchFamily="34" charset="-122"/>
                </a:rPr>
                <a:t>文件</a:t>
              </a:r>
              <a:endParaRPr lang="en-US" altLang="zh-CN" sz="1200"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138771" y="3730187"/>
            <a:ext cx="4184197" cy="938671"/>
            <a:chOff x="4439103" y="4137822"/>
            <a:chExt cx="4184197" cy="938671"/>
          </a:xfrm>
        </p:grpSpPr>
        <p:grpSp>
          <p:nvGrpSpPr>
            <p:cNvPr id="23" name="组合 22"/>
            <p:cNvGrpSpPr/>
            <p:nvPr/>
          </p:nvGrpSpPr>
          <p:grpSpPr>
            <a:xfrm>
              <a:off x="4439103" y="4260979"/>
              <a:ext cx="815514" cy="815514"/>
              <a:chOff x="3664445" y="2716885"/>
              <a:chExt cx="2075543" cy="2075543"/>
            </a:xfrm>
          </p:grpSpPr>
          <p:sp>
            <p:nvSpPr>
              <p:cNvPr id="26" name="折角形 1907"/>
              <p:cNvSpPr/>
              <p:nvPr/>
            </p:nvSpPr>
            <p:spPr>
              <a:xfrm>
                <a:off x="3664445"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7" name="Freeform 96"/>
              <p:cNvSpPr>
                <a:spLocks noEditPoints="1"/>
              </p:cNvSpPr>
              <p:nvPr/>
            </p:nvSpPr>
            <p:spPr bwMode="auto">
              <a:xfrm>
                <a:off x="4263174" y="3288173"/>
                <a:ext cx="878084" cy="93296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矩形 23"/>
            <p:cNvSpPr/>
            <p:nvPr/>
          </p:nvSpPr>
          <p:spPr>
            <a:xfrm>
              <a:off x="5251591" y="4137822"/>
              <a:ext cx="3371709" cy="752194"/>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统计信息</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可对清洁运输车辆的占比进行统计显示</a:t>
              </a:r>
              <a:endParaRPr lang="en-US" altLang="zh-CN" sz="120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138771" y="2341166"/>
            <a:ext cx="4168802" cy="1029193"/>
            <a:chOff x="4439103" y="2748801"/>
            <a:chExt cx="4168802" cy="1029193"/>
          </a:xfrm>
        </p:grpSpPr>
        <p:grpSp>
          <p:nvGrpSpPr>
            <p:cNvPr id="33" name="组合 32"/>
            <p:cNvGrpSpPr/>
            <p:nvPr/>
          </p:nvGrpSpPr>
          <p:grpSpPr>
            <a:xfrm>
              <a:off x="4439103" y="2871958"/>
              <a:ext cx="815514" cy="815514"/>
              <a:chOff x="6378616" y="2716885"/>
              <a:chExt cx="2075543" cy="2075543"/>
            </a:xfrm>
          </p:grpSpPr>
          <p:sp>
            <p:nvSpPr>
              <p:cNvPr id="35" name="折角形 1903"/>
              <p:cNvSpPr/>
              <p:nvPr/>
            </p:nvSpPr>
            <p:spPr>
              <a:xfrm>
                <a:off x="6378616"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endParaRPr>
              </a:p>
            </p:txBody>
          </p:sp>
          <p:sp>
            <p:nvSpPr>
              <p:cNvPr id="36" name="Freeform 100"/>
              <p:cNvSpPr>
                <a:spLocks noEditPoints="1"/>
              </p:cNvSpPr>
              <p:nvPr/>
            </p:nvSpPr>
            <p:spPr bwMode="auto">
              <a:xfrm>
                <a:off x="6897932" y="3257653"/>
                <a:ext cx="1036912" cy="99400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4" name="矩形 33"/>
            <p:cNvSpPr/>
            <p:nvPr/>
          </p:nvSpPr>
          <p:spPr>
            <a:xfrm>
              <a:off x="5236196" y="2748801"/>
              <a:ext cx="3371709" cy="1029193"/>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编辑信息</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对运输货物信息和重量进行补录、编辑</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新增进出厂车辆信息</a:t>
              </a:r>
              <a:endParaRPr lang="en-US" altLang="zh-CN" sz="1200"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7138771" y="5119208"/>
            <a:ext cx="4184197" cy="938671"/>
            <a:chOff x="4439103" y="5526843"/>
            <a:chExt cx="4184197" cy="938671"/>
          </a:xfrm>
        </p:grpSpPr>
        <p:grpSp>
          <p:nvGrpSpPr>
            <p:cNvPr id="38" name="组合 37"/>
            <p:cNvGrpSpPr/>
            <p:nvPr/>
          </p:nvGrpSpPr>
          <p:grpSpPr>
            <a:xfrm>
              <a:off x="4439103" y="5650000"/>
              <a:ext cx="815514" cy="815514"/>
              <a:chOff x="9092787" y="2716885"/>
              <a:chExt cx="2075543" cy="2075543"/>
            </a:xfrm>
          </p:grpSpPr>
          <p:sp>
            <p:nvSpPr>
              <p:cNvPr id="40" name="折角形 1899"/>
              <p:cNvSpPr/>
              <p:nvPr/>
            </p:nvSpPr>
            <p:spPr>
              <a:xfrm>
                <a:off x="9092787"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2" name="Freeform 105"/>
              <p:cNvSpPr>
                <a:spLocks noEditPoints="1"/>
              </p:cNvSpPr>
              <p:nvPr/>
            </p:nvSpPr>
            <p:spPr bwMode="auto">
              <a:xfrm>
                <a:off x="9592458" y="3280040"/>
                <a:ext cx="1076200" cy="949233"/>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9" name="矩形 38"/>
            <p:cNvSpPr/>
            <p:nvPr/>
          </p:nvSpPr>
          <p:spPr>
            <a:xfrm>
              <a:off x="5251591" y="5526843"/>
              <a:ext cx="3371709" cy="752194"/>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上传平台</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可将台账自动上传到上级环保平台</a:t>
              </a:r>
              <a:endParaRPr lang="en-US" altLang="zh-CN" sz="1200" dirty="0">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360641" y="890604"/>
            <a:ext cx="6969656" cy="5306576"/>
            <a:chOff x="278869" y="532790"/>
            <a:chExt cx="6969656" cy="5306576"/>
          </a:xfrm>
        </p:grpSpPr>
        <p:grpSp>
          <p:nvGrpSpPr>
            <p:cNvPr id="55" name="koppt-图形"/>
            <p:cNvGrpSpPr/>
            <p:nvPr/>
          </p:nvGrpSpPr>
          <p:grpSpPr>
            <a:xfrm>
              <a:off x="278869" y="532790"/>
              <a:ext cx="6969656" cy="5306576"/>
              <a:chOff x="2317110" y="551818"/>
              <a:chExt cx="7557780" cy="5754364"/>
            </a:xfrm>
          </p:grpSpPr>
          <p:pic>
            <p:nvPicPr>
              <p:cNvPr id="57" name="image1.png"/>
              <p:cNvPicPr>
                <a:picLocks noChangeAspect="1"/>
              </p:cNvPicPr>
              <p:nvPr/>
            </p:nvPicPr>
            <p:blipFill>
              <a:blip r:embed="rId1"/>
              <a:stretch>
                <a:fillRect/>
              </a:stretch>
            </p:blipFill>
            <p:spPr>
              <a:xfrm>
                <a:off x="2317110" y="551818"/>
                <a:ext cx="7557780" cy="5754364"/>
              </a:xfrm>
              <a:prstGeom prst="rect">
                <a:avLst/>
              </a:prstGeom>
              <a:ln w="12700">
                <a:miter lim="400000"/>
                <a:headEnd/>
                <a:tailEnd/>
              </a:ln>
            </p:spPr>
          </p:pic>
          <p:sp>
            <p:nvSpPr>
              <p:cNvPr id="58" name="矩形 57"/>
              <p:cNvSpPr/>
              <p:nvPr/>
            </p:nvSpPr>
            <p:spPr>
              <a:xfrm>
                <a:off x="3793765" y="1455288"/>
                <a:ext cx="4720583" cy="2682763"/>
              </a:xfrm>
              <a:prstGeom prst="rect">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60959" tIns="60959" rIns="60959" bIns="60959" numCol="1" spcCol="3810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0845" rtl="0" eaLnBrk="1" fontAlgn="auto" latinLnBrk="0" hangingPunct="0">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Lantinghei SC Extralight"/>
                  <a:ea typeface="Lantinghei SC Extralight"/>
                  <a:cs typeface="Lantinghei SC Extralight"/>
                  <a:sym typeface="Lantinghei SC Extralight"/>
                </a:endParaRPr>
              </a:p>
            </p:txBody>
          </p:sp>
        </p:grpSp>
        <p:pic>
          <p:nvPicPr>
            <p:cNvPr id="56" name="图片 55"/>
            <p:cNvPicPr>
              <a:picLocks noChangeAspect="1"/>
            </p:cNvPicPr>
            <p:nvPr/>
          </p:nvPicPr>
          <p:blipFill>
            <a:blip r:embed="rId2"/>
            <a:srcRect l="13623"/>
            <a:stretch>
              <a:fillRect/>
            </a:stretch>
          </p:blipFill>
          <p:spPr>
            <a:xfrm>
              <a:off x="1607162" y="1353255"/>
              <a:ext cx="4420146" cy="2553260"/>
            </a:xfrm>
            <a:prstGeom prst="rect">
              <a:avLst/>
            </a:prstGeom>
          </p:spPr>
        </p:pic>
      </p:grpSp>
      <p:grpSp>
        <p:nvGrpSpPr>
          <p:cNvPr id="59" name="组合 58"/>
          <p:cNvGrpSpPr/>
          <p:nvPr/>
        </p:nvGrpSpPr>
        <p:grpSpPr>
          <a:xfrm>
            <a:off x="535905" y="1606217"/>
            <a:ext cx="6969656" cy="5306576"/>
            <a:chOff x="459844" y="644842"/>
            <a:chExt cx="6969656" cy="5306576"/>
          </a:xfrm>
        </p:grpSpPr>
        <p:pic>
          <p:nvPicPr>
            <p:cNvPr id="60" name="image1.png"/>
            <p:cNvPicPr>
              <a:picLocks noChangeAspect="1"/>
            </p:cNvPicPr>
            <p:nvPr/>
          </p:nvPicPr>
          <p:blipFill>
            <a:blip r:embed="rId1"/>
            <a:stretch>
              <a:fillRect/>
            </a:stretch>
          </p:blipFill>
          <p:spPr>
            <a:xfrm>
              <a:off x="459844" y="644842"/>
              <a:ext cx="6969656" cy="5306576"/>
            </a:xfrm>
            <a:prstGeom prst="rect">
              <a:avLst/>
            </a:prstGeom>
            <a:ln w="12700">
              <a:miter lim="400000"/>
              <a:headEnd/>
              <a:tailEnd/>
            </a:ln>
          </p:spPr>
        </p:pic>
        <p:pic>
          <p:nvPicPr>
            <p:cNvPr id="2050" name="图片 2049"/>
            <p:cNvPicPr>
              <a:picLocks noChangeAspect="1"/>
            </p:cNvPicPr>
            <p:nvPr/>
          </p:nvPicPr>
          <p:blipFill>
            <a:blip r:embed="rId3"/>
            <a:srcRect l="13574"/>
            <a:stretch>
              <a:fillRect/>
            </a:stretch>
          </p:blipFill>
          <p:spPr>
            <a:xfrm>
              <a:off x="1847850" y="1508315"/>
              <a:ext cx="4295775" cy="2480016"/>
            </a:xfrm>
            <a:prstGeom prst="rect">
              <a:avLst/>
            </a:prstGeom>
          </p:spPr>
        </p:pic>
      </p:gr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4865365" y="2961012"/>
            <a:ext cx="1634400" cy="3170243"/>
          </a:xfrm>
          <a:prstGeom prst="rect">
            <a:avLst/>
          </a:prstGeom>
        </p:spPr>
      </p:pic>
      <p:pic>
        <p:nvPicPr>
          <p:cNvPr id="28" name="图片 27"/>
          <p:cNvPicPr>
            <a:picLocks noChangeAspect="1"/>
          </p:cNvPicPr>
          <p:nvPr/>
        </p:nvPicPr>
        <p:blipFill>
          <a:blip r:embed="rId2"/>
          <a:stretch>
            <a:fillRect/>
          </a:stretch>
        </p:blipFill>
        <p:spPr>
          <a:xfrm>
            <a:off x="2783917" y="2513691"/>
            <a:ext cx="1634400" cy="3170243"/>
          </a:xfrm>
          <a:prstGeom prst="rect">
            <a:avLst/>
          </a:prstGeom>
        </p:spPr>
      </p:pic>
      <p:sp>
        <p:nvSpPr>
          <p:cNvPr id="6" name="文本占位符 5"/>
          <p:cNvSpPr>
            <a:spLocks noGrp="1"/>
          </p:cNvSpPr>
          <p:nvPr>
            <p:ph type="body" sz="quarter" idx="10"/>
          </p:nvPr>
        </p:nvSpPr>
        <p:spPr>
          <a:xfrm>
            <a:off x="553085" y="377190"/>
            <a:ext cx="245300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五、使用说明</a:t>
            </a:r>
            <a:endPar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koppt-文本框"/>
          <p:cNvSpPr/>
          <p:nvPr/>
        </p:nvSpPr>
        <p:spPr>
          <a:xfrm>
            <a:off x="551815" y="1024152"/>
            <a:ext cx="2151192" cy="458908"/>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手机小程序</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7138771" y="1361720"/>
            <a:ext cx="4168802" cy="1029193"/>
            <a:chOff x="4439103" y="1359780"/>
            <a:chExt cx="4168802" cy="1029193"/>
          </a:xfrm>
        </p:grpSpPr>
        <p:grpSp>
          <p:nvGrpSpPr>
            <p:cNvPr id="8" name="组合 7"/>
            <p:cNvGrpSpPr/>
            <p:nvPr/>
          </p:nvGrpSpPr>
          <p:grpSpPr>
            <a:xfrm>
              <a:off x="4439103" y="1482937"/>
              <a:ext cx="815514" cy="815514"/>
              <a:chOff x="950274" y="2716885"/>
              <a:chExt cx="2075543" cy="2075543"/>
            </a:xfrm>
          </p:grpSpPr>
          <p:sp>
            <p:nvSpPr>
              <p:cNvPr id="19" name="折角形 1911"/>
              <p:cNvSpPr/>
              <p:nvPr/>
            </p:nvSpPr>
            <p:spPr>
              <a:xfrm>
                <a:off x="950274"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0" name="Freeform 7"/>
              <p:cNvSpPr>
                <a:spLocks noEditPoints="1"/>
              </p:cNvSpPr>
              <p:nvPr/>
            </p:nvSpPr>
            <p:spPr bwMode="auto">
              <a:xfrm>
                <a:off x="1488188" y="3254799"/>
                <a:ext cx="999714" cy="99971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 name="矩形 16"/>
            <p:cNvSpPr/>
            <p:nvPr/>
          </p:nvSpPr>
          <p:spPr>
            <a:xfrm>
              <a:off x="5236196" y="1359780"/>
              <a:ext cx="3371709" cy="1029193"/>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查询台账</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可按照企业名称、车牌、燃料类型、排放阶段等条件查询台账</a:t>
              </a:r>
              <a:endParaRPr lang="en-US" altLang="zh-CN" sz="1200"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138771" y="4139762"/>
            <a:ext cx="4184197" cy="938671"/>
            <a:chOff x="4439103" y="4137822"/>
            <a:chExt cx="4184197" cy="938671"/>
          </a:xfrm>
        </p:grpSpPr>
        <p:grpSp>
          <p:nvGrpSpPr>
            <p:cNvPr id="23" name="组合 22"/>
            <p:cNvGrpSpPr/>
            <p:nvPr/>
          </p:nvGrpSpPr>
          <p:grpSpPr>
            <a:xfrm>
              <a:off x="4439103" y="4260979"/>
              <a:ext cx="815514" cy="815514"/>
              <a:chOff x="3664445" y="2716885"/>
              <a:chExt cx="2075543" cy="2075543"/>
            </a:xfrm>
          </p:grpSpPr>
          <p:sp>
            <p:nvSpPr>
              <p:cNvPr id="26" name="折角形 1907"/>
              <p:cNvSpPr/>
              <p:nvPr/>
            </p:nvSpPr>
            <p:spPr>
              <a:xfrm>
                <a:off x="3664445"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7" name="Freeform 96"/>
              <p:cNvSpPr>
                <a:spLocks noEditPoints="1"/>
              </p:cNvSpPr>
              <p:nvPr/>
            </p:nvSpPr>
            <p:spPr bwMode="auto">
              <a:xfrm>
                <a:off x="4263174" y="3288173"/>
                <a:ext cx="878084" cy="93296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矩形 23"/>
            <p:cNvSpPr/>
            <p:nvPr/>
          </p:nvSpPr>
          <p:spPr>
            <a:xfrm>
              <a:off x="5251591" y="4137822"/>
              <a:ext cx="3371709" cy="752194"/>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增加车辆白名单</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白名单内的车辆不进入台账</a:t>
              </a:r>
              <a:endParaRPr lang="en-US" altLang="zh-CN" sz="120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138771" y="2750741"/>
            <a:ext cx="4168802" cy="1029193"/>
            <a:chOff x="4439103" y="2748801"/>
            <a:chExt cx="4168802" cy="1029193"/>
          </a:xfrm>
        </p:grpSpPr>
        <p:grpSp>
          <p:nvGrpSpPr>
            <p:cNvPr id="33" name="组合 32"/>
            <p:cNvGrpSpPr/>
            <p:nvPr/>
          </p:nvGrpSpPr>
          <p:grpSpPr>
            <a:xfrm>
              <a:off x="4439103" y="2871958"/>
              <a:ext cx="815514" cy="815514"/>
              <a:chOff x="6378616" y="2716885"/>
              <a:chExt cx="2075543" cy="2075543"/>
            </a:xfrm>
          </p:grpSpPr>
          <p:sp>
            <p:nvSpPr>
              <p:cNvPr id="35" name="折角形 1903"/>
              <p:cNvSpPr/>
              <p:nvPr/>
            </p:nvSpPr>
            <p:spPr>
              <a:xfrm>
                <a:off x="6378616"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endParaRPr>
              </a:p>
            </p:txBody>
          </p:sp>
          <p:sp>
            <p:nvSpPr>
              <p:cNvPr id="36" name="Freeform 100"/>
              <p:cNvSpPr>
                <a:spLocks noEditPoints="1"/>
              </p:cNvSpPr>
              <p:nvPr/>
            </p:nvSpPr>
            <p:spPr bwMode="auto">
              <a:xfrm>
                <a:off x="6897932" y="3257653"/>
                <a:ext cx="1036912" cy="99400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4" name="矩形 33"/>
            <p:cNvSpPr/>
            <p:nvPr/>
          </p:nvSpPr>
          <p:spPr>
            <a:xfrm>
              <a:off x="5236196" y="2748801"/>
              <a:ext cx="3371709" cy="1029193"/>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编辑信息</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对运输货物信息和重量进行补录、编辑</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新增进出厂车辆信息</a:t>
              </a:r>
              <a:endParaRPr lang="en-US" altLang="zh-CN" sz="1200" dirty="0">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775628" y="1784787"/>
            <a:ext cx="1634866" cy="3171143"/>
          </a:xfrm>
          <a:prstGeom prst="rect">
            <a:avLst/>
          </a:prstGeom>
        </p:spPr>
      </p:pic>
      <p:pic>
        <p:nvPicPr>
          <p:cNvPr id="14" name="图片 13"/>
          <p:cNvPicPr>
            <a:picLocks noChangeAspect="1"/>
          </p:cNvPicPr>
          <p:nvPr/>
        </p:nvPicPr>
        <p:blipFill rotWithShape="1">
          <a:blip r:embed="rId4"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557795" y="1517004"/>
            <a:ext cx="2013361" cy="3823991"/>
          </a:xfrm>
          <a:prstGeom prst="rect">
            <a:avLst/>
          </a:prstGeom>
        </p:spPr>
      </p:pic>
      <p:pic>
        <p:nvPicPr>
          <p:cNvPr id="15" name="图片 14"/>
          <p:cNvPicPr>
            <a:picLocks noChangeAspect="1"/>
          </p:cNvPicPr>
          <p:nvPr/>
        </p:nvPicPr>
        <p:blipFill rotWithShape="1">
          <a:blip r:embed="rId4"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2572042" y="2254773"/>
            <a:ext cx="2013361" cy="3823991"/>
          </a:xfrm>
          <a:prstGeom prst="rect">
            <a:avLst/>
          </a:prstGeom>
        </p:spPr>
      </p:pic>
      <p:pic>
        <p:nvPicPr>
          <p:cNvPr id="16" name="图片 15"/>
          <p:cNvPicPr>
            <a:picLocks noChangeAspect="1"/>
          </p:cNvPicPr>
          <p:nvPr/>
        </p:nvPicPr>
        <p:blipFill rotWithShape="1">
          <a:blip r:embed="rId4"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4675885" y="2766387"/>
            <a:ext cx="2013361" cy="3823991"/>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六、应用场景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5585" r="28307"/>
          <a:stretch>
            <a:fillRect/>
          </a:stretch>
        </p:blipFill>
        <p:spPr>
          <a:xfrm>
            <a:off x="1124585" y="2606040"/>
            <a:ext cx="2880000" cy="3835550"/>
          </a:xfrm>
          <a:prstGeom prst="rect">
            <a:avLst/>
          </a:prstGeom>
          <a:ln>
            <a:noFill/>
          </a:ln>
          <a:effectLst>
            <a:outerShdw blurRad="292100" dist="139700" dir="2700000" algn="tl" rotWithShape="0">
              <a:srgbClr val="333333">
                <a:alpha val="65000"/>
              </a:srgbClr>
            </a:outerShdw>
          </a:effectLst>
        </p:spPr>
      </p:pic>
      <p:sp>
        <p:nvSpPr>
          <p:cNvPr id="3" name="koppt-文本框"/>
          <p:cNvSpPr/>
          <p:nvPr/>
        </p:nvSpPr>
        <p:spPr>
          <a:xfrm>
            <a:off x="627380" y="991235"/>
            <a:ext cx="10828020" cy="1289905"/>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dirty="0">
                <a:solidFill>
                  <a:schemeClr val="tx2"/>
                </a:solidFill>
                <a:latin typeface="微软雅黑" panose="020B0503020204020204" pitchFamily="34" charset="-122"/>
                <a:ea typeface="微软雅黑" panose="020B0503020204020204" pitchFamily="34" charset="-122"/>
                <a:cs typeface="+mn-ea"/>
                <a:sym typeface="+mn-lt"/>
              </a:rPr>
              <a:t>已经相继在浙江省</a:t>
            </a:r>
            <a:r>
              <a:rPr lang="zh-CN" altLang="en-US" b="1" dirty="0">
                <a:solidFill>
                  <a:schemeClr val="tx2"/>
                </a:solidFill>
                <a:latin typeface="微软雅黑" panose="020B0503020204020204" pitchFamily="34" charset="-122"/>
                <a:ea typeface="微软雅黑" panose="020B0503020204020204" pitchFamily="34" charset="-122"/>
                <a:cs typeface="+mn-ea"/>
                <a:sym typeface="+mn-lt"/>
              </a:rPr>
              <a:t>杭州市、湖州市、衢州市、台州市</a:t>
            </a:r>
            <a:r>
              <a:rPr lang="zh-CN" altLang="en-US" dirty="0">
                <a:solidFill>
                  <a:schemeClr val="tx2"/>
                </a:solidFill>
                <a:latin typeface="微软雅黑" panose="020B0503020204020204" pitchFamily="34" charset="-122"/>
                <a:ea typeface="微软雅黑" panose="020B0503020204020204" pitchFamily="34" charset="-122"/>
                <a:cs typeface="+mn-ea"/>
                <a:sym typeface="+mn-lt"/>
              </a:rPr>
              <a:t>开展台账管理系统的安装，完成</a:t>
            </a:r>
            <a:r>
              <a:rPr lang="en-US" altLang="zh-CN" b="1" dirty="0">
                <a:solidFill>
                  <a:schemeClr val="tx2"/>
                </a:solidFill>
                <a:latin typeface="微软雅黑" panose="020B0503020204020204" pitchFamily="34" charset="-122"/>
                <a:ea typeface="微软雅黑" panose="020B0503020204020204" pitchFamily="34" charset="-122"/>
                <a:cs typeface="+mn-ea"/>
                <a:sym typeface="+mn-lt"/>
              </a:rPr>
              <a:t>100</a:t>
            </a:r>
            <a:r>
              <a:rPr lang="zh-CN" altLang="en-US" b="1" dirty="0">
                <a:solidFill>
                  <a:schemeClr val="tx2"/>
                </a:solidFill>
                <a:latin typeface="微软雅黑" panose="020B0503020204020204" pitchFamily="34" charset="-122"/>
                <a:ea typeface="微软雅黑" panose="020B0503020204020204" pitchFamily="34" charset="-122"/>
                <a:cs typeface="+mn-ea"/>
                <a:sym typeface="+mn-lt"/>
              </a:rPr>
              <a:t>余家企业</a:t>
            </a:r>
            <a:r>
              <a:rPr lang="zh-CN" altLang="en-US" dirty="0">
                <a:solidFill>
                  <a:schemeClr val="tx2"/>
                </a:solidFill>
                <a:latin typeface="微软雅黑" panose="020B0503020204020204" pitchFamily="34" charset="-122"/>
                <a:ea typeface="微软雅黑" panose="020B0503020204020204" pitchFamily="34" charset="-122"/>
                <a:cs typeface="+mn-ea"/>
                <a:sym typeface="+mn-lt"/>
              </a:rPr>
              <a:t>设备的安装工作。</a:t>
            </a:r>
            <a:endParaRPr lang="en-US" altLang="zh-CN" dirty="0">
              <a:solidFill>
                <a:schemeClr val="tx2"/>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u"/>
            </a:pPr>
            <a:r>
              <a:rPr lang="zh-CN" altLang="en-US" dirty="0">
                <a:solidFill>
                  <a:schemeClr val="tx2"/>
                </a:solidFill>
                <a:latin typeface="微软雅黑" panose="020B0503020204020204" pitchFamily="34" charset="-122"/>
                <a:ea typeface="微软雅黑" panose="020B0503020204020204" pitchFamily="34" charset="-122"/>
                <a:cs typeface="+mn-ea"/>
                <a:sym typeface="+mn-lt"/>
              </a:rPr>
              <a:t>已生成</a:t>
            </a:r>
            <a:r>
              <a:rPr lang="en-US" altLang="zh-CN" dirty="0">
                <a:solidFill>
                  <a:schemeClr val="tx2"/>
                </a:solidFill>
                <a:latin typeface="微软雅黑" panose="020B0503020204020204" pitchFamily="34" charset="-122"/>
                <a:ea typeface="微软雅黑" panose="020B0503020204020204" pitchFamily="34" charset="-122"/>
                <a:cs typeface="+mn-ea"/>
                <a:sym typeface="+mn-lt"/>
              </a:rPr>
              <a:t>14</a:t>
            </a:r>
            <a:r>
              <a:rPr lang="zh-CN" altLang="en-US" dirty="0">
                <a:solidFill>
                  <a:schemeClr val="tx2"/>
                </a:solidFill>
                <a:latin typeface="微软雅黑" panose="020B0503020204020204" pitchFamily="34" charset="-122"/>
                <a:ea typeface="微软雅黑" panose="020B0503020204020204" pitchFamily="34" charset="-122"/>
                <a:cs typeface="+mn-ea"/>
                <a:sym typeface="+mn-lt"/>
              </a:rPr>
              <a:t>万余条车辆进出厂台账，自建数据库已备案车辆达</a:t>
            </a:r>
            <a:r>
              <a:rPr lang="en-US" altLang="zh-CN" dirty="0">
                <a:solidFill>
                  <a:schemeClr val="tx2"/>
                </a:solidFill>
                <a:latin typeface="微软雅黑" panose="020B0503020204020204" pitchFamily="34" charset="-122"/>
                <a:ea typeface="微软雅黑" panose="020B0503020204020204" pitchFamily="34" charset="-122"/>
                <a:cs typeface="+mn-ea"/>
                <a:sym typeface="+mn-lt"/>
              </a:rPr>
              <a:t>4</a:t>
            </a:r>
            <a:r>
              <a:rPr lang="zh-CN" altLang="en-US" dirty="0">
                <a:solidFill>
                  <a:schemeClr val="tx2"/>
                </a:solidFill>
                <a:latin typeface="微软雅黑" panose="020B0503020204020204" pitchFamily="34" charset="-122"/>
                <a:ea typeface="微软雅黑" panose="020B0503020204020204" pitchFamily="34" charset="-122"/>
                <a:cs typeface="+mn-ea"/>
                <a:sym typeface="+mn-lt"/>
              </a:rPr>
              <a:t>万余量。</a:t>
            </a:r>
            <a:endParaRPr lang="zh-CN" altLang="en-US" dirty="0">
              <a:solidFill>
                <a:schemeClr val="tx2"/>
              </a:solidFill>
              <a:latin typeface="微软雅黑" panose="020B0503020204020204" pitchFamily="34" charset="-122"/>
              <a:ea typeface="微软雅黑" panose="020B0503020204020204" pitchFamily="34" charset="-122"/>
              <a:cs typeface="+mn-ea"/>
              <a:sym typeface="+mn-lt"/>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315" y="2605773"/>
            <a:ext cx="2880000" cy="3841508"/>
          </a:xfrm>
          <a:prstGeom prst="rect">
            <a:avLst/>
          </a:prstGeom>
          <a:effectLst>
            <a:outerShdw blurRad="292100" dist="139700" dir="2400000" algn="ctr" rotWithShape="0">
              <a:srgbClr val="000000">
                <a:alpha val="65000"/>
              </a:srgbClr>
            </a:outerShdw>
          </a:effectLst>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173" y="2606408"/>
            <a:ext cx="2880000" cy="3841510"/>
          </a:xfrm>
          <a:prstGeom prst="rect">
            <a:avLst/>
          </a:prstGeom>
          <a:effectLst>
            <a:outerShdw blurRad="292100" dist="139700" dir="2400000" algn="ctr" rotWithShape="0">
              <a:srgbClr val="000000">
                <a:alpha val="65000"/>
              </a:srgbClr>
            </a:outerShdw>
          </a:effectLst>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CONTENTS</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custDataLst>
              <p:tags r:id="rId1"/>
            </p:custDataLst>
          </p:nvPr>
        </p:nvSpPr>
        <p:spPr>
          <a:xfrm>
            <a:off x="-118427" y="83121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一、产品简介</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14" name="文本框 13"/>
          <p:cNvSpPr txBox="1"/>
          <p:nvPr>
            <p:custDataLst>
              <p:tags r:id="rId2"/>
            </p:custDataLst>
          </p:nvPr>
        </p:nvSpPr>
        <p:spPr>
          <a:xfrm>
            <a:off x="-119062" y="17773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二、产品功能</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19" name="文本框 18"/>
          <p:cNvSpPr txBox="1"/>
          <p:nvPr>
            <p:custDataLst>
              <p:tags r:id="rId3"/>
            </p:custDataLst>
          </p:nvPr>
        </p:nvSpPr>
        <p:spPr>
          <a:xfrm>
            <a:off x="-118427" y="27806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三、产品优势</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29" name="文本框 28"/>
          <p:cNvSpPr txBox="1"/>
          <p:nvPr>
            <p:custDataLst>
              <p:tags r:id="rId4"/>
            </p:custDataLst>
          </p:nvPr>
        </p:nvSpPr>
        <p:spPr>
          <a:xfrm>
            <a:off x="-118427" y="37458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四、安装方案</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5" name="文本框 34"/>
          <p:cNvSpPr txBox="1"/>
          <p:nvPr>
            <p:custDataLst>
              <p:tags r:id="rId5"/>
            </p:custDataLst>
          </p:nvPr>
        </p:nvSpPr>
        <p:spPr>
          <a:xfrm>
            <a:off x="-118427" y="473011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五、使用说明</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6" name="文本框 35"/>
          <p:cNvSpPr txBox="1"/>
          <p:nvPr>
            <p:custDataLst>
              <p:tags r:id="rId6"/>
            </p:custDataLst>
          </p:nvPr>
        </p:nvSpPr>
        <p:spPr>
          <a:xfrm>
            <a:off x="-118427" y="57143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六、应用场景</a:t>
            </a:r>
            <a:endParaRPr lang="zh-CN" altLang="zh-CN" sz="4000" b="1" dirty="0">
              <a:ln w="9525" cmpd="sng">
                <a:noFill/>
                <a:prstDash val="solid"/>
              </a:ln>
              <a:solidFill>
                <a:schemeClr val="accent1"/>
              </a:solidFill>
              <a:effectLst>
                <a:outerShdw blurRad="152400" dist="1016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169545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政策背景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5" name="组合 4"/>
          <p:cNvGrpSpPr/>
          <p:nvPr/>
        </p:nvGrpSpPr>
        <p:grpSpPr>
          <a:xfrm>
            <a:off x="69780" y="1655593"/>
            <a:ext cx="12122220" cy="4220189"/>
            <a:chOff x="69780" y="2132406"/>
            <a:chExt cx="12122220" cy="4220189"/>
          </a:xfrm>
        </p:grpSpPr>
        <p:cxnSp>
          <p:nvCxnSpPr>
            <p:cNvPr id="7" name="Straight Connector 1"/>
            <p:cNvCxnSpPr/>
            <p:nvPr/>
          </p:nvCxnSpPr>
          <p:spPr>
            <a:xfrm flipV="1">
              <a:off x="228598" y="4096351"/>
              <a:ext cx="11963402" cy="6542"/>
            </a:xfrm>
            <a:prstGeom prst="line">
              <a:avLst/>
            </a:prstGeom>
            <a:ln w="127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9780" y="2313217"/>
              <a:ext cx="2499518" cy="1896832"/>
              <a:chOff x="69780" y="2313217"/>
              <a:chExt cx="2499518" cy="1896832"/>
            </a:xfrm>
          </p:grpSpPr>
          <p:sp>
            <p:nvSpPr>
              <p:cNvPr id="9" name="Freeform: Shape 12"/>
              <p:cNvSpPr>
                <a:spLocks noChangeAspect="1"/>
              </p:cNvSpPr>
              <p:nvPr/>
            </p:nvSpPr>
            <p:spPr>
              <a:xfrm rot="16200000" flipH="1">
                <a:off x="34364" y="4028500"/>
                <a:ext cx="216964" cy="146133"/>
              </a:xfrm>
              <a:custGeom>
                <a:avLst/>
                <a:gdLst>
                  <a:gd name="connsiteX0" fmla="*/ 1638300 w 1638300"/>
                  <a:gd name="connsiteY0" fmla="*/ 0 h 1928812"/>
                  <a:gd name="connsiteX1" fmla="*/ 819150 w 1638300"/>
                  <a:gd name="connsiteY1" fmla="*/ 819150 h 1928812"/>
                  <a:gd name="connsiteX2" fmla="*/ 0 w 1638300"/>
                  <a:gd name="connsiteY2" fmla="*/ 0 h 1928812"/>
                  <a:gd name="connsiteX3" fmla="*/ 0 w 1638300"/>
                  <a:gd name="connsiteY3" fmla="*/ 1109662 h 1928812"/>
                  <a:gd name="connsiteX4" fmla="*/ 819150 w 1638300"/>
                  <a:gd name="connsiteY4" fmla="*/ 1928812 h 1928812"/>
                  <a:gd name="connsiteX5" fmla="*/ 1638300 w 1638300"/>
                  <a:gd name="connsiteY5" fmla="*/ 1109662 h 192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300" h="1928812">
                    <a:moveTo>
                      <a:pt x="1638300" y="0"/>
                    </a:moveTo>
                    <a:lnTo>
                      <a:pt x="819150" y="819150"/>
                    </a:lnTo>
                    <a:lnTo>
                      <a:pt x="0" y="0"/>
                    </a:lnTo>
                    <a:lnTo>
                      <a:pt x="0" y="1109662"/>
                    </a:lnTo>
                    <a:lnTo>
                      <a:pt x="819150" y="1928812"/>
                    </a:lnTo>
                    <a:lnTo>
                      <a:pt x="1638300" y="1109662"/>
                    </a:lnTo>
                    <a:close/>
                  </a:path>
                </a:pathLst>
              </a:custGeom>
              <a:solidFill>
                <a:schemeClr val="accent1">
                  <a:lumMod val="60000"/>
                  <a:lumOff val="40000"/>
                </a:schemeClr>
              </a:solidFill>
              <a:ln w="63500" cap="rnd">
                <a:no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600">
                  <a:cs typeface="+mn-ea"/>
                  <a:sym typeface="+mn-lt"/>
                </a:endParaRPr>
              </a:p>
            </p:txBody>
          </p:sp>
          <p:grpSp>
            <p:nvGrpSpPr>
              <p:cNvPr id="30" name="组合 29"/>
              <p:cNvGrpSpPr/>
              <p:nvPr/>
            </p:nvGrpSpPr>
            <p:grpSpPr>
              <a:xfrm>
                <a:off x="1310196" y="2313217"/>
                <a:ext cx="1259102" cy="1787684"/>
                <a:chOff x="3132209" y="1891811"/>
                <a:chExt cx="1564597" cy="2221429"/>
              </a:xfrm>
            </p:grpSpPr>
            <p:cxnSp>
              <p:nvCxnSpPr>
                <p:cNvPr id="31" name="Straight Connector 21"/>
                <p:cNvCxnSpPr/>
                <p:nvPr/>
              </p:nvCxnSpPr>
              <p:spPr>
                <a:xfrm>
                  <a:off x="3140918" y="2745435"/>
                  <a:ext cx="0" cy="1367805"/>
                </a:xfrm>
                <a:prstGeom prst="line">
                  <a:avLst/>
                </a:prstGeom>
                <a:ln w="12700" cap="rnd">
                  <a:solidFill>
                    <a:schemeClr val="accent1">
                      <a:lumMod val="60000"/>
                      <a:lumOff val="40000"/>
                    </a:schemeClr>
                  </a:solidFill>
                  <a:round/>
                  <a:tailEnd type="oval" w="lg" len="lg"/>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132209" y="1891811"/>
                  <a:ext cx="1564597" cy="856645"/>
                  <a:chOff x="3132209" y="1891811"/>
                  <a:chExt cx="1564597" cy="856645"/>
                </a:xfrm>
              </p:grpSpPr>
              <p:sp>
                <p:nvSpPr>
                  <p:cNvPr id="33" name="矩形 32"/>
                  <p:cNvSpPr/>
                  <p:nvPr/>
                </p:nvSpPr>
                <p:spPr>
                  <a:xfrm>
                    <a:off x="3132209" y="1891811"/>
                    <a:ext cx="1564597" cy="856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34" name="矩形 33"/>
                  <p:cNvSpPr/>
                  <p:nvPr/>
                </p:nvSpPr>
                <p:spPr>
                  <a:xfrm>
                    <a:off x="3226096" y="2071539"/>
                    <a:ext cx="1376828" cy="420697"/>
                  </a:xfrm>
                  <a:prstGeom prst="rect">
                    <a:avLst/>
                  </a:prstGeom>
                </p:spPr>
                <p:txBody>
                  <a:bodyPr wrap="none">
                    <a:spAutoFit/>
                  </a:bodyPr>
                  <a:lstStyle/>
                  <a:p>
                    <a:pPr algn="ctr"/>
                    <a:r>
                      <a:rPr lang="en-US" altLang="zh-CN" sz="1600" b="1" dirty="0">
                        <a:solidFill>
                          <a:srgbClr val="FFFFFF"/>
                        </a:solidFill>
                        <a:cs typeface="+mn-ea"/>
                        <a:sym typeface="+mn-lt"/>
                      </a:rPr>
                      <a:t>2020</a:t>
                    </a:r>
                    <a:r>
                      <a:rPr lang="zh-CN" altLang="en-US" sz="1600" b="1" dirty="0">
                        <a:solidFill>
                          <a:srgbClr val="FFFFFF"/>
                        </a:solidFill>
                        <a:cs typeface="+mn-ea"/>
                        <a:sym typeface="+mn-lt"/>
                      </a:rPr>
                      <a:t>年</a:t>
                    </a:r>
                    <a:r>
                      <a:rPr lang="en-US" altLang="zh-CN" sz="1600" b="1" dirty="0">
                        <a:solidFill>
                          <a:srgbClr val="FFFFFF"/>
                        </a:solidFill>
                        <a:cs typeface="+mn-ea"/>
                        <a:sym typeface="+mn-lt"/>
                      </a:rPr>
                      <a:t>6</a:t>
                    </a:r>
                    <a:r>
                      <a:rPr lang="zh-CN" altLang="en-US" sz="1600" b="1" dirty="0">
                        <a:solidFill>
                          <a:srgbClr val="FFFFFF"/>
                        </a:solidFill>
                        <a:cs typeface="+mn-ea"/>
                        <a:sym typeface="+mn-lt"/>
                      </a:rPr>
                      <a:t>月</a:t>
                    </a:r>
                    <a:endParaRPr lang="zh-CN" altLang="en-US" sz="1600" b="1" dirty="0">
                      <a:solidFill>
                        <a:srgbClr val="FFFFFF"/>
                      </a:solidFill>
                      <a:cs typeface="+mn-ea"/>
                      <a:sym typeface="+mn-lt"/>
                    </a:endParaRPr>
                  </a:p>
                </p:txBody>
              </p:sp>
            </p:grpSp>
          </p:grpSp>
        </p:grpSp>
        <p:sp>
          <p:nvSpPr>
            <p:cNvPr id="11" name="Freeform: Shape 12"/>
            <p:cNvSpPr>
              <a:spLocks noChangeAspect="1"/>
            </p:cNvSpPr>
            <p:nvPr/>
          </p:nvSpPr>
          <p:spPr>
            <a:xfrm rot="5400000" flipH="1" flipV="1">
              <a:off x="3136070" y="4028500"/>
              <a:ext cx="216964" cy="146133"/>
            </a:xfrm>
            <a:custGeom>
              <a:avLst/>
              <a:gdLst>
                <a:gd name="connsiteX0" fmla="*/ 1638300 w 1638300"/>
                <a:gd name="connsiteY0" fmla="*/ 0 h 1928812"/>
                <a:gd name="connsiteX1" fmla="*/ 819150 w 1638300"/>
                <a:gd name="connsiteY1" fmla="*/ 819150 h 1928812"/>
                <a:gd name="connsiteX2" fmla="*/ 0 w 1638300"/>
                <a:gd name="connsiteY2" fmla="*/ 0 h 1928812"/>
                <a:gd name="connsiteX3" fmla="*/ 0 w 1638300"/>
                <a:gd name="connsiteY3" fmla="*/ 1109662 h 1928812"/>
                <a:gd name="connsiteX4" fmla="*/ 819150 w 1638300"/>
                <a:gd name="connsiteY4" fmla="*/ 1928812 h 1928812"/>
                <a:gd name="connsiteX5" fmla="*/ 1638300 w 1638300"/>
                <a:gd name="connsiteY5" fmla="*/ 1109662 h 192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300" h="1928812">
                  <a:moveTo>
                    <a:pt x="1638300" y="0"/>
                  </a:moveTo>
                  <a:lnTo>
                    <a:pt x="819150" y="819150"/>
                  </a:lnTo>
                  <a:lnTo>
                    <a:pt x="0" y="0"/>
                  </a:lnTo>
                  <a:lnTo>
                    <a:pt x="0" y="1109662"/>
                  </a:lnTo>
                  <a:lnTo>
                    <a:pt x="819150" y="1928812"/>
                  </a:lnTo>
                  <a:lnTo>
                    <a:pt x="1638300" y="1109662"/>
                  </a:lnTo>
                  <a:close/>
                </a:path>
              </a:pathLst>
            </a:custGeom>
            <a:solidFill>
              <a:schemeClr val="accent1"/>
            </a:solidFill>
            <a:ln w="63500" cap="rnd">
              <a:no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600">
                <a:cs typeface="+mn-ea"/>
                <a:sym typeface="+mn-lt"/>
              </a:endParaRPr>
            </a:p>
          </p:txBody>
        </p:sp>
        <p:cxnSp>
          <p:nvCxnSpPr>
            <p:cNvPr id="12" name="Straight Connector 21"/>
            <p:cNvCxnSpPr/>
            <p:nvPr/>
          </p:nvCxnSpPr>
          <p:spPr>
            <a:xfrm flipV="1">
              <a:off x="5263569" y="4099748"/>
              <a:ext cx="0" cy="1100734"/>
            </a:xfrm>
            <a:prstGeom prst="line">
              <a:avLst/>
            </a:prstGeom>
            <a:ln w="12700" cap="rnd">
              <a:solidFill>
                <a:schemeClr val="accent1"/>
              </a:solidFill>
              <a:round/>
              <a:tailEnd type="oval" w="lg" len="lg"/>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259736" y="5200535"/>
              <a:ext cx="1259102" cy="689381"/>
              <a:chOff x="4548390" y="1891811"/>
              <a:chExt cx="1564597" cy="856645"/>
            </a:xfrm>
          </p:grpSpPr>
          <p:sp>
            <p:nvSpPr>
              <p:cNvPr id="27" name="矩形 26"/>
              <p:cNvSpPr/>
              <p:nvPr/>
            </p:nvSpPr>
            <p:spPr>
              <a:xfrm>
                <a:off x="4548390" y="1891811"/>
                <a:ext cx="1564597" cy="8566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8" name="矩形 27"/>
              <p:cNvSpPr/>
              <p:nvPr/>
            </p:nvSpPr>
            <p:spPr>
              <a:xfrm>
                <a:off x="4642273" y="2071539"/>
                <a:ext cx="1376828" cy="420697"/>
              </a:xfrm>
              <a:prstGeom prst="rect">
                <a:avLst/>
              </a:prstGeom>
            </p:spPr>
            <p:txBody>
              <a:bodyPr wrap="none">
                <a:spAutoFit/>
              </a:bodyPr>
              <a:lstStyle/>
              <a:p>
                <a:pPr algn="ctr"/>
                <a:r>
                  <a:rPr lang="en-US" altLang="zh-CN" sz="1600" b="1" dirty="0">
                    <a:solidFill>
                      <a:srgbClr val="FFFFFF"/>
                    </a:solidFill>
                    <a:cs typeface="+mn-ea"/>
                    <a:sym typeface="+mn-lt"/>
                  </a:rPr>
                  <a:t>2022</a:t>
                </a:r>
                <a:r>
                  <a:rPr lang="zh-CN" altLang="en-US" sz="1600" b="1" dirty="0">
                    <a:solidFill>
                      <a:srgbClr val="FFFFFF"/>
                    </a:solidFill>
                    <a:cs typeface="+mn-ea"/>
                    <a:sym typeface="+mn-lt"/>
                  </a:rPr>
                  <a:t>年</a:t>
                </a:r>
                <a:r>
                  <a:rPr lang="en-US" altLang="zh-CN" sz="1600" b="1" dirty="0">
                    <a:solidFill>
                      <a:srgbClr val="FFFFFF"/>
                    </a:solidFill>
                    <a:cs typeface="+mn-ea"/>
                    <a:sym typeface="+mn-lt"/>
                  </a:rPr>
                  <a:t>7</a:t>
                </a:r>
                <a:r>
                  <a:rPr lang="zh-CN" altLang="en-US" sz="1600" b="1" dirty="0">
                    <a:solidFill>
                      <a:srgbClr val="FFFFFF"/>
                    </a:solidFill>
                    <a:cs typeface="+mn-ea"/>
                    <a:sym typeface="+mn-lt"/>
                  </a:rPr>
                  <a:t>月</a:t>
                </a:r>
                <a:endParaRPr lang="zh-CN" altLang="en-US" sz="1600" b="1" dirty="0">
                  <a:solidFill>
                    <a:srgbClr val="FFFFFF"/>
                  </a:solidFill>
                  <a:cs typeface="+mn-ea"/>
                  <a:sym typeface="+mn-lt"/>
                </a:endParaRPr>
              </a:p>
            </p:txBody>
          </p:sp>
        </p:grpSp>
        <p:grpSp>
          <p:nvGrpSpPr>
            <p:cNvPr id="15" name="组合 14"/>
            <p:cNvGrpSpPr/>
            <p:nvPr/>
          </p:nvGrpSpPr>
          <p:grpSpPr>
            <a:xfrm>
              <a:off x="8310321" y="2313217"/>
              <a:ext cx="2585693" cy="1896833"/>
              <a:chOff x="2690571" y="2313217"/>
              <a:chExt cx="2585693" cy="1896833"/>
            </a:xfrm>
          </p:grpSpPr>
          <p:sp>
            <p:nvSpPr>
              <p:cNvPr id="21" name="Freeform: Shape 12"/>
              <p:cNvSpPr>
                <a:spLocks noChangeAspect="1"/>
              </p:cNvSpPr>
              <p:nvPr/>
            </p:nvSpPr>
            <p:spPr>
              <a:xfrm rot="16200000" flipH="1">
                <a:off x="2655155" y="4028501"/>
                <a:ext cx="216964" cy="146133"/>
              </a:xfrm>
              <a:custGeom>
                <a:avLst/>
                <a:gdLst>
                  <a:gd name="connsiteX0" fmla="*/ 1638300 w 1638300"/>
                  <a:gd name="connsiteY0" fmla="*/ 0 h 1928812"/>
                  <a:gd name="connsiteX1" fmla="*/ 819150 w 1638300"/>
                  <a:gd name="connsiteY1" fmla="*/ 819150 h 1928812"/>
                  <a:gd name="connsiteX2" fmla="*/ 0 w 1638300"/>
                  <a:gd name="connsiteY2" fmla="*/ 0 h 1928812"/>
                  <a:gd name="connsiteX3" fmla="*/ 0 w 1638300"/>
                  <a:gd name="connsiteY3" fmla="*/ 1109662 h 1928812"/>
                  <a:gd name="connsiteX4" fmla="*/ 819150 w 1638300"/>
                  <a:gd name="connsiteY4" fmla="*/ 1928812 h 1928812"/>
                  <a:gd name="connsiteX5" fmla="*/ 1638300 w 1638300"/>
                  <a:gd name="connsiteY5" fmla="*/ 1109662 h 192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300" h="1928812">
                    <a:moveTo>
                      <a:pt x="1638300" y="0"/>
                    </a:moveTo>
                    <a:lnTo>
                      <a:pt x="819150" y="819150"/>
                    </a:lnTo>
                    <a:lnTo>
                      <a:pt x="0" y="0"/>
                    </a:lnTo>
                    <a:lnTo>
                      <a:pt x="0" y="1109662"/>
                    </a:lnTo>
                    <a:lnTo>
                      <a:pt x="819150" y="1928812"/>
                    </a:lnTo>
                    <a:lnTo>
                      <a:pt x="1638300" y="1109662"/>
                    </a:lnTo>
                    <a:close/>
                  </a:path>
                </a:pathLst>
              </a:custGeom>
              <a:solidFill>
                <a:schemeClr val="accent1">
                  <a:lumMod val="75000"/>
                </a:schemeClr>
              </a:solidFill>
              <a:ln w="63500" cap="rnd">
                <a:noFill/>
                <a:prstDash val="sysDot"/>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600">
                  <a:cs typeface="+mn-ea"/>
                  <a:sym typeface="+mn-lt"/>
                </a:endParaRPr>
              </a:p>
            </p:txBody>
          </p:sp>
          <p:grpSp>
            <p:nvGrpSpPr>
              <p:cNvPr id="22" name="组合 21"/>
              <p:cNvGrpSpPr/>
              <p:nvPr/>
            </p:nvGrpSpPr>
            <p:grpSpPr>
              <a:xfrm>
                <a:off x="4017162" y="2313217"/>
                <a:ext cx="1259102" cy="1786481"/>
                <a:chOff x="6495963" y="1891811"/>
                <a:chExt cx="1564597" cy="2219934"/>
              </a:xfrm>
            </p:grpSpPr>
            <p:cxnSp>
              <p:nvCxnSpPr>
                <p:cNvPr id="23" name="Straight Connector 21"/>
                <p:cNvCxnSpPr/>
                <p:nvPr/>
              </p:nvCxnSpPr>
              <p:spPr>
                <a:xfrm>
                  <a:off x="6500728" y="2743940"/>
                  <a:ext cx="0" cy="1367805"/>
                </a:xfrm>
                <a:prstGeom prst="line">
                  <a:avLst/>
                </a:prstGeom>
                <a:ln w="12700" cap="rnd">
                  <a:solidFill>
                    <a:srgbClr val="A24200"/>
                  </a:solidFill>
                  <a:round/>
                  <a:tailEnd type="oval"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495963" y="1891811"/>
                  <a:ext cx="1564597" cy="856645"/>
                  <a:chOff x="6495963" y="1891811"/>
                  <a:chExt cx="1564597" cy="856645"/>
                </a:xfrm>
              </p:grpSpPr>
              <p:sp>
                <p:nvSpPr>
                  <p:cNvPr id="25" name="矩形 24"/>
                  <p:cNvSpPr/>
                  <p:nvPr/>
                </p:nvSpPr>
                <p:spPr>
                  <a:xfrm>
                    <a:off x="6495963" y="1891811"/>
                    <a:ext cx="1564597" cy="8566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6" name="矩形 25"/>
                  <p:cNvSpPr/>
                  <p:nvPr/>
                </p:nvSpPr>
                <p:spPr>
                  <a:xfrm>
                    <a:off x="6610768" y="2071539"/>
                    <a:ext cx="1334998" cy="420697"/>
                  </a:xfrm>
                  <a:prstGeom prst="rect">
                    <a:avLst/>
                  </a:prstGeom>
                </p:spPr>
                <p:txBody>
                  <a:bodyPr wrap="none">
                    <a:spAutoFit/>
                  </a:bodyPr>
                  <a:lstStyle/>
                  <a:p>
                    <a:pPr algn="ctr"/>
                    <a:r>
                      <a:rPr lang="en-US" altLang="zh-CN" sz="1600" b="1" dirty="0">
                        <a:solidFill>
                          <a:srgbClr val="FFFFFF"/>
                        </a:solidFill>
                        <a:cs typeface="+mn-ea"/>
                        <a:sym typeface="+mn-lt"/>
                      </a:rPr>
                      <a:t>2023-2024</a:t>
                    </a:r>
                    <a:endParaRPr lang="zh-CN" altLang="en-US" sz="1600" b="1" dirty="0">
                      <a:solidFill>
                        <a:srgbClr val="FFFFFF"/>
                      </a:solidFill>
                      <a:cs typeface="+mn-ea"/>
                      <a:sym typeface="+mn-lt"/>
                    </a:endParaRPr>
                  </a:p>
                </p:txBody>
              </p:sp>
            </p:grpSp>
          </p:grpSp>
        </p:grpSp>
        <p:sp>
          <p:nvSpPr>
            <p:cNvPr id="20" name="矩形 19"/>
            <p:cNvSpPr/>
            <p:nvPr/>
          </p:nvSpPr>
          <p:spPr>
            <a:xfrm>
              <a:off x="9701661" y="5345170"/>
              <a:ext cx="697627" cy="400110"/>
            </a:xfrm>
            <a:prstGeom prst="rect">
              <a:avLst/>
            </a:prstGeom>
          </p:spPr>
          <p:txBody>
            <a:bodyPr wrap="none">
              <a:spAutoFit/>
            </a:bodyPr>
            <a:lstStyle/>
            <a:p>
              <a:pPr algn="ctr"/>
              <a:r>
                <a:rPr lang="en-US" altLang="zh-CN" sz="2000" b="1" dirty="0">
                  <a:solidFill>
                    <a:srgbClr val="FFFFFF"/>
                  </a:solidFill>
                  <a:cs typeface="+mn-ea"/>
                  <a:sym typeface="+mn-lt"/>
                </a:rPr>
                <a:t>2024</a:t>
              </a:r>
              <a:endParaRPr lang="zh-CN" altLang="en-US" sz="2000" b="1" dirty="0">
                <a:solidFill>
                  <a:srgbClr val="FFFFFF"/>
                </a:solidFill>
                <a:cs typeface="+mn-ea"/>
                <a:sym typeface="+mn-lt"/>
              </a:endParaRPr>
            </a:p>
          </p:txBody>
        </p:sp>
        <p:sp>
          <p:nvSpPr>
            <p:cNvPr id="16" name="koppt-文本框"/>
            <p:cNvSpPr/>
            <p:nvPr/>
          </p:nvSpPr>
          <p:spPr>
            <a:xfrm>
              <a:off x="402356" y="4226886"/>
              <a:ext cx="3703750" cy="2122805"/>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mn-ea"/>
                  <a:sym typeface="+mn-lt"/>
                </a:rPr>
                <a:t>公路运输绩效管理</a:t>
              </a:r>
              <a:endParaRPr lang="en-US" altLang="zh-CN" b="1" dirty="0">
                <a:cs typeface="+mn-ea"/>
                <a:sym typeface="+mn-lt"/>
              </a:endParaRPr>
            </a:p>
            <a:p>
              <a:pPr>
                <a:lnSpc>
                  <a:spcPct val="150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重污染天气重点行业移动源应急管理技  术  指  南（试  行）</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提出</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39</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个重点行业中，</a:t>
              </a:r>
              <a:r>
                <a:rPr lang="zh-CN" altLang="en-US"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拟申报</a:t>
              </a:r>
              <a:r>
                <a:rPr lang="en-US" altLang="zh-CN"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a:t>
              </a:r>
              <a:r>
                <a:rPr lang="zh-CN" altLang="en-US"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B</a:t>
              </a:r>
              <a:r>
                <a:rPr lang="zh-CN" altLang="en-US"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（含</a:t>
              </a:r>
              <a:r>
                <a:rPr lang="en-US" altLang="zh-CN"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B-</a:t>
              </a:r>
              <a:r>
                <a:rPr lang="zh-CN" altLang="en-US" sz="14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）级和引领性企业需满足门禁视频监控系统建设和台账管理的要求</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，未明确详细的建设规范和要求。</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7" name="koppt-文本框"/>
            <p:cNvSpPr/>
            <p:nvPr/>
          </p:nvSpPr>
          <p:spPr>
            <a:xfrm>
              <a:off x="7441662" y="4229790"/>
              <a:ext cx="4455043" cy="2122805"/>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mn-ea"/>
                  <a:sym typeface="+mn-lt"/>
                </a:rPr>
                <a:t>杭州有经验</a:t>
              </a:r>
              <a:endParaRPr lang="zh-CN" altLang="en-US" b="1" dirty="0">
                <a:cs typeface="+mn-ea"/>
                <a:sym typeface="+mn-lt"/>
              </a:endParaRPr>
            </a:p>
            <a:p>
              <a:pPr>
                <a:lnSpc>
                  <a:spcPct val="150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22</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年</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11</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月，杭州发制定布</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杭州重点行业移动源智能管控系统联网管理技术规范</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试行</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23</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年</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月，萧山区为推动绩效评级工作，制定发布了</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杭州市萧山区重点用车单位门禁视频监控系统试点建设方案</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rPr>
                <a:t>，明确了重点用车单位门禁视频监控杆系统的建设方案。</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8" name="koppt-文本框"/>
            <p:cNvSpPr/>
            <p:nvPr/>
          </p:nvSpPr>
          <p:spPr>
            <a:xfrm>
              <a:off x="4106106" y="2132406"/>
              <a:ext cx="4021928" cy="1799590"/>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cs typeface="+mn-ea"/>
                  <a:sym typeface="+mn-lt"/>
                </a:rPr>
                <a:t>建设更加标准化</a:t>
              </a:r>
              <a:endParaRPr lang="en-US" altLang="zh-CN" b="1"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生态环境部</a:t>
              </a:r>
              <a:r>
                <a:rPr lang="en-US" altLang="zh-CN" sz="1400" dirty="0">
                  <a:solidFill>
                    <a:schemeClr val="tx2"/>
                  </a:solidFill>
                  <a:latin typeface="微软雅黑" panose="020B0503020204020204" pitchFamily="34" charset="-122"/>
                  <a:ea typeface="微软雅黑" panose="020B0503020204020204" pitchFamily="34" charset="-122"/>
                  <a:cs typeface="+mn-ea"/>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重污染天气重点行业移动源应急管理技术指南（征求意见稿）</a:t>
              </a:r>
              <a:r>
                <a:rPr lang="en-US" altLang="zh-CN" sz="1400" dirty="0">
                  <a:solidFill>
                    <a:schemeClr val="tx2"/>
                  </a:solidFill>
                  <a:latin typeface="微软雅黑" panose="020B0503020204020204" pitchFamily="34" charset="-122"/>
                  <a:ea typeface="微软雅黑" panose="020B0503020204020204" pitchFamily="34" charset="-122"/>
                  <a:cs typeface="+mn-ea"/>
                  <a:sym typeface="+mn-lt"/>
                </a:rPr>
                <a:t>》</a:t>
              </a: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中明确了重污染天气重点行业移动源运输方式要求、企业门禁视频系统建设要求、核查技术以及数据报送要求。</a:t>
              </a:r>
              <a:endParaRPr lang="en-US" altLang="zh-CN" sz="1400" dirty="0">
                <a:solidFill>
                  <a:schemeClr val="tx2"/>
                </a:solidFill>
                <a:latin typeface="微软雅黑" panose="020B0503020204020204" pitchFamily="34" charset="-122"/>
                <a:ea typeface="微软雅黑" panose="020B0503020204020204" pitchFamily="34" charset="-122"/>
                <a:cs typeface="+mn-ea"/>
                <a:sym typeface="+mn-lt"/>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859663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一、产品简介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89" name="Google Shape;989;p36"/>
          <p:cNvSpPr/>
          <p:nvPr/>
        </p:nvSpPr>
        <p:spPr>
          <a:xfrm>
            <a:off x="773234" y="3468640"/>
            <a:ext cx="4032667" cy="2328333"/>
          </a:xfrm>
          <a:custGeom>
            <a:avLst/>
            <a:gdLst/>
            <a:ahLst/>
            <a:cxnLst/>
            <a:rect l="l" t="t" r="r" b="b"/>
            <a:pathLst>
              <a:path w="21695" h="12526" extrusionOk="0">
                <a:moveTo>
                  <a:pt x="10847" y="0"/>
                </a:moveTo>
                <a:cubicBezTo>
                  <a:pt x="7970" y="0"/>
                  <a:pt x="5212" y="660"/>
                  <a:pt x="3178" y="1834"/>
                </a:cubicBezTo>
                <a:cubicBezTo>
                  <a:pt x="1143" y="3008"/>
                  <a:pt x="1" y="4601"/>
                  <a:pt x="1" y="6262"/>
                </a:cubicBezTo>
                <a:cubicBezTo>
                  <a:pt x="1" y="7923"/>
                  <a:pt x="1143" y="9516"/>
                  <a:pt x="3178" y="10690"/>
                </a:cubicBezTo>
                <a:cubicBezTo>
                  <a:pt x="5212" y="11865"/>
                  <a:pt x="7970" y="12525"/>
                  <a:pt x="10847" y="12525"/>
                </a:cubicBezTo>
                <a:cubicBezTo>
                  <a:pt x="13725" y="12525"/>
                  <a:pt x="16483" y="11865"/>
                  <a:pt x="18517" y="10690"/>
                </a:cubicBezTo>
                <a:cubicBezTo>
                  <a:pt x="20552" y="9516"/>
                  <a:pt x="21694" y="7923"/>
                  <a:pt x="21694" y="6262"/>
                </a:cubicBezTo>
                <a:cubicBezTo>
                  <a:pt x="21694" y="4601"/>
                  <a:pt x="20552" y="3008"/>
                  <a:pt x="18517" y="1834"/>
                </a:cubicBezTo>
                <a:cubicBezTo>
                  <a:pt x="16483" y="660"/>
                  <a:pt x="13725" y="0"/>
                  <a:pt x="10847" y="0"/>
                </a:cubicBezTo>
                <a:close/>
              </a:path>
            </a:pathLst>
          </a:custGeom>
          <a:solidFill>
            <a:srgbClr val="F3F3F3"/>
          </a:solidFill>
          <a:ln>
            <a:noFill/>
          </a:ln>
        </p:spPr>
        <p:txBody>
          <a:bodyPr spcFirstLastPara="1" wrap="square" lIns="121900" tIns="121900" rIns="121900" bIns="121900" anchor="ctr" anchorCtr="0">
            <a:noAutofit/>
          </a:bodyPr>
          <a:lstStyle/>
          <a:p>
            <a:endParaRPr sz="2400">
              <a:cs typeface="+mn-ea"/>
              <a:sym typeface="+mn-lt"/>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3822" y="1983256"/>
            <a:ext cx="2984413" cy="3179771"/>
          </a:xfrm>
          <a:prstGeom prst="rect">
            <a:avLst/>
          </a:prstGeom>
        </p:spPr>
      </p:pic>
      <p:cxnSp>
        <p:nvCxnSpPr>
          <p:cNvPr id="17" name="koppt-矩形"/>
          <p:cNvCxnSpPr/>
          <p:nvPr/>
        </p:nvCxnSpPr>
        <p:spPr>
          <a:xfrm>
            <a:off x="5762733" y="2110828"/>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nvCxnSpPr>
        <p:spPr>
          <a:xfrm>
            <a:off x="7263873" y="2110828"/>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koppt-矩形"/>
          <p:cNvCxnSpPr/>
          <p:nvPr/>
        </p:nvCxnSpPr>
        <p:spPr>
          <a:xfrm>
            <a:off x="8536413" y="2110828"/>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nvSpPr>
        <p:spPr>
          <a:xfrm>
            <a:off x="5505722" y="1563711"/>
            <a:ext cx="1602759"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系统简介</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11" name="affirmative-check-mark_2301"/>
          <p:cNvSpPr/>
          <p:nvPr/>
        </p:nvSpPr>
        <p:spPr>
          <a:xfrm>
            <a:off x="3221321" y="1883080"/>
            <a:ext cx="473237" cy="472672"/>
          </a:xfrm>
          <a:custGeom>
            <a:avLst/>
            <a:gdLst>
              <a:gd name="connsiteX0" fmla="*/ 449984 w 578419"/>
              <a:gd name="connsiteY0" fmla="*/ 152373 h 577729"/>
              <a:gd name="connsiteX1" fmla="*/ 460750 w 578419"/>
              <a:gd name="connsiteY1" fmla="*/ 157745 h 577729"/>
              <a:gd name="connsiteX2" fmla="*/ 495202 w 578419"/>
              <a:gd name="connsiteY2" fmla="*/ 190697 h 577729"/>
              <a:gd name="connsiteX3" fmla="*/ 495202 w 578419"/>
              <a:gd name="connsiteY3" fmla="*/ 213620 h 577729"/>
              <a:gd name="connsiteX4" fmla="*/ 248298 w 578419"/>
              <a:gd name="connsiteY4" fmla="*/ 460039 h 577729"/>
              <a:gd name="connsiteX5" fmla="*/ 225330 w 578419"/>
              <a:gd name="connsiteY5" fmla="*/ 460039 h 577729"/>
              <a:gd name="connsiteX6" fmla="*/ 219588 w 578419"/>
              <a:gd name="connsiteY6" fmla="*/ 454309 h 577729"/>
              <a:gd name="connsiteX7" fmla="*/ 215282 w 578419"/>
              <a:gd name="connsiteY7" fmla="*/ 450011 h 577729"/>
              <a:gd name="connsiteX8" fmla="*/ 190879 w 578419"/>
              <a:gd name="connsiteY8" fmla="*/ 425655 h 577729"/>
              <a:gd name="connsiteX9" fmla="*/ 84652 w 578419"/>
              <a:gd name="connsiteY9" fmla="*/ 318205 h 577729"/>
              <a:gd name="connsiteX10" fmla="*/ 84652 w 578419"/>
              <a:gd name="connsiteY10" fmla="*/ 295282 h 577729"/>
              <a:gd name="connsiteX11" fmla="*/ 117669 w 578419"/>
              <a:gd name="connsiteY11" fmla="*/ 262330 h 577729"/>
              <a:gd name="connsiteX12" fmla="*/ 140636 w 578419"/>
              <a:gd name="connsiteY12" fmla="*/ 262330 h 577729"/>
              <a:gd name="connsiteX13" fmla="*/ 236814 w 578419"/>
              <a:gd name="connsiteY13" fmla="*/ 358320 h 577729"/>
              <a:gd name="connsiteX14" fmla="*/ 439218 w 578419"/>
              <a:gd name="connsiteY14" fmla="*/ 157745 h 577729"/>
              <a:gd name="connsiteX15" fmla="*/ 449984 w 578419"/>
              <a:gd name="connsiteY15" fmla="*/ 152373 h 577729"/>
              <a:gd name="connsiteX16" fmla="*/ 289927 w 578419"/>
              <a:gd name="connsiteY16" fmla="*/ 45874 h 577729"/>
              <a:gd name="connsiteX17" fmla="*/ 45929 w 578419"/>
              <a:gd name="connsiteY17" fmla="*/ 289581 h 577729"/>
              <a:gd name="connsiteX18" fmla="*/ 289927 w 578419"/>
              <a:gd name="connsiteY18" fmla="*/ 531855 h 577729"/>
              <a:gd name="connsiteX19" fmla="*/ 532490 w 578419"/>
              <a:gd name="connsiteY19" fmla="*/ 289581 h 577729"/>
              <a:gd name="connsiteX20" fmla="*/ 289927 w 578419"/>
              <a:gd name="connsiteY20" fmla="*/ 45874 h 577729"/>
              <a:gd name="connsiteX21" fmla="*/ 289927 w 578419"/>
              <a:gd name="connsiteY21" fmla="*/ 0 h 577729"/>
              <a:gd name="connsiteX22" fmla="*/ 578419 w 578419"/>
              <a:gd name="connsiteY22" fmla="*/ 289581 h 577729"/>
              <a:gd name="connsiteX23" fmla="*/ 289927 w 578419"/>
              <a:gd name="connsiteY23" fmla="*/ 577729 h 577729"/>
              <a:gd name="connsiteX24" fmla="*/ 0 w 578419"/>
              <a:gd name="connsiteY24" fmla="*/ 289581 h 577729"/>
              <a:gd name="connsiteX25" fmla="*/ 289927 w 578419"/>
              <a:gd name="connsiteY25" fmla="*/ 0 h 57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8419" h="577729">
                <a:moveTo>
                  <a:pt x="449984" y="152373"/>
                </a:moveTo>
                <a:cubicBezTo>
                  <a:pt x="453931" y="152373"/>
                  <a:pt x="457879" y="154164"/>
                  <a:pt x="460750" y="157745"/>
                </a:cubicBezTo>
                <a:lnTo>
                  <a:pt x="495202" y="190697"/>
                </a:lnTo>
                <a:cubicBezTo>
                  <a:pt x="500944" y="196428"/>
                  <a:pt x="500944" y="207889"/>
                  <a:pt x="495202" y="213620"/>
                </a:cubicBezTo>
                <a:lnTo>
                  <a:pt x="248298" y="460039"/>
                </a:lnTo>
                <a:cubicBezTo>
                  <a:pt x="241121" y="465770"/>
                  <a:pt x="231072" y="465770"/>
                  <a:pt x="225330" y="460039"/>
                </a:cubicBezTo>
                <a:lnTo>
                  <a:pt x="219588" y="454309"/>
                </a:lnTo>
                <a:lnTo>
                  <a:pt x="215282" y="450011"/>
                </a:lnTo>
                <a:lnTo>
                  <a:pt x="190879" y="425655"/>
                </a:lnTo>
                <a:lnTo>
                  <a:pt x="84652" y="318205"/>
                </a:lnTo>
                <a:cubicBezTo>
                  <a:pt x="77475" y="312474"/>
                  <a:pt x="77475" y="302445"/>
                  <a:pt x="84652" y="295282"/>
                </a:cubicBezTo>
                <a:lnTo>
                  <a:pt x="117669" y="262330"/>
                </a:lnTo>
                <a:cubicBezTo>
                  <a:pt x="124846" y="256600"/>
                  <a:pt x="134895" y="256600"/>
                  <a:pt x="140636" y="262330"/>
                </a:cubicBezTo>
                <a:lnTo>
                  <a:pt x="236814" y="358320"/>
                </a:lnTo>
                <a:lnTo>
                  <a:pt x="439218" y="157745"/>
                </a:lnTo>
                <a:cubicBezTo>
                  <a:pt x="442089" y="154164"/>
                  <a:pt x="446036" y="152373"/>
                  <a:pt x="449984" y="152373"/>
                </a:cubicBezTo>
                <a:close/>
                <a:moveTo>
                  <a:pt x="289927" y="45874"/>
                </a:moveTo>
                <a:cubicBezTo>
                  <a:pt x="155011" y="45874"/>
                  <a:pt x="45929" y="154826"/>
                  <a:pt x="45929" y="289581"/>
                </a:cubicBezTo>
                <a:cubicBezTo>
                  <a:pt x="45929" y="422903"/>
                  <a:pt x="155011" y="531855"/>
                  <a:pt x="289927" y="531855"/>
                </a:cubicBezTo>
                <a:cubicBezTo>
                  <a:pt x="423408" y="531855"/>
                  <a:pt x="532490" y="422903"/>
                  <a:pt x="532490" y="289581"/>
                </a:cubicBezTo>
                <a:cubicBezTo>
                  <a:pt x="532490" y="154826"/>
                  <a:pt x="423408" y="45874"/>
                  <a:pt x="289927" y="45874"/>
                </a:cubicBezTo>
                <a:close/>
                <a:moveTo>
                  <a:pt x="289927" y="0"/>
                </a:moveTo>
                <a:cubicBezTo>
                  <a:pt x="449244" y="0"/>
                  <a:pt x="578419" y="129021"/>
                  <a:pt x="578419" y="289581"/>
                </a:cubicBezTo>
                <a:cubicBezTo>
                  <a:pt x="578419" y="448708"/>
                  <a:pt x="449244" y="577729"/>
                  <a:pt x="289927" y="577729"/>
                </a:cubicBezTo>
                <a:cubicBezTo>
                  <a:pt x="129175" y="577729"/>
                  <a:pt x="0" y="448708"/>
                  <a:pt x="0" y="289581"/>
                </a:cubicBezTo>
                <a:cubicBezTo>
                  <a:pt x="0" y="129021"/>
                  <a:pt x="129175" y="0"/>
                  <a:pt x="28992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矩形: 圆角 2"/>
          <p:cNvSpPr/>
          <p:nvPr/>
        </p:nvSpPr>
        <p:spPr>
          <a:xfrm>
            <a:off x="3733233" y="1903357"/>
            <a:ext cx="757544" cy="41568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b="1" dirty="0">
                <a:cs typeface="+mn-ea"/>
                <a:sym typeface="+mn-lt"/>
              </a:rPr>
              <a:t>国五排放阶段</a:t>
            </a:r>
            <a:endParaRPr lang="zh-CN" altLang="en-US" sz="1200" b="1" dirty="0">
              <a:cs typeface="+mn-ea"/>
              <a:sym typeface="+mn-lt"/>
            </a:endParaRPr>
          </a:p>
        </p:txBody>
      </p:sp>
      <p:sp>
        <p:nvSpPr>
          <p:cNvPr id="2" name="矩形 1"/>
          <p:cNvSpPr/>
          <p:nvPr/>
        </p:nvSpPr>
        <p:spPr>
          <a:xfrm>
            <a:off x="5505450" y="2305050"/>
            <a:ext cx="5925820" cy="34150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系统面向有意在绩效评级中申报A级、B级、B+级和引领性的企业客户和有意实行清洁运输的企业及园区。</a:t>
            </a:r>
            <a:endParaRPr lang="zh-CN" altLang="en-US"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系统集工业企业车辆信息（包括公路运输车辆、厂区内非道机械、厂区运输车辆）出入厂登记备案、车辆环保信息识别、台账记录、车辆日常管理和台账联网等功能于一体的移动源台账管理系统，为企业日常货运车辆管理提供数字化的解决服务方案。</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koppt-文本框"/>
          <p:cNvSpPr/>
          <p:nvPr/>
        </p:nvSpPr>
        <p:spPr>
          <a:xfrm>
            <a:off x="5659755" y="1021080"/>
            <a:ext cx="4036695"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重点行业移动源门禁及视频监控系统</a:t>
            </a:r>
            <a:endParaRPr lang="zh-CN" altLang="en-US" b="1" dirty="0">
              <a:latin typeface="微软雅黑" panose="020B0503020204020204" pitchFamily="34" charset="-122"/>
              <a:ea typeface="微软雅黑" panose="020B0503020204020204" pitchFamily="34" charset="-122"/>
              <a:cs typeface="+mn-ea"/>
              <a:sym typeface="+mn-lt"/>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859663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一、产品简介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7" name="koppt-矩形"/>
          <p:cNvCxnSpPr/>
          <p:nvPr/>
        </p:nvCxnSpPr>
        <p:spPr>
          <a:xfrm>
            <a:off x="555733" y="1399628"/>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nvCxnSpPr>
        <p:spPr>
          <a:xfrm>
            <a:off x="2056873" y="1399628"/>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koppt-矩形"/>
          <p:cNvCxnSpPr/>
          <p:nvPr/>
        </p:nvCxnSpPr>
        <p:spPr>
          <a:xfrm>
            <a:off x="3329413" y="1399628"/>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nvSpPr>
        <p:spPr>
          <a:xfrm>
            <a:off x="298722" y="1385911"/>
            <a:ext cx="1602759"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产品组成</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4" name="koppt-文本框"/>
          <p:cNvSpPr/>
          <p:nvPr/>
        </p:nvSpPr>
        <p:spPr>
          <a:xfrm>
            <a:off x="452755" y="843280"/>
            <a:ext cx="4036695"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重点行业移动源门禁及视频监控系统</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9" name="组合 1"/>
          <p:cNvGrpSpPr/>
          <p:nvPr/>
        </p:nvGrpSpPr>
        <p:grpSpPr>
          <a:xfrm>
            <a:off x="4409895" y="3298913"/>
            <a:ext cx="3567522" cy="2720403"/>
            <a:chOff x="3183146" y="2021751"/>
            <a:chExt cx="6342260" cy="4836273"/>
          </a:xfrm>
        </p:grpSpPr>
        <p:sp>
          <p:nvSpPr>
            <p:cNvPr id="3" name="koppt-连接线"/>
            <p:cNvSpPr/>
            <p:nvPr/>
          </p:nvSpPr>
          <p:spPr>
            <a:xfrm rot="10800000" flipH="1">
              <a:off x="3183146" y="5637994"/>
              <a:ext cx="2891084" cy="518160"/>
            </a:xfrm>
            <a:prstGeom prst="bentArrow">
              <a:avLst>
                <a:gd name="adj1" fmla="val 17673"/>
                <a:gd name="adj2" fmla="val 3577"/>
                <a:gd name="adj3" fmla="val 0"/>
                <a:gd name="adj4" fmla="val 703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430">
                <a:defRPr/>
              </a:pPr>
              <a:endParaRPr lang="en-US" sz="1500" dirty="0">
                <a:solidFill>
                  <a:srgbClr val="303030"/>
                </a:solidFill>
                <a:latin typeface="Arial" panose="020B0604020202020204"/>
                <a:ea typeface="微软雅黑" panose="020B0503020204020204" pitchFamily="34" charset="-122"/>
              </a:endParaRPr>
            </a:p>
          </p:txBody>
        </p:sp>
        <p:sp>
          <p:nvSpPr>
            <p:cNvPr id="7" name="koppt-连接线"/>
            <p:cNvSpPr/>
            <p:nvPr/>
          </p:nvSpPr>
          <p:spPr>
            <a:xfrm rot="5400000" flipH="1">
              <a:off x="5403670" y="4356705"/>
              <a:ext cx="3487138" cy="1512711"/>
            </a:xfrm>
            <a:custGeom>
              <a:avLst/>
              <a:gdLst>
                <a:gd name="connsiteX0" fmla="*/ 3136616 w 3136616"/>
                <a:gd name="connsiteY0" fmla="*/ 109527 h 1221966"/>
                <a:gd name="connsiteX1" fmla="*/ 3136616 w 3136616"/>
                <a:gd name="connsiteY1" fmla="*/ 54764 h 1221966"/>
                <a:gd name="connsiteX2" fmla="*/ 3136616 w 3136616"/>
                <a:gd name="connsiteY2" fmla="*/ 0 h 1221966"/>
                <a:gd name="connsiteX3" fmla="*/ 1949448 w 3136616"/>
                <a:gd name="connsiteY3" fmla="*/ 0 h 1221966"/>
                <a:gd name="connsiteX4" fmla="*/ 1513756 w 3136616"/>
                <a:gd name="connsiteY4" fmla="*/ 435692 h 1221966"/>
                <a:gd name="connsiteX5" fmla="*/ 1513756 w 3136616"/>
                <a:gd name="connsiteY5" fmla="*/ 610983 h 1221966"/>
                <a:gd name="connsiteX6" fmla="*/ 1513333 w 3136616"/>
                <a:gd name="connsiteY6" fmla="*/ 610983 h 1221966"/>
                <a:gd name="connsiteX7" fmla="*/ 1513333 w 3136616"/>
                <a:gd name="connsiteY7" fmla="*/ 786274 h 1221966"/>
                <a:gd name="connsiteX8" fmla="*/ 1187168 w 3136616"/>
                <a:gd name="connsiteY8" fmla="*/ 1112439 h 1221966"/>
                <a:gd name="connsiteX9" fmla="*/ 0 w 3136616"/>
                <a:gd name="connsiteY9" fmla="*/ 1112439 h 1221966"/>
                <a:gd name="connsiteX10" fmla="*/ 0 w 3136616"/>
                <a:gd name="connsiteY10" fmla="*/ 1167202 h 1221966"/>
                <a:gd name="connsiteX11" fmla="*/ 0 w 3136616"/>
                <a:gd name="connsiteY11" fmla="*/ 1221966 h 1221966"/>
                <a:gd name="connsiteX12" fmla="*/ 1187168 w 3136616"/>
                <a:gd name="connsiteY12" fmla="*/ 1221966 h 1221966"/>
                <a:gd name="connsiteX13" fmla="*/ 1622860 w 3136616"/>
                <a:gd name="connsiteY13" fmla="*/ 786274 h 1221966"/>
                <a:gd name="connsiteX14" fmla="*/ 1622860 w 3136616"/>
                <a:gd name="connsiteY14" fmla="*/ 610983 h 1221966"/>
                <a:gd name="connsiteX15" fmla="*/ 1623283 w 3136616"/>
                <a:gd name="connsiteY15" fmla="*/ 610983 h 1221966"/>
                <a:gd name="connsiteX16" fmla="*/ 1623283 w 3136616"/>
                <a:gd name="connsiteY16" fmla="*/ 435692 h 1221966"/>
                <a:gd name="connsiteX17" fmla="*/ 1949448 w 3136616"/>
                <a:gd name="connsiteY17" fmla="*/ 109527 h 12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616" h="1221966">
                  <a:moveTo>
                    <a:pt x="3136616" y="109527"/>
                  </a:moveTo>
                  <a:lnTo>
                    <a:pt x="3136616" y="54764"/>
                  </a:lnTo>
                  <a:lnTo>
                    <a:pt x="3136616" y="0"/>
                  </a:lnTo>
                  <a:lnTo>
                    <a:pt x="1949448" y="0"/>
                  </a:lnTo>
                  <a:cubicBezTo>
                    <a:pt x="1708822" y="0"/>
                    <a:pt x="1513756" y="195066"/>
                    <a:pt x="1513756" y="435692"/>
                  </a:cubicBezTo>
                  <a:lnTo>
                    <a:pt x="1513756" y="610983"/>
                  </a:lnTo>
                  <a:lnTo>
                    <a:pt x="1513333" y="610983"/>
                  </a:lnTo>
                  <a:lnTo>
                    <a:pt x="1513333" y="786274"/>
                  </a:lnTo>
                  <a:cubicBezTo>
                    <a:pt x="1513333" y="966410"/>
                    <a:pt x="1367304" y="1112439"/>
                    <a:pt x="1187168" y="1112439"/>
                  </a:cubicBezTo>
                  <a:lnTo>
                    <a:pt x="0" y="1112439"/>
                  </a:lnTo>
                  <a:lnTo>
                    <a:pt x="0" y="1167202"/>
                  </a:lnTo>
                  <a:lnTo>
                    <a:pt x="0" y="1221966"/>
                  </a:lnTo>
                  <a:lnTo>
                    <a:pt x="1187168" y="1221966"/>
                  </a:lnTo>
                  <a:cubicBezTo>
                    <a:pt x="1427794" y="1221966"/>
                    <a:pt x="1622860" y="1026900"/>
                    <a:pt x="1622860" y="786274"/>
                  </a:cubicBezTo>
                  <a:lnTo>
                    <a:pt x="1622860" y="610983"/>
                  </a:lnTo>
                  <a:lnTo>
                    <a:pt x="1623283" y="610983"/>
                  </a:lnTo>
                  <a:lnTo>
                    <a:pt x="1623283" y="435692"/>
                  </a:lnTo>
                  <a:cubicBezTo>
                    <a:pt x="1623283" y="255556"/>
                    <a:pt x="1769312" y="109527"/>
                    <a:pt x="1949448" y="1095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73430">
                <a:defRPr/>
              </a:pPr>
              <a:endParaRPr lang="en-US" sz="1500" dirty="0">
                <a:solidFill>
                  <a:srgbClr val="303030"/>
                </a:solidFill>
                <a:latin typeface="Arial" panose="020B0604020202020204"/>
                <a:ea typeface="微软雅黑" panose="020B0503020204020204" pitchFamily="34" charset="-122"/>
              </a:endParaRPr>
            </a:p>
          </p:txBody>
        </p:sp>
        <p:sp>
          <p:nvSpPr>
            <p:cNvPr id="8" name="koppt-连接线"/>
            <p:cNvSpPr/>
            <p:nvPr/>
          </p:nvSpPr>
          <p:spPr>
            <a:xfrm rot="10800000">
              <a:off x="6096220" y="5674133"/>
              <a:ext cx="3429186" cy="775550"/>
            </a:xfrm>
            <a:prstGeom prst="bentArrow">
              <a:avLst>
                <a:gd name="adj1" fmla="val 17673"/>
                <a:gd name="adj2" fmla="val 3577"/>
                <a:gd name="adj3" fmla="val 0"/>
                <a:gd name="adj4" fmla="val 703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430">
                <a:defRPr/>
              </a:pPr>
              <a:endParaRPr lang="en-US" sz="1500" dirty="0">
                <a:solidFill>
                  <a:srgbClr val="303030"/>
                </a:solidFill>
                <a:latin typeface="Arial" panose="020B0604020202020204"/>
                <a:ea typeface="微软雅黑" panose="020B0503020204020204" pitchFamily="34" charset="-122"/>
              </a:endParaRPr>
            </a:p>
          </p:txBody>
        </p:sp>
        <p:sp>
          <p:nvSpPr>
            <p:cNvPr id="13" name="koppt-连接线"/>
            <p:cNvSpPr/>
            <p:nvPr/>
          </p:nvSpPr>
          <p:spPr>
            <a:xfrm>
              <a:off x="5963496" y="2021751"/>
              <a:ext cx="295195" cy="4836253"/>
            </a:xfrm>
            <a:prstGeom prst="upArrow">
              <a:avLst>
                <a:gd name="adj1" fmla="val 5354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430">
                <a:defRPr/>
              </a:pPr>
              <a:endParaRPr lang="en-US" sz="1500" dirty="0">
                <a:solidFill>
                  <a:srgbClr val="303030"/>
                </a:solidFill>
                <a:latin typeface="Arial" panose="020B0604020202020204"/>
                <a:ea typeface="微软雅黑" panose="020B0503020204020204" pitchFamily="34" charset="-122"/>
              </a:endParaRPr>
            </a:p>
          </p:txBody>
        </p:sp>
        <p:sp>
          <p:nvSpPr>
            <p:cNvPr id="15" name="koppt-连接线"/>
            <p:cNvSpPr/>
            <p:nvPr/>
          </p:nvSpPr>
          <p:spPr>
            <a:xfrm rot="16200000">
              <a:off x="3372993" y="4532704"/>
              <a:ext cx="3138432" cy="1512208"/>
            </a:xfrm>
            <a:custGeom>
              <a:avLst/>
              <a:gdLst>
                <a:gd name="connsiteX0" fmla="*/ 3138432 w 3138432"/>
                <a:gd name="connsiteY0" fmla="*/ 0 h 1221965"/>
                <a:gd name="connsiteX1" fmla="*/ 3138432 w 3138432"/>
                <a:gd name="connsiteY1" fmla="*/ 54764 h 1221965"/>
                <a:gd name="connsiteX2" fmla="*/ 3138432 w 3138432"/>
                <a:gd name="connsiteY2" fmla="*/ 109527 h 1221965"/>
                <a:gd name="connsiteX3" fmla="*/ 1951263 w 3138432"/>
                <a:gd name="connsiteY3" fmla="*/ 109527 h 1221965"/>
                <a:gd name="connsiteX4" fmla="*/ 1625098 w 3138432"/>
                <a:gd name="connsiteY4" fmla="*/ 435692 h 1221965"/>
                <a:gd name="connsiteX5" fmla="*/ 1625098 w 3138432"/>
                <a:gd name="connsiteY5" fmla="*/ 610983 h 1221965"/>
                <a:gd name="connsiteX6" fmla="*/ 1622859 w 3138432"/>
                <a:gd name="connsiteY6" fmla="*/ 610983 h 1221965"/>
                <a:gd name="connsiteX7" fmla="*/ 1622859 w 3138432"/>
                <a:gd name="connsiteY7" fmla="*/ 786273 h 1221965"/>
                <a:gd name="connsiteX8" fmla="*/ 1187167 w 3138432"/>
                <a:gd name="connsiteY8" fmla="*/ 1221965 h 1221965"/>
                <a:gd name="connsiteX9" fmla="*/ 0 w 3138432"/>
                <a:gd name="connsiteY9" fmla="*/ 1221965 h 1221965"/>
                <a:gd name="connsiteX10" fmla="*/ 0 w 3138432"/>
                <a:gd name="connsiteY10" fmla="*/ 1167201 h 1221965"/>
                <a:gd name="connsiteX11" fmla="*/ 0 w 3138432"/>
                <a:gd name="connsiteY11" fmla="*/ 1112438 h 1221965"/>
                <a:gd name="connsiteX12" fmla="*/ 1187167 w 3138432"/>
                <a:gd name="connsiteY12" fmla="*/ 1112438 h 1221965"/>
                <a:gd name="connsiteX13" fmla="*/ 1513332 w 3138432"/>
                <a:gd name="connsiteY13" fmla="*/ 786273 h 1221965"/>
                <a:gd name="connsiteX14" fmla="*/ 1513332 w 3138432"/>
                <a:gd name="connsiteY14" fmla="*/ 610982 h 1221965"/>
                <a:gd name="connsiteX15" fmla="*/ 1515571 w 3138432"/>
                <a:gd name="connsiteY15" fmla="*/ 610982 h 1221965"/>
                <a:gd name="connsiteX16" fmla="*/ 1515571 w 3138432"/>
                <a:gd name="connsiteY16" fmla="*/ 435692 h 1221965"/>
                <a:gd name="connsiteX17" fmla="*/ 1951263 w 3138432"/>
                <a:gd name="connsiteY17" fmla="*/ 0 h 12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8432" h="1221965">
                  <a:moveTo>
                    <a:pt x="3138432" y="0"/>
                  </a:moveTo>
                  <a:lnTo>
                    <a:pt x="3138432" y="54764"/>
                  </a:lnTo>
                  <a:lnTo>
                    <a:pt x="3138432" y="109527"/>
                  </a:lnTo>
                  <a:lnTo>
                    <a:pt x="1951263" y="109527"/>
                  </a:lnTo>
                  <a:cubicBezTo>
                    <a:pt x="1771127" y="109527"/>
                    <a:pt x="1625098" y="255556"/>
                    <a:pt x="1625098" y="435692"/>
                  </a:cubicBezTo>
                  <a:lnTo>
                    <a:pt x="1625098" y="610983"/>
                  </a:lnTo>
                  <a:lnTo>
                    <a:pt x="1622859" y="610983"/>
                  </a:lnTo>
                  <a:lnTo>
                    <a:pt x="1622859" y="786273"/>
                  </a:lnTo>
                  <a:cubicBezTo>
                    <a:pt x="1622859" y="1026899"/>
                    <a:pt x="1427793" y="1221965"/>
                    <a:pt x="1187167" y="1221965"/>
                  </a:cubicBezTo>
                  <a:lnTo>
                    <a:pt x="0" y="1221965"/>
                  </a:lnTo>
                  <a:lnTo>
                    <a:pt x="0" y="1167201"/>
                  </a:lnTo>
                  <a:lnTo>
                    <a:pt x="0" y="1112438"/>
                  </a:lnTo>
                  <a:lnTo>
                    <a:pt x="1187167" y="1112438"/>
                  </a:lnTo>
                  <a:cubicBezTo>
                    <a:pt x="1367303" y="1112438"/>
                    <a:pt x="1513332" y="966409"/>
                    <a:pt x="1513332" y="786273"/>
                  </a:cubicBezTo>
                  <a:lnTo>
                    <a:pt x="1513332" y="610982"/>
                  </a:lnTo>
                  <a:lnTo>
                    <a:pt x="1515571" y="610982"/>
                  </a:lnTo>
                  <a:lnTo>
                    <a:pt x="1515571" y="435692"/>
                  </a:lnTo>
                  <a:cubicBezTo>
                    <a:pt x="1515571" y="195066"/>
                    <a:pt x="1710637" y="0"/>
                    <a:pt x="19512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73430">
                <a:defRPr/>
              </a:pPr>
              <a:endParaRPr lang="en-US" sz="1500" dirty="0">
                <a:solidFill>
                  <a:srgbClr val="303030"/>
                </a:solidFill>
                <a:latin typeface="Arial" panose="020B0604020202020204"/>
                <a:ea typeface="微软雅黑" panose="020B0503020204020204" pitchFamily="34" charset="-122"/>
              </a:endParaRPr>
            </a:p>
          </p:txBody>
        </p:sp>
        <p:sp>
          <p:nvSpPr>
            <p:cNvPr id="16" name="koppt-图标"/>
            <p:cNvSpPr>
              <a:spLocks noEditPoints="1"/>
            </p:cNvSpPr>
            <p:nvPr/>
          </p:nvSpPr>
          <p:spPr bwMode="auto">
            <a:xfrm>
              <a:off x="3713388" y="5125469"/>
              <a:ext cx="472715" cy="513340"/>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rgbClr val="FFFFFF"/>
            </a:solidFill>
            <a:ln w="9525">
              <a:noFill/>
              <a:round/>
            </a:ln>
          </p:spPr>
          <p:txBody>
            <a:bodyPr vert="horz" wrap="square" lIns="68580" tIns="34290" rIns="68580" bIns="34290" numCol="1" anchor="t" anchorCtr="0" compatLnSpc="1"/>
            <a:lstStyle/>
            <a:p>
              <a:pPr defTabSz="773430">
                <a:defRPr/>
              </a:pPr>
              <a:endParaRPr lang="en-US" sz="1500">
                <a:solidFill>
                  <a:srgbClr val="303030"/>
                </a:solidFill>
                <a:latin typeface="Arial" panose="020B0604020202020204"/>
                <a:ea typeface="微软雅黑" panose="020B0503020204020204" pitchFamily="34" charset="-122"/>
              </a:endParaRPr>
            </a:p>
          </p:txBody>
        </p:sp>
      </p:grpSp>
      <p:grpSp>
        <p:nvGrpSpPr>
          <p:cNvPr id="21" name="组合 20"/>
          <p:cNvGrpSpPr/>
          <p:nvPr/>
        </p:nvGrpSpPr>
        <p:grpSpPr>
          <a:xfrm>
            <a:off x="3442982" y="4717111"/>
            <a:ext cx="1206353" cy="829443"/>
            <a:chOff x="4282556" y="1667574"/>
            <a:chExt cx="4293003" cy="2951705"/>
          </a:xfrm>
        </p:grpSpPr>
        <p:grpSp>
          <p:nvGrpSpPr>
            <p:cNvPr id="22" name="组合 21"/>
            <p:cNvGrpSpPr/>
            <p:nvPr/>
          </p:nvGrpSpPr>
          <p:grpSpPr>
            <a:xfrm>
              <a:off x="5232112" y="1667574"/>
              <a:ext cx="3343447" cy="2536651"/>
              <a:chOff x="4653271" y="2173410"/>
              <a:chExt cx="3137054" cy="2380062"/>
            </a:xfrm>
          </p:grpSpPr>
          <p:pic>
            <p:nvPicPr>
              <p:cNvPr id="29" name="Picture 2" descr="电脑开机显示器没反应__财经头条"/>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3271" y="2173410"/>
                <a:ext cx="3137054" cy="2380062"/>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p:nvPr/>
            </p:nvPicPr>
            <p:blipFill>
              <a:blip r:embed="rId2"/>
              <a:srcRect l="13092"/>
              <a:stretch>
                <a:fillRect/>
              </a:stretch>
            </p:blipFill>
            <p:spPr>
              <a:xfrm>
                <a:off x="4901642" y="2454787"/>
                <a:ext cx="2613583" cy="1472400"/>
              </a:xfrm>
              <a:prstGeom prst="rect">
                <a:avLst/>
              </a:prstGeom>
            </p:spPr>
          </p:pic>
        </p:grpSp>
        <p:grpSp>
          <p:nvGrpSpPr>
            <p:cNvPr id="26" name="组合 25"/>
            <p:cNvGrpSpPr/>
            <p:nvPr/>
          </p:nvGrpSpPr>
          <p:grpSpPr>
            <a:xfrm>
              <a:off x="4282556" y="2568008"/>
              <a:ext cx="1813444" cy="2051271"/>
              <a:chOff x="2848392" y="1617892"/>
              <a:chExt cx="2768858" cy="3131984"/>
            </a:xfrm>
          </p:grpSpPr>
          <p:pic>
            <p:nvPicPr>
              <p:cNvPr id="27"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0651"/>
              <a:stretch>
                <a:fillRect/>
              </a:stretch>
            </p:blipFill>
            <p:spPr bwMode="auto">
              <a:xfrm>
                <a:off x="2848392" y="1617892"/>
                <a:ext cx="2768858" cy="3131984"/>
              </a:xfrm>
              <a:prstGeom prst="rect">
                <a:avLst/>
              </a:prstGeom>
              <a:noFill/>
              <a:ln>
                <a:noFill/>
              </a:ln>
              <a:effectLst>
                <a:outerShdw blurRad="241300" dist="368300" dir="5400000" algn="ctr" rotWithShape="0">
                  <a:schemeClr val="tx1">
                    <a:alpha val="40000"/>
                  </a:schemeClr>
                </a:outerShdw>
              </a:effectLst>
            </p:spPr>
          </p:pic>
          <p:pic>
            <p:nvPicPr>
              <p:cNvPr id="28" name="图片 27"/>
              <p:cNvPicPr>
                <a:picLocks noChangeAspect="1"/>
              </p:cNvPicPr>
              <p:nvPr/>
            </p:nvPicPr>
            <p:blipFill rotWithShape="1">
              <a:blip r:embed="rId4"/>
              <a:srcRect l="1749" t="194" r="4231" b="6041"/>
              <a:stretch>
                <a:fillRect/>
              </a:stretch>
            </p:blipFill>
            <p:spPr>
              <a:xfrm>
                <a:off x="4169514" y="1882676"/>
                <a:ext cx="1087200" cy="1848660"/>
              </a:xfrm>
              <a:prstGeom prst="rect">
                <a:avLst/>
              </a:prstGeom>
            </p:spPr>
          </p:pic>
        </p:grpSp>
      </p:grpSp>
      <p:sp>
        <p:nvSpPr>
          <p:cNvPr id="32" name="Google Shape;1267;p40"/>
          <p:cNvSpPr txBox="1"/>
          <p:nvPr/>
        </p:nvSpPr>
        <p:spPr>
          <a:xfrm>
            <a:off x="3115303" y="2679834"/>
            <a:ext cx="1375410" cy="232410"/>
          </a:xfrm>
          <a:prstGeom prst="rect">
            <a:avLst/>
          </a:prstGeom>
          <a:noFill/>
          <a:ln>
            <a:noFill/>
          </a:ln>
        </p:spPr>
        <p:txBody>
          <a:bodyPr spcFirstLastPara="1" wrap="square" lIns="68569" tIns="68569" rIns="68569" bIns="68569" anchor="ctr" anchorCtr="0">
            <a:noAutofit/>
          </a:bodyPr>
          <a:lstStyle/>
          <a:p>
            <a:r>
              <a:rPr lang="zh-CN" altLang="en-US" sz="1200" b="1" dirty="0">
                <a:latin typeface="微软雅黑" panose="020B0503020204020204" pitchFamily="34" charset="-122"/>
                <a:ea typeface="微软雅黑" panose="020B0503020204020204" pitchFamily="34" charset="-122"/>
                <a:cs typeface="+mn-ea"/>
                <a:sym typeface="+mn-lt"/>
              </a:rPr>
              <a:t>现场显示终端</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33" name="Google Shape;1271;p40"/>
          <p:cNvSpPr txBox="1"/>
          <p:nvPr/>
        </p:nvSpPr>
        <p:spPr>
          <a:xfrm>
            <a:off x="3115303" y="2856999"/>
            <a:ext cx="1375410" cy="1032510"/>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1200" dirty="0">
                <a:solidFill>
                  <a:srgbClr val="000000"/>
                </a:solidFill>
                <a:latin typeface="微软雅黑" panose="020B0503020204020204" pitchFamily="34" charset="-122"/>
                <a:ea typeface="微软雅黑" panose="020B0503020204020204" pitchFamily="34" charset="-122"/>
                <a:cs typeface="+mn-ea"/>
                <a:sym typeface="+mn-lt"/>
              </a:rPr>
              <a:t>支持信息查询、统计汇总、语音提醒、数据上报、货物信息录入、数据关联等功能</a:t>
            </a:r>
            <a:endParaRPr lang="zh-CN" altLang="en-US" sz="12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5006" y="2845017"/>
            <a:ext cx="731519" cy="1381543"/>
          </a:xfrm>
          <a:prstGeom prst="rect">
            <a:avLst/>
          </a:prstGeom>
        </p:spPr>
      </p:pic>
      <p:sp>
        <p:nvSpPr>
          <p:cNvPr id="36" name="Google Shape;1269;p40"/>
          <p:cNvSpPr txBox="1"/>
          <p:nvPr/>
        </p:nvSpPr>
        <p:spPr>
          <a:xfrm>
            <a:off x="7289165" y="2967990"/>
            <a:ext cx="956310" cy="271780"/>
          </a:xfrm>
          <a:prstGeom prst="rect">
            <a:avLst/>
          </a:prstGeom>
          <a:noFill/>
          <a:ln>
            <a:noFill/>
          </a:ln>
        </p:spPr>
        <p:txBody>
          <a:bodyPr spcFirstLastPara="1" wrap="square" lIns="68569" tIns="68569" rIns="68569" bIns="68569" anchor="ctr" anchorCtr="0">
            <a:noAutofit/>
          </a:bodyPr>
          <a:lstStyle/>
          <a:p>
            <a:pPr algn="r"/>
            <a:r>
              <a:rPr lang="zh-CN" altLang="en-US" sz="1200" b="1" dirty="0">
                <a:latin typeface="微软雅黑" panose="020B0503020204020204" pitchFamily="34" charset="-122"/>
                <a:ea typeface="微软雅黑" panose="020B0503020204020204" pitchFamily="34" charset="-122"/>
                <a:cs typeface="+mn-ea"/>
                <a:sym typeface="+mn-lt"/>
              </a:rPr>
              <a:t>高清摄像机</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37" name="Google Shape;1272;p40"/>
          <p:cNvSpPr txBox="1"/>
          <p:nvPr/>
        </p:nvSpPr>
        <p:spPr>
          <a:xfrm>
            <a:off x="7348855" y="3227705"/>
            <a:ext cx="1442720" cy="570865"/>
          </a:xfrm>
          <a:prstGeom prst="rect">
            <a:avLst/>
          </a:prstGeom>
          <a:noFill/>
          <a:ln>
            <a:noFill/>
          </a:ln>
        </p:spPr>
        <p:txBody>
          <a:bodyPr spcFirstLastPara="1" wrap="square" lIns="68569" tIns="68569" rIns="68569" bIns="68569" anchor="ctr" anchorCtr="0">
            <a:noAutofit/>
          </a:bodyPr>
          <a:lstStyle/>
          <a:p>
            <a:pPr algn="l"/>
            <a:r>
              <a:rPr lang="zh-CN" altLang="en-US" sz="1200" dirty="0">
                <a:latin typeface="微软雅黑" panose="020B0503020204020204" pitchFamily="34" charset="-122"/>
                <a:ea typeface="微软雅黑" panose="020B0503020204020204" pitchFamily="34" charset="-122"/>
                <a:cs typeface="+mn-ea"/>
                <a:sym typeface="+mn-lt"/>
              </a:rPr>
              <a:t>自动识别车牌、进出厂照片抓拍、视频监控</a:t>
            </a:r>
            <a:endParaRPr lang="zh-CN" altLang="en-US" sz="1200" dirty="0">
              <a:latin typeface="微软雅黑" panose="020B0503020204020204" pitchFamily="34" charset="-122"/>
              <a:ea typeface="微软雅黑" panose="020B0503020204020204" pitchFamily="34" charset="-122"/>
              <a:cs typeface="+mn-ea"/>
              <a:sym typeface="+mn-lt"/>
            </a:endParaRPr>
          </a:p>
        </p:txBody>
      </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3410" y="2833370"/>
            <a:ext cx="478790" cy="1220470"/>
          </a:xfrm>
          <a:prstGeom prst="rect">
            <a:avLst/>
          </a:prstGeom>
        </p:spPr>
      </p:pic>
      <p:sp>
        <p:nvSpPr>
          <p:cNvPr id="40" name="Google Shape;1268;p40"/>
          <p:cNvSpPr txBox="1"/>
          <p:nvPr/>
        </p:nvSpPr>
        <p:spPr>
          <a:xfrm>
            <a:off x="8217535" y="4292600"/>
            <a:ext cx="1269365" cy="164465"/>
          </a:xfrm>
          <a:prstGeom prst="rect">
            <a:avLst/>
          </a:prstGeom>
          <a:noFill/>
          <a:ln>
            <a:noFill/>
          </a:ln>
        </p:spPr>
        <p:txBody>
          <a:bodyPr spcFirstLastPara="1" wrap="square" lIns="68569" tIns="68569" rIns="68569" bIns="68569" anchor="ctr" anchorCtr="0">
            <a:noAutofit/>
          </a:bodyPr>
          <a:lstStyle/>
          <a:p>
            <a:r>
              <a:rPr lang="zh-CN" altLang="en-US" sz="1200" b="1" dirty="0">
                <a:latin typeface="微软雅黑" panose="020B0503020204020204" pitchFamily="34" charset="-122"/>
                <a:ea typeface="微软雅黑" panose="020B0503020204020204" pitchFamily="34" charset="-122"/>
                <a:cs typeface="+mn-ea"/>
                <a:sym typeface="+mn-lt"/>
              </a:rPr>
              <a:t>视频存储硬盘</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41" name="Google Shape;1278;p40"/>
          <p:cNvSpPr txBox="1"/>
          <p:nvPr/>
        </p:nvSpPr>
        <p:spPr>
          <a:xfrm>
            <a:off x="8217535" y="4495165"/>
            <a:ext cx="1654810" cy="552450"/>
          </a:xfrm>
          <a:prstGeom prst="rect">
            <a:avLst/>
          </a:prstGeom>
          <a:noFill/>
          <a:ln>
            <a:noFill/>
          </a:ln>
        </p:spPr>
        <p:txBody>
          <a:bodyPr spcFirstLastPara="1" wrap="square" lIns="68569" tIns="68569" rIns="68569" bIns="68569" anchor="ctr" anchorCtr="0">
            <a:noAutofit/>
          </a:bodyPr>
          <a:lstStyle/>
          <a:p>
            <a:r>
              <a:rPr lang="zh-CN" altLang="en-US" sz="1200" dirty="0">
                <a:solidFill>
                  <a:srgbClr val="000000"/>
                </a:solidFill>
                <a:latin typeface="微软雅黑" panose="020B0503020204020204" pitchFamily="34" charset="-122"/>
                <a:ea typeface="微软雅黑" panose="020B0503020204020204" pitchFamily="34" charset="-122"/>
                <a:cs typeface="+mn-ea"/>
                <a:sym typeface="+mn-lt"/>
              </a:rPr>
              <a:t>本地存储不少于一年门禁监控视频记录（按日期保存）</a:t>
            </a:r>
            <a:endParaRPr lang="zh-CN" altLang="en-US" sz="12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42" name="图片 41"/>
          <p:cNvPicPr>
            <a:picLocks noChangeAspect="1"/>
          </p:cNvPicPr>
          <p:nvPr/>
        </p:nvPicPr>
        <p:blipFill rotWithShape="1">
          <a:blip r:embed="rId7">
            <a:extLst>
              <a:ext uri="{BEBA8EAE-BF5A-486C-A8C5-ECC9F3942E4B}">
                <a14:imgProps xmlns:a14="http://schemas.microsoft.com/office/drawing/2010/main">
                  <a14:imgLayer r:embed="rId8">
                    <a14:imgEffect>
                      <a14:backgroundRemoval t="8607" b="88525" l="10855" r="90855">
                        <a14:foregroundMark x1="33932" y1="56967" x2="33932" y2="56967"/>
                        <a14:foregroundMark x1="13162" y1="58607" x2="13162" y2="58607"/>
                        <a14:foregroundMark x1="10940" y1="60656" x2="10940" y2="60656"/>
                        <a14:foregroundMark x1="88205" y1="60656" x2="88205" y2="60656"/>
                        <a14:foregroundMark x1="90855" y1="65984" x2="90855" y2="65984"/>
                      </a14:backgroundRemoval>
                    </a14:imgEffect>
                  </a14:imgLayer>
                </a14:imgProps>
              </a:ext>
            </a:extLst>
          </a:blip>
          <a:srcRect l="6543" r="5725"/>
          <a:stretch>
            <a:fillRect/>
          </a:stretch>
        </p:blipFill>
        <p:spPr>
          <a:xfrm>
            <a:off x="7265670" y="4940300"/>
            <a:ext cx="1215390" cy="412750"/>
          </a:xfrm>
          <a:prstGeom prst="rect">
            <a:avLst/>
          </a:prstGeom>
        </p:spPr>
      </p:pic>
      <p:sp>
        <p:nvSpPr>
          <p:cNvPr id="43" name="Google Shape;1267;p40"/>
          <p:cNvSpPr txBox="1"/>
          <p:nvPr/>
        </p:nvSpPr>
        <p:spPr>
          <a:xfrm>
            <a:off x="5272126" y="1486260"/>
            <a:ext cx="1335681" cy="169885"/>
          </a:xfrm>
          <a:prstGeom prst="rect">
            <a:avLst/>
          </a:prstGeom>
          <a:noFill/>
          <a:ln>
            <a:noFill/>
          </a:ln>
        </p:spPr>
        <p:txBody>
          <a:bodyPr spcFirstLastPara="1" wrap="square" lIns="68569" tIns="68569" rIns="68569" bIns="68569" anchor="ctr" anchorCtr="0">
            <a:noAutofit/>
          </a:bodyPr>
          <a:lstStyle/>
          <a:p>
            <a:r>
              <a:rPr lang="zh-CN" altLang="en-US" sz="1200" b="1" dirty="0">
                <a:latin typeface="微软雅黑" panose="020B0503020204020204" pitchFamily="34" charset="-122"/>
                <a:ea typeface="微软雅黑" panose="020B0503020204020204" pitchFamily="34" charset="-122"/>
                <a:cs typeface="+mn-ea"/>
                <a:sym typeface="+mn-lt"/>
              </a:rPr>
              <a:t>本地信息数据库</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44" name="Google Shape;1271;p40"/>
          <p:cNvSpPr txBox="1"/>
          <p:nvPr/>
        </p:nvSpPr>
        <p:spPr>
          <a:xfrm>
            <a:off x="5277033" y="1781748"/>
            <a:ext cx="1561889" cy="375984"/>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1200" dirty="0">
                <a:solidFill>
                  <a:srgbClr val="000000"/>
                </a:solidFill>
                <a:latin typeface="微软雅黑" panose="020B0503020204020204" pitchFamily="34" charset="-122"/>
                <a:ea typeface="微软雅黑" panose="020B0503020204020204" pitchFamily="34" charset="-122"/>
                <a:cs typeface="+mn-ea"/>
                <a:sym typeface="+mn-lt"/>
              </a:rPr>
              <a:t>可存储完善的货运车辆信息及运输管理信息</a:t>
            </a:r>
            <a:endParaRPr lang="zh-CN" altLang="en-US" sz="1200" dirty="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45" name="组合 44"/>
          <p:cNvGrpSpPr/>
          <p:nvPr/>
        </p:nvGrpSpPr>
        <p:grpSpPr>
          <a:xfrm>
            <a:off x="5316009" y="2286601"/>
            <a:ext cx="1440241" cy="1092701"/>
            <a:chOff x="1465145" y="2299384"/>
            <a:chExt cx="4920206" cy="3732928"/>
          </a:xfrm>
        </p:grpSpPr>
        <p:pic>
          <p:nvPicPr>
            <p:cNvPr id="46" name="Picture 2" descr="电脑开机显示器没反应__财经头条"/>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5145" y="2299384"/>
              <a:ext cx="4920206" cy="3732928"/>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a:blip r:embed="rId10"/>
            <a:srcRect l="13082"/>
            <a:stretch>
              <a:fillRect/>
            </a:stretch>
          </p:blipFill>
          <p:spPr>
            <a:xfrm>
              <a:off x="1852621" y="2722036"/>
              <a:ext cx="4100503" cy="2358844"/>
            </a:xfrm>
            <a:prstGeom prst="rect">
              <a:avLst/>
            </a:prstGeom>
          </p:spPr>
        </p:pic>
      </p:grpSp>
      <p:grpSp>
        <p:nvGrpSpPr>
          <p:cNvPr id="48" name="组合 47"/>
          <p:cNvGrpSpPr/>
          <p:nvPr/>
        </p:nvGrpSpPr>
        <p:grpSpPr>
          <a:xfrm>
            <a:off x="2098040" y="4800600"/>
            <a:ext cx="1408761" cy="854075"/>
            <a:chOff x="609600" y="1502370"/>
            <a:chExt cx="1670264" cy="932177"/>
          </a:xfrm>
        </p:grpSpPr>
        <p:sp>
          <p:nvSpPr>
            <p:cNvPr id="49" name="Google Shape;1267;p40"/>
            <p:cNvSpPr txBox="1"/>
            <p:nvPr/>
          </p:nvSpPr>
          <p:spPr>
            <a:xfrm>
              <a:off x="609600" y="1502370"/>
              <a:ext cx="1453797" cy="382574"/>
            </a:xfrm>
            <a:prstGeom prst="rect">
              <a:avLst/>
            </a:prstGeom>
            <a:noFill/>
            <a:ln>
              <a:noFill/>
            </a:ln>
          </p:spPr>
          <p:txBody>
            <a:bodyPr spcFirstLastPara="1" wrap="square" lIns="68569" tIns="68569" rIns="68569" bIns="68569" anchor="ctr" anchorCtr="0">
              <a:noAutofit/>
            </a:bodyPr>
            <a:lstStyle/>
            <a:p>
              <a:r>
                <a:rPr lang="zh-CN" altLang="en-US" sz="1200" b="1" dirty="0">
                  <a:latin typeface="微软雅黑" panose="020B0503020204020204" pitchFamily="34" charset="-122"/>
                  <a:ea typeface="微软雅黑" panose="020B0503020204020204" pitchFamily="34" charset="-122"/>
                  <a:cs typeface="+mn-ea"/>
                  <a:sym typeface="+mn-lt"/>
                </a:rPr>
                <a:t>用户端（小程序、网页端）</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50" name="Google Shape;1271;p40"/>
            <p:cNvSpPr txBox="1"/>
            <p:nvPr/>
          </p:nvSpPr>
          <p:spPr>
            <a:xfrm>
              <a:off x="609600" y="1830002"/>
              <a:ext cx="1670264" cy="604545"/>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1200" dirty="0">
                  <a:solidFill>
                    <a:srgbClr val="000000"/>
                  </a:solidFill>
                  <a:latin typeface="微软雅黑" panose="020B0503020204020204" pitchFamily="34" charset="-122"/>
                  <a:ea typeface="微软雅黑" panose="020B0503020204020204" pitchFamily="34" charset="-122"/>
                  <a:cs typeface="+mn-ea"/>
                  <a:sym typeface="+mn-lt"/>
                </a:rPr>
                <a:t>电子台账查看、导出，车辆信息管理</a:t>
              </a:r>
              <a:endParaRPr lang="zh-CN" altLang="en-US" sz="1200" dirty="0">
                <a:solidFill>
                  <a:srgbClr val="000000"/>
                </a:solidFill>
                <a:latin typeface="微软雅黑" panose="020B0503020204020204" pitchFamily="34" charset="-122"/>
                <a:ea typeface="微软雅黑" panose="020B0503020204020204" pitchFamily="34" charset="-122"/>
                <a:cs typeface="+mn-ea"/>
                <a:sym typeface="+mn-lt"/>
              </a:endParaRPr>
            </a:p>
          </p:txBody>
        </p:sp>
      </p:grpSp>
    </p:spTree>
    <p:custDataLst>
      <p:tags r:id="rId1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859663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一、产品简介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7" name="koppt-矩形"/>
          <p:cNvCxnSpPr/>
          <p:nvPr/>
        </p:nvCxnSpPr>
        <p:spPr>
          <a:xfrm>
            <a:off x="555733" y="1399628"/>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nvCxnSpPr>
        <p:spPr>
          <a:xfrm>
            <a:off x="2056873" y="1399628"/>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koppt-矩形"/>
          <p:cNvCxnSpPr/>
          <p:nvPr/>
        </p:nvCxnSpPr>
        <p:spPr>
          <a:xfrm>
            <a:off x="3329413" y="1399628"/>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nvSpPr>
        <p:spPr>
          <a:xfrm>
            <a:off x="298722" y="1385911"/>
            <a:ext cx="1602759"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产品组成</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4" name="koppt-文本框"/>
          <p:cNvSpPr/>
          <p:nvPr/>
        </p:nvSpPr>
        <p:spPr>
          <a:xfrm>
            <a:off x="452755" y="843280"/>
            <a:ext cx="4036695" cy="506730"/>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mn-ea"/>
                <a:sym typeface="+mn-lt"/>
              </a:rPr>
              <a:t>重点行业移动源门禁及视频监控系统</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79892" y="4033637"/>
            <a:ext cx="1626612" cy="2168816"/>
          </a:xfrm>
          <a:prstGeom prst="rect">
            <a:avLst/>
          </a:prstGeom>
        </p:spPr>
      </p:pic>
      <p:grpSp>
        <p:nvGrpSpPr>
          <p:cNvPr id="11" name="组合 10"/>
          <p:cNvGrpSpPr/>
          <p:nvPr/>
        </p:nvGrpSpPr>
        <p:grpSpPr>
          <a:xfrm>
            <a:off x="2268887" y="4182164"/>
            <a:ext cx="2383603" cy="1607334"/>
            <a:chOff x="-1462088" y="7361818"/>
            <a:chExt cx="1785938" cy="1204311"/>
          </a:xfrm>
        </p:grpSpPr>
        <p:pic>
          <p:nvPicPr>
            <p:cNvPr id="12" name="Picture 2" descr="电脑开机显示器没反应__财经头条"/>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2088" y="7361818"/>
              <a:ext cx="1785938" cy="120431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3"/>
            <a:stretch>
              <a:fillRect/>
            </a:stretch>
          </p:blipFill>
          <p:spPr>
            <a:xfrm>
              <a:off x="-1334903" y="7496105"/>
              <a:ext cx="1502810" cy="751405"/>
            </a:xfrm>
            <a:prstGeom prst="rect">
              <a:avLst/>
            </a:prstGeom>
          </p:spPr>
        </p:pic>
      </p:grpSp>
      <p:grpSp>
        <p:nvGrpSpPr>
          <p:cNvPr id="19" name="组合 18"/>
          <p:cNvGrpSpPr/>
          <p:nvPr/>
        </p:nvGrpSpPr>
        <p:grpSpPr>
          <a:xfrm>
            <a:off x="1794592" y="1960034"/>
            <a:ext cx="2762885" cy="1808480"/>
            <a:chOff x="5093" y="2754"/>
            <a:chExt cx="2957" cy="1935"/>
          </a:xfrm>
        </p:grpSpPr>
        <p:sp>
          <p:nvSpPr>
            <p:cNvPr id="23" name="等腰三角形 22"/>
            <p:cNvSpPr/>
            <p:nvPr/>
          </p:nvSpPr>
          <p:spPr>
            <a:xfrm rot="20055455">
              <a:off x="6088" y="2754"/>
              <a:ext cx="1684" cy="1158"/>
            </a:xfrm>
            <a:prstGeom prst="triangle">
              <a:avLst>
                <a:gd name="adj" fmla="val 0"/>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 y="3444"/>
              <a:ext cx="1751" cy="985"/>
            </a:xfrm>
            <a:prstGeom prst="rect">
              <a:avLst/>
            </a:prstGeom>
            <a:ln>
              <a:noFill/>
            </a:ln>
            <a:effectLst>
              <a:softEdge rad="88900"/>
            </a:effectLst>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093" y="2767"/>
              <a:ext cx="754" cy="1922"/>
            </a:xfrm>
            <a:prstGeom prst="rect">
              <a:avLst/>
            </a:prstGeom>
          </p:spPr>
        </p:pic>
      </p:grpSp>
      <p:sp>
        <p:nvSpPr>
          <p:cNvPr id="31" name="箭头: 下弧形 30"/>
          <p:cNvSpPr/>
          <p:nvPr/>
        </p:nvSpPr>
        <p:spPr>
          <a:xfrm flipV="1">
            <a:off x="4013200" y="1889513"/>
            <a:ext cx="3658870" cy="506730"/>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koppt-文本框"/>
          <p:cNvSpPr/>
          <p:nvPr/>
        </p:nvSpPr>
        <p:spPr>
          <a:xfrm>
            <a:off x="5066659" y="2006759"/>
            <a:ext cx="1940560" cy="1023742"/>
          </a:xfrm>
          <a:prstGeom prst="rect">
            <a:avLst/>
          </a:prstGeom>
        </p:spPr>
        <p:txBody>
          <a:bodyPr wrap="squar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摄像头拍得车辆照片，传入数据库中查询车辆信息</a:t>
            </a:r>
            <a:endParaRPr lang="zh-CN" altLang="en-US" sz="1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39" name="组合 38"/>
          <p:cNvGrpSpPr/>
          <p:nvPr/>
        </p:nvGrpSpPr>
        <p:grpSpPr>
          <a:xfrm>
            <a:off x="7890534" y="1861755"/>
            <a:ext cx="1789888" cy="1357977"/>
            <a:chOff x="4653271" y="2173410"/>
            <a:chExt cx="3137054" cy="2380062"/>
          </a:xfrm>
        </p:grpSpPr>
        <p:pic>
          <p:nvPicPr>
            <p:cNvPr id="51" name="Picture 2" descr="电脑开机显示器没反应__财经头条"/>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3271" y="2173410"/>
              <a:ext cx="3137054" cy="2380062"/>
            </a:xfrm>
            <a:prstGeom prst="rect">
              <a:avLst/>
            </a:prstGeom>
            <a:noFill/>
            <a:extLst>
              <a:ext uri="{909E8E84-426E-40DD-AFC4-6F175D3DCCD1}">
                <a14:hiddenFill xmlns:a14="http://schemas.microsoft.com/office/drawing/2010/main">
                  <a:solidFill>
                    <a:srgbClr val="FFFFFF"/>
                  </a:solidFill>
                </a14:hiddenFill>
              </a:ext>
            </a:extLst>
          </p:spPr>
        </p:pic>
        <p:pic>
          <p:nvPicPr>
            <p:cNvPr id="52" name="图片 51"/>
            <p:cNvPicPr/>
            <p:nvPr/>
          </p:nvPicPr>
          <p:blipFill>
            <a:blip r:embed="rId7"/>
            <a:srcRect l="13092"/>
            <a:stretch>
              <a:fillRect/>
            </a:stretch>
          </p:blipFill>
          <p:spPr>
            <a:xfrm>
              <a:off x="4901642" y="2454787"/>
              <a:ext cx="2613583" cy="1472400"/>
            </a:xfrm>
            <a:prstGeom prst="rect">
              <a:avLst/>
            </a:prstGeom>
          </p:spPr>
        </p:pic>
      </p:grpSp>
      <p:sp>
        <p:nvSpPr>
          <p:cNvPr id="53" name="箭头: 下弧形 52"/>
          <p:cNvSpPr/>
          <p:nvPr/>
        </p:nvSpPr>
        <p:spPr>
          <a:xfrm rot="16620000" flipH="1">
            <a:off x="8997950" y="3682148"/>
            <a:ext cx="1960245" cy="358140"/>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4" name="koppt-文本框"/>
          <p:cNvSpPr/>
          <p:nvPr/>
        </p:nvSpPr>
        <p:spPr>
          <a:xfrm>
            <a:off x="10144173" y="2984394"/>
            <a:ext cx="1823414" cy="1670073"/>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查得车辆排放阶段等信息；</a:t>
            </a:r>
            <a:endParaRPr lang="en-US" altLang="zh-CN" sz="1400" dirty="0">
              <a:solidFill>
                <a:schemeClr val="tx2"/>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u"/>
            </a:pP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若出现违规车辆在现场工控机显示</a:t>
            </a:r>
            <a:endParaRPr lang="zh-CN" altLang="en-US" sz="14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55" name="箭头: 下弧形 11"/>
          <p:cNvSpPr/>
          <p:nvPr/>
        </p:nvSpPr>
        <p:spPr>
          <a:xfrm flipH="1">
            <a:off x="4904104" y="5586730"/>
            <a:ext cx="2916555" cy="358140"/>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6" name="koppt-文本框"/>
          <p:cNvSpPr/>
          <p:nvPr/>
        </p:nvSpPr>
        <p:spPr>
          <a:xfrm>
            <a:off x="5406165" y="5204292"/>
            <a:ext cx="2091502" cy="1023742"/>
          </a:xfrm>
          <a:prstGeom prst="rect">
            <a:avLst/>
          </a:prstGeom>
        </p:spPr>
        <p:txBody>
          <a:bodyPr wrap="squar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cs typeface="+mn-ea"/>
                <a:sym typeface="+mn-lt"/>
              </a:rPr>
              <a:t>生成车辆运输记录并计入电子台账系统，在小程序和网页端查询</a:t>
            </a:r>
            <a:endParaRPr lang="zh-CN" altLang="en-US" sz="1400"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57" name="组合 56"/>
          <p:cNvGrpSpPr/>
          <p:nvPr/>
        </p:nvGrpSpPr>
        <p:grpSpPr>
          <a:xfrm>
            <a:off x="1840671" y="4974019"/>
            <a:ext cx="862554" cy="975676"/>
            <a:chOff x="1391297" y="7898122"/>
            <a:chExt cx="509586" cy="576417"/>
          </a:xfrm>
        </p:grpSpPr>
        <p:pic>
          <p:nvPicPr>
            <p:cNvPr id="58"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0651"/>
            <a:stretch>
              <a:fillRect/>
            </a:stretch>
          </p:blipFill>
          <p:spPr bwMode="auto">
            <a:xfrm>
              <a:off x="1391297" y="7898122"/>
              <a:ext cx="509586" cy="576417"/>
            </a:xfrm>
            <a:prstGeom prst="rect">
              <a:avLst/>
            </a:prstGeom>
            <a:noFill/>
            <a:ln>
              <a:noFill/>
            </a:ln>
            <a:effectLst>
              <a:outerShdw blurRad="241300" dist="368300" dir="5400000" algn="ctr" rotWithShape="0">
                <a:schemeClr val="tx1">
                  <a:alpha val="40000"/>
                </a:schemeClr>
              </a:outerShdw>
            </a:effectLst>
          </p:spPr>
        </p:pic>
        <p:pic>
          <p:nvPicPr>
            <p:cNvPr id="59" name="图片 58"/>
            <p:cNvPicPr>
              <a:picLocks noChangeAspect="1"/>
            </p:cNvPicPr>
            <p:nvPr/>
          </p:nvPicPr>
          <p:blipFill rotWithShape="1">
            <a:blip r:embed="rId9"/>
            <a:srcRect l="1749" t="194" r="4231" b="6041"/>
            <a:stretch>
              <a:fillRect/>
            </a:stretch>
          </p:blipFill>
          <p:spPr>
            <a:xfrm>
              <a:off x="1634439" y="7946853"/>
              <a:ext cx="200090" cy="340231"/>
            </a:xfrm>
            <a:prstGeom prst="rect">
              <a:avLst/>
            </a:prstGeom>
          </p:spPr>
        </p:pic>
      </p:gr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899477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二、产品功能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 name="组合1"/>
          <p:cNvGrpSpPr/>
          <p:nvPr/>
        </p:nvGrpSpPr>
        <p:grpSpPr>
          <a:xfrm>
            <a:off x="1218399" y="1245984"/>
            <a:ext cx="9907604" cy="4397515"/>
            <a:chOff x="1582934" y="1807878"/>
            <a:chExt cx="9026133" cy="4006273"/>
          </a:xfrm>
        </p:grpSpPr>
        <p:sp>
          <p:nvSpPr>
            <p:cNvPr id="4" name="koppt-任意多边形"/>
            <p:cNvSpPr/>
            <p:nvPr/>
          </p:nvSpPr>
          <p:spPr>
            <a:xfrm rot="5400000">
              <a:off x="1690046" y="2222187"/>
              <a:ext cx="357039" cy="571263"/>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sp>
          <p:nvSpPr>
            <p:cNvPr id="5" name="koppt-任意多边形"/>
            <p:cNvSpPr/>
            <p:nvPr/>
          </p:nvSpPr>
          <p:spPr>
            <a:xfrm rot="5400000">
              <a:off x="1690046" y="3486686"/>
              <a:ext cx="357039" cy="5712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lumMod val="50000"/>
                  </a:schemeClr>
                </a:solidFill>
              </a:endParaRPr>
            </a:p>
          </p:txBody>
        </p:sp>
        <p:sp>
          <p:nvSpPr>
            <p:cNvPr id="7" name="koppt-任意多边形"/>
            <p:cNvSpPr/>
            <p:nvPr/>
          </p:nvSpPr>
          <p:spPr>
            <a:xfrm rot="5400000">
              <a:off x="1690046" y="4879140"/>
              <a:ext cx="357039" cy="57126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sp>
          <p:nvSpPr>
            <p:cNvPr id="8" name="koppt-任意多边形"/>
            <p:cNvSpPr/>
            <p:nvPr/>
          </p:nvSpPr>
          <p:spPr>
            <a:xfrm rot="5400000">
              <a:off x="6824455" y="2222187"/>
              <a:ext cx="357039" cy="571263"/>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sp>
          <p:nvSpPr>
            <p:cNvPr id="9" name="koppt-任意多边形"/>
            <p:cNvSpPr/>
            <p:nvPr/>
          </p:nvSpPr>
          <p:spPr>
            <a:xfrm rot="5400000">
              <a:off x="6824455" y="3486687"/>
              <a:ext cx="357039" cy="57126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sp>
          <p:nvSpPr>
            <p:cNvPr id="10" name="koppt-任意多边形"/>
            <p:cNvSpPr/>
            <p:nvPr/>
          </p:nvSpPr>
          <p:spPr>
            <a:xfrm rot="5400000">
              <a:off x="6824455" y="4879140"/>
              <a:ext cx="357039" cy="57126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cxnSp>
          <p:nvCxnSpPr>
            <p:cNvPr id="11" name="koppt-线条"/>
            <p:cNvCxnSpPr/>
            <p:nvPr/>
          </p:nvCxnSpPr>
          <p:spPr>
            <a:xfrm>
              <a:off x="1868565" y="4421700"/>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koppt-线条"/>
            <p:cNvCxnSpPr/>
            <p:nvPr/>
          </p:nvCxnSpPr>
          <p:spPr>
            <a:xfrm>
              <a:off x="1868565" y="5814151"/>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koppt-线条"/>
            <p:cNvCxnSpPr/>
            <p:nvPr/>
          </p:nvCxnSpPr>
          <p:spPr>
            <a:xfrm>
              <a:off x="1868565" y="3029247"/>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koppt-线条"/>
            <p:cNvCxnSpPr/>
            <p:nvPr/>
          </p:nvCxnSpPr>
          <p:spPr>
            <a:xfrm>
              <a:off x="7002974" y="4421700"/>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koppt-线条"/>
            <p:cNvCxnSpPr/>
            <p:nvPr/>
          </p:nvCxnSpPr>
          <p:spPr>
            <a:xfrm>
              <a:off x="7002974" y="5814151"/>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koppt-线条"/>
            <p:cNvCxnSpPr/>
            <p:nvPr/>
          </p:nvCxnSpPr>
          <p:spPr>
            <a:xfrm>
              <a:off x="7002974" y="3029247"/>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koppt-文本框"/>
            <p:cNvSpPr/>
            <p:nvPr/>
          </p:nvSpPr>
          <p:spPr>
            <a:xfrm>
              <a:off x="2398672" y="1807878"/>
              <a:ext cx="3045317" cy="937627"/>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车辆信息自动识别</a:t>
              </a:r>
              <a:endParaRPr lang="zh-CN" altLang="en-US"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具备完善的货运车辆信息数据库，通过摄像设备能够自动识别车牌号，排放阶段等关键信息。</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8" name="koppt-文本框"/>
            <p:cNvSpPr/>
            <p:nvPr/>
          </p:nvSpPr>
          <p:spPr>
            <a:xfrm>
              <a:off x="2398671" y="3072378"/>
              <a:ext cx="3045318" cy="1189981"/>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支持与环保部平台无缝对接</a:t>
              </a: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支持将环保信息台账通过安全加密的方式上传给环保管理平台，省去企业与环境管理部门的对接烦恼，同时支持数据存储、传输的安全性。</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19" name="koppt-文本框"/>
            <p:cNvSpPr/>
            <p:nvPr/>
          </p:nvSpPr>
          <p:spPr>
            <a:xfrm>
              <a:off x="2398672" y="4464831"/>
              <a:ext cx="3045317" cy="1189981"/>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提供货运车辆数据分析服务</a:t>
              </a: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实时计算企业货运车辆累计排放阶段的占比情况，为企业申报</a:t>
              </a:r>
              <a:r>
                <a:rPr lang="en-US" altLang="zh-CN" sz="1200" dirty="0">
                  <a:solidFill>
                    <a:schemeClr val="tx2"/>
                  </a:solidFill>
                  <a:latin typeface="微软雅黑" panose="020B0503020204020204" pitchFamily="34" charset="-122"/>
                  <a:ea typeface="微软雅黑" panose="020B0503020204020204" pitchFamily="34" charset="-122"/>
                </a:rPr>
                <a:t>A</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a:solidFill>
                    <a:schemeClr val="tx2"/>
                  </a:solidFill>
                  <a:latin typeface="微软雅黑" panose="020B0503020204020204" pitchFamily="34" charset="-122"/>
                  <a:ea typeface="微软雅黑" panose="020B0503020204020204" pitchFamily="34" charset="-122"/>
                </a:rPr>
                <a:t>B</a:t>
              </a:r>
              <a:r>
                <a:rPr lang="zh-CN" altLang="en-US" sz="1200" dirty="0">
                  <a:solidFill>
                    <a:schemeClr val="tx2"/>
                  </a:solidFill>
                  <a:latin typeface="微软雅黑" panose="020B0503020204020204" pitchFamily="34" charset="-122"/>
                  <a:ea typeface="微软雅黑" panose="020B0503020204020204" pitchFamily="34" charset="-122"/>
                </a:rPr>
                <a:t>、</a:t>
              </a:r>
              <a:r>
                <a:rPr lang="en-US" altLang="zh-CN" sz="1200" dirty="0">
                  <a:solidFill>
                    <a:schemeClr val="tx2"/>
                  </a:solidFill>
                  <a:latin typeface="微软雅黑" panose="020B0503020204020204" pitchFamily="34" charset="-122"/>
                  <a:ea typeface="微软雅黑" panose="020B0503020204020204" pitchFamily="34" charset="-122"/>
                </a:rPr>
                <a:t>B+</a:t>
              </a:r>
              <a:r>
                <a:rPr lang="zh-CN" altLang="en-US" sz="1200" dirty="0">
                  <a:solidFill>
                    <a:schemeClr val="tx2"/>
                  </a:solidFill>
                  <a:latin typeface="微软雅黑" panose="020B0503020204020204" pitchFamily="34" charset="-122"/>
                  <a:ea typeface="微软雅黑" panose="020B0503020204020204" pitchFamily="34" charset="-122"/>
                </a:rPr>
                <a:t>、包含引领性企业，提供数据证明。</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20" name="koppt-文本框"/>
            <p:cNvSpPr/>
            <p:nvPr/>
          </p:nvSpPr>
          <p:spPr>
            <a:xfrm>
              <a:off x="7533081" y="1807878"/>
              <a:ext cx="2800844" cy="1189981"/>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自动形成车辆信息台账</a:t>
              </a:r>
              <a:endParaRPr lang="zh-CN" altLang="en-US"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依靠车辆电子台账管理系统自动形成企业运输车辆进出厂区台账信息，包括车辆信息、货物信息以及相应照片、视频信息。</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21" name="koppt-文本框"/>
            <p:cNvSpPr/>
            <p:nvPr/>
          </p:nvSpPr>
          <p:spPr>
            <a:xfrm>
              <a:off x="7533081" y="3072378"/>
              <a:ext cx="2800844" cy="1338828"/>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提供车辆信息语音播报、预警服务等功能</a:t>
              </a: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对于不符合排放标准的货运车辆，可通过语音播报实时提醒告知企业。</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sp>
          <p:nvSpPr>
            <p:cNvPr id="22" name="koppt-文本框"/>
            <p:cNvSpPr/>
            <p:nvPr/>
          </p:nvSpPr>
          <p:spPr>
            <a:xfrm>
              <a:off x="7533081" y="4464831"/>
              <a:ext cx="2800844" cy="1316158"/>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添加支持信息远程登记的功能</a:t>
              </a:r>
              <a:endParaRPr lang="zh-CN" altLang="en-US" b="1" dirty="0">
                <a:latin typeface="微软雅黑" panose="020B0503020204020204" pitchFamily="34" charset="-122"/>
                <a:ea typeface="微软雅黑" panose="020B0503020204020204" pitchFamily="34" charset="-122"/>
              </a:endParaRPr>
            </a:p>
            <a:p>
              <a:pPr lvl="0">
                <a:lnSpc>
                  <a:spcPct val="150000"/>
                </a:lnSpc>
              </a:pPr>
              <a:r>
                <a:rPr lang="zh-CN" altLang="en-US" sz="1200" dirty="0">
                  <a:solidFill>
                    <a:schemeClr val="tx2"/>
                  </a:solidFill>
                  <a:latin typeface="微软雅黑" panose="020B0503020204020204" pitchFamily="34" charset="-122"/>
                  <a:ea typeface="微软雅黑" panose="020B0503020204020204" pitchFamily="34" charset="-122"/>
                </a:rPr>
                <a:t>通过移动小程序，支持提前录入车辆行驶证信息和货物信息，便捷、快速、高效。</a:t>
              </a:r>
              <a:endParaRPr lang="en-US" altLang="zh-CN" sz="1200" b="1" dirty="0">
                <a:solidFill>
                  <a:schemeClr val="accent1"/>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3" name="www.koppt.cn"/>
          <p:cNvSpPr/>
          <p:nvPr/>
        </p:nvSpPr>
        <p:spPr>
          <a:xfrm rot="16200000" flipH="1">
            <a:off x="6999636" y="2271107"/>
            <a:ext cx="2140544" cy="3106689"/>
          </a:xfrm>
          <a:prstGeom prst="trapezoid">
            <a:avLst>
              <a:gd name="adj" fmla="val 29295"/>
            </a:avLst>
          </a:prstGeom>
          <a:gradFill flip="none" rotWithShape="1">
            <a:gsLst>
              <a:gs pos="0">
                <a:schemeClr val="accent2">
                  <a:alpha val="40000"/>
                  <a:lumMod val="97000"/>
                </a:schemeClr>
              </a:gs>
              <a:gs pos="100000">
                <a:schemeClr val="accent2">
                  <a:alpha val="0"/>
                </a:scheme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B0604020202020204" pitchFamily="34" charset="0"/>
              <a:ea typeface="微软雅黑 Light" panose="020B0502040204020203" pitchFamily="34" charset="-122"/>
              <a:cs typeface="+mn-cs"/>
            </a:endParaRPr>
          </a:p>
        </p:txBody>
      </p:sp>
      <p:sp>
        <p:nvSpPr>
          <p:cNvPr id="2" name="www.koppt.cn"/>
          <p:cNvSpPr/>
          <p:nvPr/>
        </p:nvSpPr>
        <p:spPr>
          <a:xfrm rot="5400000">
            <a:off x="1819505" y="2511336"/>
            <a:ext cx="4030034" cy="2685062"/>
          </a:xfrm>
          <a:prstGeom prst="trapezoid">
            <a:avLst>
              <a:gd name="adj" fmla="val 54525"/>
            </a:avLst>
          </a:prstGeom>
          <a:gradFill flip="none" rotWithShape="1">
            <a:gsLst>
              <a:gs pos="0">
                <a:schemeClr val="accent1">
                  <a:alpha val="40000"/>
                </a:schemeClr>
              </a:gs>
              <a:gs pos="100000">
                <a:schemeClr val="accent1">
                  <a:alpha val="0"/>
                </a:scheme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B0604020202020204" pitchFamily="34" charset="0"/>
              <a:ea typeface="微软雅黑 Light" panose="020B0502040204020203" pitchFamily="34" charset="-122"/>
              <a:cs typeface="+mn-cs"/>
            </a:endParaRPr>
          </a:p>
        </p:txBody>
      </p:sp>
      <p:sp>
        <p:nvSpPr>
          <p:cNvPr id="6" name="文本占位符 5"/>
          <p:cNvSpPr>
            <a:spLocks noGrp="1"/>
          </p:cNvSpPr>
          <p:nvPr>
            <p:ph type="body" sz="quarter" idx="10"/>
          </p:nvPr>
        </p:nvSpPr>
        <p:spPr>
          <a:xfrm>
            <a:off x="553085" y="377190"/>
            <a:ext cx="899477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六、产品功能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www.koppt.cn"/>
          <p:cNvSpPr/>
          <p:nvPr/>
        </p:nvSpPr>
        <p:spPr>
          <a:xfrm>
            <a:off x="4536199" y="2754389"/>
            <a:ext cx="2139535" cy="2139535"/>
          </a:xfrm>
          <a:prstGeom prst="ellipse">
            <a:avLst/>
          </a:prstGeom>
          <a:gradFill>
            <a:gsLst>
              <a:gs pos="42000">
                <a:schemeClr val="accent1">
                  <a:alpha val="40000"/>
                </a:schemeClr>
              </a:gs>
              <a:gs pos="100000">
                <a:schemeClr val="accent1">
                  <a:alpha val="0"/>
                </a:schemeClr>
              </a:gs>
            </a:gsLst>
            <a:lin ang="10800000" scaled="0"/>
          </a:gradFill>
          <a:ln w="22225">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latin typeface="Arial" panose="020B0604020202020204" pitchFamily="34" charset="0"/>
              <a:ea typeface="微软雅黑 Light" panose="020B0502040204020203" pitchFamily="34" charset="-122"/>
              <a:cs typeface="+mn-cs"/>
            </a:endParaRPr>
          </a:p>
        </p:txBody>
      </p:sp>
      <p:sp>
        <p:nvSpPr>
          <p:cNvPr id="5" name="www.koppt.cn"/>
          <p:cNvSpPr/>
          <p:nvPr/>
        </p:nvSpPr>
        <p:spPr>
          <a:xfrm>
            <a:off x="5579178" y="3059809"/>
            <a:ext cx="1486160" cy="1486160"/>
          </a:xfrm>
          <a:prstGeom prst="ellipse">
            <a:avLst/>
          </a:prstGeom>
          <a:gradFill>
            <a:gsLst>
              <a:gs pos="27000">
                <a:schemeClr val="accent2">
                  <a:alpha val="40000"/>
                  <a:lumMod val="97000"/>
                </a:schemeClr>
              </a:gs>
              <a:gs pos="16000">
                <a:schemeClr val="accent2">
                  <a:alpha val="0"/>
                </a:schemeClr>
              </a:gs>
            </a:gsLst>
            <a:lin ang="10800000" scaled="0"/>
          </a:gradFill>
          <a:ln w="22225">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Light" panose="020B0502040204020203" pitchFamily="34" charset="-122"/>
              <a:cs typeface="+mn-cs"/>
            </a:endParaRPr>
          </a:p>
        </p:txBody>
      </p:sp>
      <p:sp>
        <p:nvSpPr>
          <p:cNvPr id="7" name="www.koppt.cn"/>
          <p:cNvSpPr/>
          <p:nvPr/>
        </p:nvSpPr>
        <p:spPr>
          <a:xfrm flipH="1">
            <a:off x="961512" y="2826268"/>
            <a:ext cx="2839123" cy="435585"/>
          </a:xfrm>
          <a:prstGeom prst="parallelogram">
            <a:avLst/>
          </a:prstGeom>
          <a:gradFill flip="none" rotWithShape="1">
            <a:gsLst>
              <a:gs pos="42000">
                <a:srgbClr val="1FE8D2">
                  <a:alpha val="15000"/>
                </a:srgbClr>
              </a:gs>
              <a:gs pos="0">
                <a:schemeClr val="accent1">
                  <a:alpha val="59000"/>
                </a:schemeClr>
              </a:gs>
              <a:gs pos="100000">
                <a:schemeClr val="accent1">
                  <a:alpha val="0"/>
                </a:schemeClr>
              </a:gs>
            </a:gsLst>
            <a:lin ang="0" scaled="1"/>
            <a:tileRect/>
          </a:gradFill>
          <a:ln w="6350">
            <a:gradFill flip="none" rotWithShape="1">
              <a:gsLst>
                <a:gs pos="0">
                  <a:schemeClr val="accent1">
                    <a:alpha val="43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www.koppt.cn"/>
          <p:cNvSpPr txBox="1"/>
          <p:nvPr/>
        </p:nvSpPr>
        <p:spPr>
          <a:xfrm>
            <a:off x="1038226" y="2859394"/>
            <a:ext cx="2528822" cy="369332"/>
          </a:xfrm>
          <a:prstGeom prst="rect">
            <a:avLst/>
          </a:prstGeom>
          <a:noFill/>
        </p:spPr>
        <p:txBody>
          <a:bodyPr wrap="square">
            <a:spAutoFit/>
          </a:bodyPr>
          <a:lstStyle/>
          <a:p>
            <a:pPr algn="ctr"/>
            <a:r>
              <a:rPr lang="zh-CN" altLang="en-US" sz="1800" dirty="0">
                <a:solidFill>
                  <a:schemeClr val="tx2"/>
                </a:solidFill>
                <a:latin typeface="微软雅黑" panose="020B0503020204020204" pitchFamily="34" charset="-122"/>
                <a:ea typeface="微软雅黑" panose="020B0503020204020204" pitchFamily="34" charset="-122"/>
              </a:rPr>
              <a:t>解决车辆日常管理难题</a:t>
            </a:r>
            <a:endParaRPr lang="zh-CN" altLang="en-US" sz="1800" dirty="0">
              <a:solidFill>
                <a:schemeClr val="tx2"/>
              </a:solidFill>
              <a:latin typeface="Times New Roman" panose="02020603050405020304" pitchFamily="18" charset="0"/>
            </a:endParaRPr>
          </a:p>
        </p:txBody>
      </p:sp>
      <p:sp>
        <p:nvSpPr>
          <p:cNvPr id="9" name="www.koppt.cn"/>
          <p:cNvSpPr/>
          <p:nvPr/>
        </p:nvSpPr>
        <p:spPr>
          <a:xfrm>
            <a:off x="961512" y="3372867"/>
            <a:ext cx="2839123" cy="435585"/>
          </a:xfrm>
          <a:prstGeom prst="parallelogram">
            <a:avLst/>
          </a:prstGeom>
          <a:gradFill flip="none" rotWithShape="1">
            <a:gsLst>
              <a:gs pos="42000">
                <a:srgbClr val="1FE8D2">
                  <a:alpha val="15000"/>
                </a:srgbClr>
              </a:gs>
              <a:gs pos="0">
                <a:schemeClr val="accent1">
                  <a:alpha val="59000"/>
                </a:schemeClr>
              </a:gs>
              <a:gs pos="100000">
                <a:schemeClr val="accent1">
                  <a:alpha val="0"/>
                </a:schemeClr>
              </a:gs>
            </a:gsLst>
            <a:lin ang="0" scaled="1"/>
            <a:tileRect/>
          </a:gradFill>
          <a:ln w="6350">
            <a:gradFill flip="none" rotWithShape="1">
              <a:gsLst>
                <a:gs pos="0">
                  <a:schemeClr val="accent1">
                    <a:alpha val="43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www.koppt.cn"/>
          <p:cNvSpPr txBox="1"/>
          <p:nvPr/>
        </p:nvSpPr>
        <p:spPr>
          <a:xfrm>
            <a:off x="1057276" y="3405993"/>
            <a:ext cx="3076378" cy="369332"/>
          </a:xfrm>
          <a:prstGeom prst="rect">
            <a:avLst/>
          </a:prstGeom>
          <a:noFill/>
        </p:spPr>
        <p:txBody>
          <a:bodyPr wrap="square">
            <a:spAutoFit/>
          </a:bodyPr>
          <a:lstStyle/>
          <a:p>
            <a:pPr algn="ctr"/>
            <a:r>
              <a:rPr lang="zh-CN" altLang="en-US" sz="1800" dirty="0">
                <a:solidFill>
                  <a:schemeClr val="tx2"/>
                </a:solidFill>
                <a:latin typeface="微软雅黑" panose="020B0503020204020204" pitchFamily="34" charset="-122"/>
                <a:ea typeface="微软雅黑" panose="020B0503020204020204" pitchFamily="34" charset="-122"/>
              </a:rPr>
              <a:t>解决台账不完整不规范</a:t>
            </a:r>
            <a:r>
              <a:rPr lang="zh-CN" altLang="en-US" dirty="0">
                <a:solidFill>
                  <a:schemeClr val="tx2"/>
                </a:solidFill>
                <a:latin typeface="微软雅黑" panose="020B0503020204020204" pitchFamily="34" charset="-122"/>
                <a:ea typeface="微软雅黑" panose="020B0503020204020204" pitchFamily="34" charset="-122"/>
              </a:rPr>
              <a:t>难题</a:t>
            </a:r>
            <a:endParaRPr lang="zh-CN" altLang="en-US" sz="1800" dirty="0">
              <a:solidFill>
                <a:schemeClr val="tx2"/>
              </a:solidFill>
              <a:latin typeface="Times New Roman" panose="02020603050405020304" pitchFamily="18" charset="0"/>
            </a:endParaRPr>
          </a:p>
        </p:txBody>
      </p:sp>
      <p:sp>
        <p:nvSpPr>
          <p:cNvPr id="11" name="www.koppt.cn"/>
          <p:cNvSpPr/>
          <p:nvPr/>
        </p:nvSpPr>
        <p:spPr>
          <a:xfrm flipH="1">
            <a:off x="961512" y="3919466"/>
            <a:ext cx="2839123" cy="435585"/>
          </a:xfrm>
          <a:prstGeom prst="parallelogram">
            <a:avLst/>
          </a:prstGeom>
          <a:gradFill flip="none" rotWithShape="1">
            <a:gsLst>
              <a:gs pos="42000">
                <a:srgbClr val="1FE8D2">
                  <a:alpha val="15000"/>
                </a:srgbClr>
              </a:gs>
              <a:gs pos="0">
                <a:schemeClr val="accent1">
                  <a:alpha val="59000"/>
                </a:schemeClr>
              </a:gs>
              <a:gs pos="100000">
                <a:schemeClr val="accent1">
                  <a:alpha val="0"/>
                </a:schemeClr>
              </a:gs>
            </a:gsLst>
            <a:lin ang="0" scaled="1"/>
            <a:tileRect/>
          </a:gradFill>
          <a:ln w="6350">
            <a:gradFill flip="none" rotWithShape="1">
              <a:gsLst>
                <a:gs pos="0">
                  <a:schemeClr val="accent1">
                    <a:alpha val="43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www.koppt.cn"/>
          <p:cNvSpPr/>
          <p:nvPr/>
        </p:nvSpPr>
        <p:spPr>
          <a:xfrm>
            <a:off x="961512" y="4466066"/>
            <a:ext cx="2839123" cy="435585"/>
          </a:xfrm>
          <a:prstGeom prst="parallelogram">
            <a:avLst/>
          </a:prstGeom>
          <a:gradFill flip="none" rotWithShape="1">
            <a:gsLst>
              <a:gs pos="42000">
                <a:srgbClr val="1FE8D2">
                  <a:alpha val="15000"/>
                </a:srgbClr>
              </a:gs>
              <a:gs pos="0">
                <a:schemeClr val="accent1">
                  <a:alpha val="59000"/>
                </a:schemeClr>
              </a:gs>
              <a:gs pos="100000">
                <a:schemeClr val="accent1">
                  <a:alpha val="0"/>
                </a:schemeClr>
              </a:gs>
            </a:gsLst>
            <a:lin ang="0" scaled="1"/>
            <a:tileRect/>
          </a:gradFill>
          <a:ln w="6350">
            <a:gradFill flip="none" rotWithShape="1">
              <a:gsLst>
                <a:gs pos="0">
                  <a:schemeClr val="accent1">
                    <a:alpha val="43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www.koppt.cn"/>
          <p:cNvSpPr txBox="1"/>
          <p:nvPr/>
        </p:nvSpPr>
        <p:spPr>
          <a:xfrm>
            <a:off x="995075" y="4499192"/>
            <a:ext cx="2538700" cy="369332"/>
          </a:xfrm>
          <a:prstGeom prst="rect">
            <a:avLst/>
          </a:prstGeom>
          <a:noFill/>
        </p:spPr>
        <p:txBody>
          <a:bodyPr wrap="square">
            <a:spAutoFit/>
          </a:bodyPr>
          <a:lstStyle/>
          <a:p>
            <a:pPr algn="ctr"/>
            <a:r>
              <a:rPr lang="zh-CN" altLang="en-US" sz="1800" b="0" dirty="0">
                <a:solidFill>
                  <a:schemeClr val="tx2"/>
                </a:solidFill>
                <a:latin typeface="微软雅黑" panose="020B0503020204020204" pitchFamily="34" charset="-122"/>
                <a:ea typeface="微软雅黑" panose="020B0503020204020204" pitchFamily="34" charset="-122"/>
              </a:rPr>
              <a:t>提升在同行业竞争力</a:t>
            </a:r>
            <a:endParaRPr lang="zh-CN" altLang="en-US" sz="1800" dirty="0">
              <a:solidFill>
                <a:schemeClr val="tx2"/>
              </a:solidFill>
              <a:latin typeface="Times New Roman" panose="02020603050405020304" pitchFamily="18" charset="0"/>
            </a:endParaRPr>
          </a:p>
        </p:txBody>
      </p:sp>
      <p:sp>
        <p:nvSpPr>
          <p:cNvPr id="14" name="www.koppt.cn"/>
          <p:cNvSpPr/>
          <p:nvPr/>
        </p:nvSpPr>
        <p:spPr>
          <a:xfrm flipH="1">
            <a:off x="7883365" y="3276347"/>
            <a:ext cx="2839123" cy="435585"/>
          </a:xfrm>
          <a:prstGeom prst="parallelogram">
            <a:avLst/>
          </a:prstGeom>
          <a:gradFill flip="none" rotWithShape="1">
            <a:gsLst>
              <a:gs pos="42000">
                <a:schemeClr val="accent2">
                  <a:alpha val="15000"/>
                </a:schemeClr>
              </a:gs>
              <a:gs pos="0">
                <a:schemeClr val="accent2">
                  <a:alpha val="60000"/>
                </a:schemeClr>
              </a:gs>
              <a:gs pos="100000">
                <a:schemeClr val="accent2">
                  <a:alpha val="0"/>
                </a:schemeClr>
              </a:gs>
            </a:gsLst>
            <a:lin ang="0" scaled="1"/>
            <a:tileRect/>
          </a:gradFill>
          <a:ln w="6350">
            <a:gradFill flip="none" rotWithShape="1">
              <a:gsLst>
                <a:gs pos="0">
                  <a:schemeClr val="accent2">
                    <a:alpha val="40000"/>
                  </a:schemeClr>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www.koppt.cn"/>
          <p:cNvSpPr txBox="1"/>
          <p:nvPr/>
        </p:nvSpPr>
        <p:spPr>
          <a:xfrm>
            <a:off x="7731125" y="3309473"/>
            <a:ext cx="2737063" cy="369332"/>
          </a:xfrm>
          <a:prstGeom prst="rect">
            <a:avLst/>
          </a:prstGeom>
          <a:noFill/>
        </p:spPr>
        <p:txBody>
          <a:bodyPr wrap="square">
            <a:spAutoFit/>
          </a:bodyPr>
          <a:lstStyle/>
          <a:p>
            <a:pPr algn="ctr"/>
            <a:r>
              <a:rPr lang="zh-CN" altLang="en-US" dirty="0">
                <a:solidFill>
                  <a:schemeClr val="tx2"/>
                </a:solidFill>
                <a:latin typeface="微软雅黑" panose="020B0503020204020204" pitchFamily="34" charset="-122"/>
                <a:ea typeface="微软雅黑" panose="020B0503020204020204" pitchFamily="34" charset="-122"/>
              </a:rPr>
              <a:t>预</a:t>
            </a:r>
            <a:r>
              <a:rPr lang="zh-CN" altLang="en-US" sz="1800" dirty="0">
                <a:solidFill>
                  <a:schemeClr val="tx2"/>
                </a:solidFill>
                <a:latin typeface="微软雅黑" panose="020B0503020204020204" pitchFamily="34" charset="-122"/>
                <a:ea typeface="微软雅黑" panose="020B0503020204020204" pitchFamily="34" charset="-122"/>
              </a:rPr>
              <a:t>警高污染排放车辆进厂</a:t>
            </a:r>
            <a:endParaRPr lang="zh-CN" altLang="en-US" sz="1800" dirty="0">
              <a:solidFill>
                <a:schemeClr val="tx2"/>
              </a:solidFill>
              <a:latin typeface="Times New Roman" panose="02020603050405020304" pitchFamily="18" charset="0"/>
            </a:endParaRPr>
          </a:p>
        </p:txBody>
      </p:sp>
      <p:sp>
        <p:nvSpPr>
          <p:cNvPr id="16" name="www.koppt.cn"/>
          <p:cNvSpPr/>
          <p:nvPr/>
        </p:nvSpPr>
        <p:spPr>
          <a:xfrm>
            <a:off x="7883365" y="3822946"/>
            <a:ext cx="2839123" cy="435585"/>
          </a:xfrm>
          <a:prstGeom prst="parallelogram">
            <a:avLst/>
          </a:prstGeom>
          <a:gradFill flip="none" rotWithShape="1">
            <a:gsLst>
              <a:gs pos="42000">
                <a:schemeClr val="accent2">
                  <a:alpha val="15000"/>
                </a:schemeClr>
              </a:gs>
              <a:gs pos="0">
                <a:schemeClr val="accent2">
                  <a:alpha val="60000"/>
                </a:schemeClr>
              </a:gs>
              <a:gs pos="100000">
                <a:schemeClr val="accent2">
                  <a:alpha val="0"/>
                </a:schemeClr>
              </a:gs>
            </a:gsLst>
            <a:lin ang="0" scaled="1"/>
            <a:tileRect/>
          </a:gradFill>
          <a:ln w="6350">
            <a:gradFill flip="none" rotWithShape="1">
              <a:gsLst>
                <a:gs pos="0">
                  <a:schemeClr val="accent2">
                    <a:alpha val="40000"/>
                  </a:schemeClr>
                </a:gs>
                <a:gs pos="100000">
                  <a:schemeClr val="accent2">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www.koppt.cn"/>
          <p:cNvSpPr txBox="1"/>
          <p:nvPr/>
        </p:nvSpPr>
        <p:spPr>
          <a:xfrm>
            <a:off x="8097903" y="3856072"/>
            <a:ext cx="3205097" cy="369332"/>
          </a:xfrm>
          <a:prstGeom prst="rect">
            <a:avLst/>
          </a:prstGeom>
          <a:noFill/>
        </p:spPr>
        <p:txBody>
          <a:bodyPr wrap="square">
            <a:spAutoFit/>
          </a:bodyPr>
          <a:lstStyle/>
          <a:p>
            <a:pPr algn="ctr"/>
            <a:r>
              <a:rPr lang="zh-CN" altLang="en-US" sz="1800" dirty="0">
                <a:solidFill>
                  <a:schemeClr val="tx2"/>
                </a:solidFill>
                <a:latin typeface="Times New Roman" panose="02020603050405020304" pitchFamily="18" charset="0"/>
              </a:rPr>
              <a:t>解决低排放标准车辆管控难题</a:t>
            </a:r>
            <a:endParaRPr lang="zh-CN" altLang="en-US" sz="1800" dirty="0">
              <a:solidFill>
                <a:schemeClr val="tx2"/>
              </a:solidFill>
              <a:latin typeface="Times New Roman" panose="02020603050405020304" pitchFamily="18" charset="0"/>
            </a:endParaRPr>
          </a:p>
        </p:txBody>
      </p:sp>
      <p:sp>
        <p:nvSpPr>
          <p:cNvPr id="18" name="www.koppt.cn"/>
          <p:cNvSpPr/>
          <p:nvPr/>
        </p:nvSpPr>
        <p:spPr>
          <a:xfrm>
            <a:off x="583132" y="1595446"/>
            <a:ext cx="4954068" cy="433298"/>
          </a:xfrm>
          <a:prstGeom prst="roundRect">
            <a:avLst/>
          </a:prstGeom>
          <a:solidFill>
            <a:schemeClr val="accent1"/>
          </a:solidFill>
          <a:ln>
            <a:noFill/>
          </a:ln>
          <a:effectLst>
            <a:outerShdw blurRad="63500" sx="102000" sy="102000" algn="ctr"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rPr>
              <a:t>助力企业申报</a:t>
            </a:r>
            <a:r>
              <a:rPr lang="en-US" altLang="zh-CN" b="1" dirty="0">
                <a:solidFill>
                  <a:schemeClr val="bg1"/>
                </a:solidFill>
                <a:latin typeface="微软雅黑" panose="020B0503020204020204" pitchFamily="34" charset="-122"/>
                <a:ea typeface="微软雅黑" panose="020B0503020204020204" pitchFamily="34" charset="-122"/>
                <a:cs typeface="+mn-ea"/>
              </a:rPr>
              <a:t>A</a:t>
            </a:r>
            <a:r>
              <a:rPr lang="zh-CN" altLang="en-US" b="1" dirty="0">
                <a:solidFill>
                  <a:schemeClr val="bg1"/>
                </a:solidFill>
                <a:latin typeface="微软雅黑" panose="020B0503020204020204" pitchFamily="34" charset="-122"/>
                <a:ea typeface="微软雅黑" panose="020B0503020204020204" pitchFamily="34" charset="-122"/>
                <a:cs typeface="+mn-ea"/>
              </a:rPr>
              <a:t>级、</a:t>
            </a:r>
            <a:r>
              <a:rPr lang="en-US" altLang="zh-CN" b="1" dirty="0">
                <a:solidFill>
                  <a:schemeClr val="bg1"/>
                </a:solidFill>
                <a:latin typeface="微软雅黑" panose="020B0503020204020204" pitchFamily="34" charset="-122"/>
                <a:ea typeface="微软雅黑" panose="020B0503020204020204" pitchFamily="34" charset="-122"/>
                <a:cs typeface="+mn-ea"/>
              </a:rPr>
              <a:t>B</a:t>
            </a:r>
            <a:r>
              <a:rPr lang="zh-CN" altLang="en-US" b="1" dirty="0">
                <a:solidFill>
                  <a:schemeClr val="bg1"/>
                </a:solidFill>
                <a:latin typeface="微软雅黑" panose="020B0503020204020204" pitchFamily="34" charset="-122"/>
                <a:ea typeface="微软雅黑" panose="020B0503020204020204" pitchFamily="34" charset="-122"/>
                <a:cs typeface="+mn-ea"/>
              </a:rPr>
              <a:t>（</a:t>
            </a:r>
            <a:r>
              <a:rPr lang="en-US" altLang="zh-CN" b="1" dirty="0">
                <a:solidFill>
                  <a:schemeClr val="bg1"/>
                </a:solidFill>
                <a:latin typeface="微软雅黑" panose="020B0503020204020204" pitchFamily="34" charset="-122"/>
                <a:ea typeface="微软雅黑" panose="020B0503020204020204" pitchFamily="34" charset="-122"/>
                <a:cs typeface="+mn-ea"/>
              </a:rPr>
              <a:t>B+</a:t>
            </a:r>
            <a:r>
              <a:rPr lang="zh-CN" altLang="en-US" b="1" dirty="0">
                <a:solidFill>
                  <a:schemeClr val="bg1"/>
                </a:solidFill>
                <a:latin typeface="微软雅黑" panose="020B0503020204020204" pitchFamily="34" charset="-122"/>
                <a:ea typeface="微软雅黑" panose="020B0503020204020204" pitchFamily="34" charset="-122"/>
                <a:cs typeface="+mn-ea"/>
              </a:rPr>
              <a:t>）级和引领性企业</a:t>
            </a: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
        <p:nvSpPr>
          <p:cNvPr id="19" name="www.koppt.cn"/>
          <p:cNvSpPr/>
          <p:nvPr/>
        </p:nvSpPr>
        <p:spPr>
          <a:xfrm>
            <a:off x="7315201" y="1595446"/>
            <a:ext cx="4293670" cy="433298"/>
          </a:xfrm>
          <a:prstGeom prst="roundRect">
            <a:avLst/>
          </a:prstGeom>
          <a:solidFill>
            <a:schemeClr val="accent2">
              <a:lumMod val="60000"/>
              <a:lumOff val="40000"/>
            </a:schemeClr>
          </a:solidFill>
          <a:ln>
            <a:noFill/>
          </a:ln>
          <a:effectLst>
            <a:outerShdw blurRad="63500" sx="102000" sy="102000" algn="ctr"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rPr>
              <a:t>助力企业提高清洁运输占比</a:t>
            </a:r>
            <a:endParaRPr lang="zh-CN" altLang="en-US" b="1" dirty="0">
              <a:solidFill>
                <a:schemeClr val="bg1"/>
              </a:solidFill>
              <a:latin typeface="微软雅黑" panose="020B0503020204020204" pitchFamily="34" charset="-122"/>
              <a:ea typeface="微软雅黑" panose="020B0503020204020204" pitchFamily="34" charset="-122"/>
              <a:cs typeface="+mn-ea"/>
            </a:endParaRPr>
          </a:p>
        </p:txBody>
      </p:sp>
      <p:sp>
        <p:nvSpPr>
          <p:cNvPr id="20" name="www.koppt.cn"/>
          <p:cNvSpPr txBox="1"/>
          <p:nvPr/>
        </p:nvSpPr>
        <p:spPr>
          <a:xfrm>
            <a:off x="773034" y="3952590"/>
            <a:ext cx="2965463" cy="369332"/>
          </a:xfrm>
          <a:prstGeom prst="rect">
            <a:avLst/>
          </a:prstGeom>
          <a:noFill/>
        </p:spPr>
        <p:txBody>
          <a:bodyPr wrap="square">
            <a:spAutoFit/>
          </a:bodyPr>
          <a:lstStyle/>
          <a:p>
            <a:pPr algn="ctr"/>
            <a:r>
              <a:rPr lang="zh-CN" altLang="en-US" sz="1800" dirty="0">
                <a:solidFill>
                  <a:schemeClr val="tx2"/>
                </a:solidFill>
                <a:latin typeface="微软雅黑" panose="020B0503020204020204" pitchFamily="34" charset="-122"/>
                <a:ea typeface="微软雅黑" panose="020B0503020204020204" pitchFamily="34" charset="-122"/>
              </a:rPr>
              <a:t>重污染期间控制车辆进进厂</a:t>
            </a:r>
            <a:endParaRPr lang="zh-CN" altLang="en-US" sz="1800" dirty="0">
              <a:solidFill>
                <a:schemeClr val="tx2"/>
              </a:solidFill>
              <a:latin typeface="Times New Roman" panose="02020603050405020304" pitchFamily="18"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73113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二、产品优势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koppt-文本框"/>
          <p:cNvSpPr/>
          <p:nvPr/>
        </p:nvSpPr>
        <p:spPr>
          <a:xfrm>
            <a:off x="551815" y="1024152"/>
            <a:ext cx="1682115" cy="506730"/>
          </a:xfrm>
          <a:prstGeom prst="rect">
            <a:avLst/>
          </a:prstGeom>
        </p:spPr>
        <p:txBody>
          <a:bodyPr wrap="square">
            <a:spAutoFit/>
          </a:bodyPr>
          <a:lstStyle/>
          <a:p>
            <a:pPr algn="l">
              <a:lnSpc>
                <a:spcPct val="150000"/>
              </a:lnSpc>
            </a:pPr>
            <a:r>
              <a:rPr lang="zh-CN" altLang="en-US" b="1" dirty="0">
                <a:latin typeface="微软雅黑" panose="020B0503020204020204" pitchFamily="34" charset="-122"/>
                <a:ea typeface="微软雅黑" panose="020B0503020204020204" pitchFamily="34" charset="-122"/>
                <a:cs typeface="+mn-ea"/>
                <a:sym typeface="+mn-lt"/>
              </a:rPr>
              <a:t>完善的数据库</a:t>
            </a:r>
            <a:endParaRPr lang="zh-CN" altLang="en-US" b="1" dirty="0">
              <a:latin typeface="微软雅黑" panose="020B0503020204020204" pitchFamily="34" charset="-122"/>
              <a:ea typeface="微软雅黑" panose="020B0503020204020204" pitchFamily="34" charset="-122"/>
              <a:cs typeface="+mn-ea"/>
              <a:sym typeface="+mn-lt"/>
            </a:endParaRPr>
          </a:p>
        </p:txBody>
      </p:sp>
      <p:pic>
        <p:nvPicPr>
          <p:cNvPr id="59" name="image1.png"/>
          <p:cNvPicPr>
            <a:picLocks noChangeAspect="1"/>
          </p:cNvPicPr>
          <p:nvPr/>
        </p:nvPicPr>
        <p:blipFill>
          <a:blip r:embed="rId1"/>
          <a:stretch>
            <a:fillRect/>
          </a:stretch>
        </p:blipFill>
        <p:spPr>
          <a:xfrm>
            <a:off x="169115" y="1174234"/>
            <a:ext cx="6969656" cy="5306576"/>
          </a:xfrm>
          <a:prstGeom prst="rect">
            <a:avLst/>
          </a:prstGeom>
          <a:ln w="12700">
            <a:miter lim="400000"/>
            <a:headEnd/>
            <a:tailEnd/>
          </a:ln>
        </p:spPr>
      </p:pic>
      <p:pic>
        <p:nvPicPr>
          <p:cNvPr id="62" name="图片 61"/>
          <p:cNvPicPr>
            <a:picLocks noChangeAspect="1"/>
          </p:cNvPicPr>
          <p:nvPr/>
        </p:nvPicPr>
        <p:blipFill>
          <a:blip r:embed="rId2"/>
          <a:srcRect l="13089"/>
          <a:stretch>
            <a:fillRect/>
          </a:stretch>
        </p:blipFill>
        <p:spPr>
          <a:xfrm>
            <a:off x="1556889" y="2001366"/>
            <a:ext cx="4326806" cy="2484000"/>
          </a:xfrm>
          <a:prstGeom prst="rect">
            <a:avLst/>
          </a:prstGeom>
        </p:spPr>
      </p:pic>
      <p:grpSp>
        <p:nvGrpSpPr>
          <p:cNvPr id="63" name="组合 62"/>
          <p:cNvGrpSpPr/>
          <p:nvPr/>
        </p:nvGrpSpPr>
        <p:grpSpPr>
          <a:xfrm>
            <a:off x="7138771" y="2247545"/>
            <a:ext cx="4168802" cy="1167692"/>
            <a:chOff x="4439103" y="1359780"/>
            <a:chExt cx="4168802" cy="1167692"/>
          </a:xfrm>
        </p:grpSpPr>
        <p:grpSp>
          <p:nvGrpSpPr>
            <p:cNvPr id="64" name="组合 63"/>
            <p:cNvGrpSpPr/>
            <p:nvPr/>
          </p:nvGrpSpPr>
          <p:grpSpPr>
            <a:xfrm>
              <a:off x="4439103" y="1482937"/>
              <a:ext cx="815514" cy="815514"/>
              <a:chOff x="950274" y="2716885"/>
              <a:chExt cx="2075543" cy="2075543"/>
            </a:xfrm>
          </p:grpSpPr>
          <p:sp>
            <p:nvSpPr>
              <p:cNvPr id="66" name="折角形 1911"/>
              <p:cNvSpPr/>
              <p:nvPr/>
            </p:nvSpPr>
            <p:spPr>
              <a:xfrm>
                <a:off x="950274"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7" name="Freeform 7"/>
              <p:cNvSpPr>
                <a:spLocks noEditPoints="1"/>
              </p:cNvSpPr>
              <p:nvPr/>
            </p:nvSpPr>
            <p:spPr bwMode="auto">
              <a:xfrm>
                <a:off x="1488188" y="3254799"/>
                <a:ext cx="999714" cy="99971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65" name="矩形 64"/>
            <p:cNvSpPr/>
            <p:nvPr/>
          </p:nvSpPr>
          <p:spPr>
            <a:xfrm>
              <a:off x="5236196" y="1359780"/>
              <a:ext cx="3371709" cy="1167692"/>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本地数据库，解决国家平台数据有误的难题</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已备案</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万余辆货车信息</a:t>
              </a:r>
              <a:endParaRPr lang="en-US" altLang="zh-CN" sz="1200" dirty="0">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7138771" y="3636566"/>
            <a:ext cx="4168802" cy="938671"/>
            <a:chOff x="4439103" y="2748801"/>
            <a:chExt cx="4168802" cy="938671"/>
          </a:xfrm>
        </p:grpSpPr>
        <p:grpSp>
          <p:nvGrpSpPr>
            <p:cNvPr id="74" name="组合 73"/>
            <p:cNvGrpSpPr/>
            <p:nvPr/>
          </p:nvGrpSpPr>
          <p:grpSpPr>
            <a:xfrm>
              <a:off x="4439103" y="2871958"/>
              <a:ext cx="815514" cy="815514"/>
              <a:chOff x="6378616" y="2716885"/>
              <a:chExt cx="2075543" cy="2075543"/>
            </a:xfrm>
          </p:grpSpPr>
          <p:sp>
            <p:nvSpPr>
              <p:cNvPr id="76" name="折角形 1903"/>
              <p:cNvSpPr/>
              <p:nvPr/>
            </p:nvSpPr>
            <p:spPr>
              <a:xfrm>
                <a:off x="6378616"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endParaRPr>
              </a:p>
            </p:txBody>
          </p:sp>
          <p:sp>
            <p:nvSpPr>
              <p:cNvPr id="77" name="Freeform 100"/>
              <p:cNvSpPr>
                <a:spLocks noEditPoints="1"/>
              </p:cNvSpPr>
              <p:nvPr/>
            </p:nvSpPr>
            <p:spPr bwMode="auto">
              <a:xfrm>
                <a:off x="6897932" y="3257653"/>
                <a:ext cx="1036912" cy="99400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5" name="矩形 74"/>
            <p:cNvSpPr/>
            <p:nvPr/>
          </p:nvSpPr>
          <p:spPr>
            <a:xfrm>
              <a:off x="5236196" y="2748801"/>
              <a:ext cx="3371709" cy="752194"/>
            </a:xfrm>
            <a:prstGeom prst="rect">
              <a:avLst/>
            </a:prstGeom>
          </p:spPr>
          <p:txBody>
            <a:bodyPr wrap="square">
              <a:spAutoFit/>
            </a:bodyPr>
            <a:lstStyle/>
            <a:p>
              <a:pPr lvl="0">
                <a:lnSpc>
                  <a:spcPct val="150000"/>
                </a:lnSpc>
              </a:pPr>
              <a:r>
                <a:rPr lang="zh-CN" altLang="en-US" b="1" dirty="0">
                  <a:latin typeface="微软雅黑" panose="020B0503020204020204" pitchFamily="34" charset="-122"/>
                  <a:ea typeface="微软雅黑" panose="020B0503020204020204" pitchFamily="34" charset="-122"/>
                </a:rPr>
                <a:t>企业无需填写车辆信息</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在本地数据库查询车辆信息后自动生成台账</a:t>
              </a:r>
              <a:endParaRPr lang="en-US" altLang="zh-CN" sz="1200" dirty="0">
                <a:latin typeface="微软雅黑" panose="020B0503020204020204" pitchFamily="34" charset="-122"/>
                <a:ea typeface="微软雅黑" panose="020B0503020204020204" pitchFamily="34" charset="-122"/>
              </a:endParaRPr>
            </a:p>
          </p:txBody>
        </p:sp>
      </p:grpSp>
      <p:grpSp>
        <p:nvGrpSpPr>
          <p:cNvPr id="83" name="koppt-图形"/>
          <p:cNvGrpSpPr/>
          <p:nvPr/>
        </p:nvGrpSpPr>
        <p:grpSpPr>
          <a:xfrm>
            <a:off x="2310130" y="1067332"/>
            <a:ext cx="1149985" cy="420370"/>
            <a:chOff x="3436032" y="2066097"/>
            <a:chExt cx="5319936" cy="2725806"/>
          </a:xfrm>
        </p:grpSpPr>
        <p:cxnSp>
          <p:nvCxnSpPr>
            <p:cNvPr id="84" name="KOPPT箭头图形"/>
            <p:cNvCxnSpPr/>
            <p:nvPr/>
          </p:nvCxnSpPr>
          <p:spPr>
            <a:xfrm>
              <a:off x="4801420" y="4089134"/>
              <a:ext cx="0" cy="702769"/>
            </a:xfrm>
            <a:prstGeom prst="straightConnector1">
              <a:avLst/>
            </a:prstGeom>
            <a:ln w="28575">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5" name="KOPPT箭头图形"/>
            <p:cNvCxnSpPr/>
            <p:nvPr/>
          </p:nvCxnSpPr>
          <p:spPr>
            <a:xfrm>
              <a:off x="7281467" y="4068112"/>
              <a:ext cx="0" cy="723790"/>
            </a:xfrm>
            <a:prstGeom prst="straightConnector1">
              <a:avLst/>
            </a:prstGeom>
            <a:ln w="28575">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86" name="KOPPT箭头图形"/>
            <p:cNvSpPr/>
            <p:nvPr/>
          </p:nvSpPr>
          <p:spPr bwMode="auto">
            <a:xfrm>
              <a:off x="419392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87" name="KOPPT箭头图形"/>
            <p:cNvSpPr/>
            <p:nvPr/>
          </p:nvSpPr>
          <p:spPr bwMode="auto">
            <a:xfrm>
              <a:off x="6646151" y="2456601"/>
              <a:ext cx="1272022" cy="192956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88" name="KOPPT箭头图形"/>
            <p:cNvSpPr/>
            <p:nvPr/>
          </p:nvSpPr>
          <p:spPr bwMode="auto">
            <a:xfrm>
              <a:off x="78266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sp>
          <p:nvSpPr>
            <p:cNvPr id="89" name="KOPPT箭头图形"/>
            <p:cNvSpPr/>
            <p:nvPr/>
          </p:nvSpPr>
          <p:spPr bwMode="auto">
            <a:xfrm>
              <a:off x="3436032" y="2716516"/>
              <a:ext cx="929336" cy="1409736"/>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cxnSp>
          <p:nvCxnSpPr>
            <p:cNvPr id="90" name="KOPPT箭头图形"/>
            <p:cNvCxnSpPr/>
            <p:nvPr/>
          </p:nvCxnSpPr>
          <p:spPr>
            <a:xfrm flipV="1">
              <a:off x="6060375" y="2066097"/>
              <a:ext cx="0" cy="583433"/>
            </a:xfrm>
            <a:prstGeom prst="straightConnector1">
              <a:avLst/>
            </a:prstGeom>
            <a:ln w="2857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91" name="KOPPT箭头图形"/>
            <p:cNvSpPr/>
            <p:nvPr/>
          </p:nvSpPr>
          <p:spPr bwMode="auto">
            <a:xfrm>
              <a:off x="5294497" y="2266165"/>
              <a:ext cx="1523101" cy="231043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400" b="0" i="0" u="none" strike="noStrike" kern="1200" cap="none" spc="0" normalizeH="0" baseline="0" noProof="0">
                <a:ln>
                  <a:noFill/>
                </a:ln>
                <a:solidFill>
                  <a:srgbClr val="FFFFFF"/>
                </a:solidFill>
                <a:effectLst/>
                <a:uLnTx/>
                <a:uFillTx/>
                <a:cs typeface="+mn-ea"/>
                <a:sym typeface="+mn-lt"/>
              </a:endParaRPr>
            </a:p>
          </p:txBody>
        </p:sp>
      </p:grpSp>
    </p:spTree>
    <p:custDataLst>
      <p:tags r:id="rId3"/>
    </p:custDataLst>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KSO_WM_UNIT_PLACING_PICTURE_USER_VIEWPORT" val="{&quot;height&quot;:2286.8039582685506,&quot;width&quot;:2309.004724409449}"/>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ISLIDE.ICON" val="#16765;"/>
</p:tagLst>
</file>

<file path=ppt/tags/tag18.xml><?xml version="1.0" encoding="utf-8"?>
<p:tagLst xmlns:p="http://schemas.openxmlformats.org/presentationml/2006/main">
  <p:tag name="ISLIDE.ICON" val="#16765;"/>
</p:tagLst>
</file>

<file path=ppt/tags/tag19.xml><?xml version="1.0" encoding="utf-8"?>
<p:tagLst xmlns:p="http://schemas.openxmlformats.org/presentationml/2006/main">
  <p:tag name="ISLIDE.ICON" val="#16765;"/>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ISLIDE.ICON" val="#16765;"/>
</p:tagLst>
</file>

<file path=ppt/tags/tag21.xml><?xml version="1.0" encoding="utf-8"?>
<p:tagLst xmlns:p="http://schemas.openxmlformats.org/presentationml/2006/main">
  <p:tag name="ISLIDE.ICON" val="#16765;"/>
</p:tagLst>
</file>

<file path=ppt/tags/tag22.xml><?xml version="1.0" encoding="utf-8"?>
<p:tagLst xmlns:p="http://schemas.openxmlformats.org/presentationml/2006/main">
  <p:tag name="ISLIDE.ICON" val="#16765;"/>
</p:tagLst>
</file>

<file path=ppt/tags/tag23.xml><?xml version="1.0" encoding="utf-8"?>
<p:tagLst xmlns:p="http://schemas.openxmlformats.org/presentationml/2006/main">
  <p:tag name="ISLIDE.ICON" val="#16765;"/>
</p:tagLst>
</file>

<file path=ppt/tags/tag24.xml><?xml version="1.0" encoding="utf-8"?>
<p:tagLst xmlns:p="http://schemas.openxmlformats.org/presentationml/2006/main">
  <p:tag name="ISLIDE.ICON" val="#16765;"/>
</p:tagLst>
</file>

<file path=ppt/tags/tag25.xml><?xml version="1.0" encoding="utf-8"?>
<p:tagLst xmlns:p="http://schemas.openxmlformats.org/presentationml/2006/main">
  <p:tag name="ISLIDE.ICON" val="#16765;"/>
</p:tagLst>
</file>

<file path=ppt/tags/tag26.xml><?xml version="1.0" encoding="utf-8"?>
<p:tagLst xmlns:p="http://schemas.openxmlformats.org/presentationml/2006/main">
  <p:tag name="ISLIDE.ICON" val="#16765;"/>
</p:tagLst>
</file>

<file path=ppt/tags/tag27.xml><?xml version="1.0" encoding="utf-8"?>
<p:tagLst xmlns:p="http://schemas.openxmlformats.org/presentationml/2006/main">
  <p:tag name="ISLIDE.ICON" val="#16765;"/>
</p:tagLst>
</file>

<file path=ppt/tags/tag28.xml><?xml version="1.0" encoding="utf-8"?>
<p:tagLst xmlns:p="http://schemas.openxmlformats.org/presentationml/2006/main">
  <p:tag name="ISLIDE.ICON" val="#16765;"/>
</p:tagLst>
</file>

<file path=ppt/tags/tag29.xml><?xml version="1.0" encoding="utf-8"?>
<p:tagLst xmlns:p="http://schemas.openxmlformats.org/presentationml/2006/main">
  <p:tag name="ISLIDE.ICON" val="#16765;"/>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ISLIDE.ICON" val="#16765;"/>
</p:tagLst>
</file>

<file path=ppt/tags/tag31.xml><?xml version="1.0" encoding="utf-8"?>
<p:tagLst xmlns:p="http://schemas.openxmlformats.org/presentationml/2006/main">
  <p:tag name="ISLIDE.ICON" val="#16765;"/>
</p:tagLst>
</file>

<file path=ppt/tags/tag32.xml><?xml version="1.0" encoding="utf-8"?>
<p:tagLst xmlns:p="http://schemas.openxmlformats.org/presentationml/2006/main">
  <p:tag name="KSO_WPP_MARK_KEY" val="264d16cd-839d-4aa7-99a7-ac9bcced51da"/>
  <p:tag name="COMMONDATA" val="eyJoZGlkIjoiYzZjMTQ4NmQzMzY1NDJjNzYyOGYzNzcwNmQyOWYwY2MifQ=="/>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2055</Words>
  <Application>WPS 演示</Application>
  <PresentationFormat>宽屏</PresentationFormat>
  <Paragraphs>223</Paragraphs>
  <Slides>16</Slides>
  <Notes>15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16</vt:i4>
      </vt:variant>
    </vt:vector>
  </HeadingPairs>
  <TitlesOfParts>
    <vt:vector size="40"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Segoe Print</vt:lpstr>
      <vt:lpstr>Arial</vt:lpstr>
      <vt:lpstr>微软雅黑 Light</vt:lpstr>
      <vt:lpstr>Times New Roman</vt:lpstr>
      <vt:lpstr>Lantinghei SC Extralight</vt:lpstr>
      <vt:lpstr>阿里巴巴普惠体 R</vt:lpstr>
      <vt:lpstr>阿里巴巴普惠体 L</vt:lpstr>
      <vt:lpstr>等线</vt:lpstr>
      <vt:lpstr>Calibri</vt:lpstr>
      <vt:lpstr>Arial Unicode MS</vt:lpstr>
      <vt:lpstr>阿里巴巴普惠体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林汉弛</cp:lastModifiedBy>
  <cp:revision>143</cp:revision>
  <dcterms:created xsi:type="dcterms:W3CDTF">2024-06-01T01:00:00Z</dcterms:created>
  <dcterms:modified xsi:type="dcterms:W3CDTF">2025-02-14T01:01:25Z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C2C7F7717A8F4139B54A5055399D946C</vt:lpwstr>
  </property>
  <property fmtid="{D5CDD505-2E9C-101B-9397-08002B2CF9AE}" pid="4" name="KSOProductBuildVer">
    <vt:lpwstr>2052-11.1.0.12165</vt:lpwstr>
  </property>
</Properties>
</file>